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160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85" r:id="rId3"/>
    <p:sldId id="258" r:id="rId4"/>
    <p:sldId id="259" r:id="rId5"/>
    <p:sldId id="282" r:id="rId6"/>
    <p:sldId id="281" r:id="rId7"/>
    <p:sldId id="262" r:id="rId8"/>
    <p:sldId id="263" r:id="rId9"/>
    <p:sldId id="264" r:id="rId10"/>
    <p:sldId id="284" r:id="rId11"/>
    <p:sldId id="266" r:id="rId12"/>
    <p:sldId id="267" r:id="rId13"/>
    <p:sldId id="268" r:id="rId14"/>
    <p:sldId id="286" r:id="rId15"/>
    <p:sldId id="287" r:id="rId16"/>
    <p:sldId id="288" r:id="rId17"/>
    <p:sldId id="289" r:id="rId18"/>
    <p:sldId id="275" r:id="rId19"/>
    <p:sldId id="290" r:id="rId20"/>
    <p:sldId id="271" r:id="rId21"/>
    <p:sldId id="292" r:id="rId22"/>
    <p:sldId id="273" r:id="rId23"/>
    <p:sldId id="274" r:id="rId24"/>
    <p:sldId id="276" r:id="rId25"/>
    <p:sldId id="277" r:id="rId26"/>
    <p:sldId id="293" r:id="rId27"/>
    <p:sldId id="279" r:id="rId28"/>
  </p:sldIdLst>
  <p:sldSz cx="18288000" cy="10287000"/>
  <p:notesSz cx="6858000" cy="9144000"/>
  <p:embeddedFontLst>
    <p:embeddedFont>
      <p:font typeface="210 Napjakmandu Bold" panose="020B0600000101010101" charset="-127"/>
      <p:bold r:id="rId29"/>
    </p:embeddedFont>
    <p:embeddedFont>
      <p:font typeface="210 Napjakmandu Light" panose="020B0600000101010101" charset="-127"/>
      <p:regular r:id="rId30"/>
    </p:embeddedFont>
    <p:embeddedFont>
      <p:font typeface="210 Napjakmandu Regular" panose="020B0600000101010101" charset="-127"/>
      <p:regular r:id="rId31"/>
    </p:embeddedFont>
    <p:embeddedFont>
      <p:font typeface="Gmarket Sans Bold" panose="020B0600000101010101" charset="-127"/>
      <p:bold r:id="rId32"/>
    </p:embeddedFont>
    <p:embeddedFont>
      <p:font typeface="Kiwi Maru Light" panose="020B0600000101010101" charset="-127"/>
      <p:regular r:id="rId33"/>
    </p:embeddedFont>
    <p:embeddedFont>
      <p:font typeface="S-Core Dream 3 Light" panose="020B0303030302020204" pitchFamily="34" charset="-127"/>
      <p:regular r:id="rId34"/>
    </p:embeddedFont>
    <p:embeddedFont>
      <p:font typeface="S-Core Dream 4 Regular" panose="020B0503030302020204" pitchFamily="34" charset="-127"/>
      <p:regular r:id="rId35"/>
    </p:embeddedFont>
    <p:embeddedFont>
      <p:font typeface="Hakgyoansim Jeomsimsigan B" panose="02020603020101020101" pitchFamily="18" charset="-127"/>
      <p:bold r:id="rId36"/>
    </p:embeddedFont>
    <p:embeddedFont>
      <p:font typeface="KoPubWorld돋움체 Medium" panose="00000600000000000000" pitchFamily="2" charset="-127"/>
      <p:regular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F3F6"/>
    <a:srgbClr val="B96BC6"/>
    <a:srgbClr val="FFCC00"/>
    <a:srgbClr val="41A665"/>
    <a:srgbClr val="E0BFE6"/>
    <a:srgbClr val="FFF8A2"/>
    <a:srgbClr val="FFFBCD"/>
    <a:srgbClr val="D5EEC5"/>
    <a:srgbClr val="E6E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64" autoAdjust="0"/>
    <p:restoredTop sz="94580" autoAdjust="0"/>
  </p:normalViewPr>
  <p:slideViewPr>
    <p:cSldViewPr>
      <p:cViewPr varScale="1">
        <p:scale>
          <a:sx n="68" d="100"/>
          <a:sy n="68" d="100"/>
        </p:scale>
        <p:origin x="66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gif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image" Target="../media/image13.png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19.png"/><Relationship Id="rId5" Type="http://schemas.openxmlformats.org/officeDocument/2006/relationships/image" Target="../media/image15.png"/><Relationship Id="rId15" Type="http://schemas.openxmlformats.org/officeDocument/2006/relationships/image" Target="../media/image23.png"/><Relationship Id="rId10" Type="http://schemas.openxmlformats.org/officeDocument/2006/relationships/image" Target="../media/image12.png"/><Relationship Id="rId19" Type="http://schemas.openxmlformats.org/officeDocument/2006/relationships/image" Target="../media/image27.png"/><Relationship Id="rId4" Type="http://schemas.openxmlformats.org/officeDocument/2006/relationships/image" Target="../media/image9.png"/><Relationship Id="rId9" Type="http://schemas.openxmlformats.org/officeDocument/2006/relationships/image" Target="../media/image11.png"/><Relationship Id="rId1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30.png"/><Relationship Id="rId18" Type="http://schemas.openxmlformats.org/officeDocument/2006/relationships/image" Target="../media/image35.png"/><Relationship Id="rId26" Type="http://schemas.openxmlformats.org/officeDocument/2006/relationships/image" Target="../media/image43.png"/><Relationship Id="rId3" Type="http://schemas.openxmlformats.org/officeDocument/2006/relationships/image" Target="../media/image14.png"/><Relationship Id="rId21" Type="http://schemas.openxmlformats.org/officeDocument/2006/relationships/image" Target="../media/image38.png"/><Relationship Id="rId7" Type="http://schemas.openxmlformats.org/officeDocument/2006/relationships/image" Target="../media/image17.png"/><Relationship Id="rId12" Type="http://schemas.openxmlformats.org/officeDocument/2006/relationships/image" Target="../media/image29.png"/><Relationship Id="rId17" Type="http://schemas.openxmlformats.org/officeDocument/2006/relationships/image" Target="../media/image34.png"/><Relationship Id="rId25" Type="http://schemas.openxmlformats.org/officeDocument/2006/relationships/image" Target="../media/image42.png"/><Relationship Id="rId2" Type="http://schemas.openxmlformats.org/officeDocument/2006/relationships/image" Target="../media/image13.png"/><Relationship Id="rId16" Type="http://schemas.openxmlformats.org/officeDocument/2006/relationships/image" Target="../media/image33.png"/><Relationship Id="rId20" Type="http://schemas.openxmlformats.org/officeDocument/2006/relationships/image" Target="../media/image37.png"/><Relationship Id="rId29" Type="http://schemas.openxmlformats.org/officeDocument/2006/relationships/image" Target="../media/image4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8.png"/><Relationship Id="rId24" Type="http://schemas.openxmlformats.org/officeDocument/2006/relationships/image" Target="../media/image41.png"/><Relationship Id="rId5" Type="http://schemas.openxmlformats.org/officeDocument/2006/relationships/image" Target="../media/image15.png"/><Relationship Id="rId15" Type="http://schemas.openxmlformats.org/officeDocument/2006/relationships/image" Target="../media/image32.png"/><Relationship Id="rId23" Type="http://schemas.openxmlformats.org/officeDocument/2006/relationships/image" Target="../media/image40.png"/><Relationship Id="rId28" Type="http://schemas.openxmlformats.org/officeDocument/2006/relationships/image" Target="../media/image45.jpg"/><Relationship Id="rId10" Type="http://schemas.openxmlformats.org/officeDocument/2006/relationships/image" Target="../media/image12.png"/><Relationship Id="rId19" Type="http://schemas.openxmlformats.org/officeDocument/2006/relationships/image" Target="../media/image36.png"/><Relationship Id="rId4" Type="http://schemas.openxmlformats.org/officeDocument/2006/relationships/image" Target="../media/image9.png"/><Relationship Id="rId9" Type="http://schemas.openxmlformats.org/officeDocument/2006/relationships/image" Target="../media/image18.png"/><Relationship Id="rId14" Type="http://schemas.openxmlformats.org/officeDocument/2006/relationships/image" Target="../media/image31.png"/><Relationship Id="rId22" Type="http://schemas.openxmlformats.org/officeDocument/2006/relationships/image" Target="../media/image39.png"/><Relationship Id="rId27" Type="http://schemas.openxmlformats.org/officeDocument/2006/relationships/image" Target="../media/image4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png"/><Relationship Id="rId3" Type="http://schemas.openxmlformats.org/officeDocument/2006/relationships/image" Target="../media/image14.png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17" Type="http://schemas.openxmlformats.org/officeDocument/2006/relationships/image" Target="../media/image12.png"/><Relationship Id="rId2" Type="http://schemas.openxmlformats.org/officeDocument/2006/relationships/image" Target="../media/image47.png"/><Relationship Id="rId16" Type="http://schemas.openxmlformats.org/officeDocument/2006/relationships/image" Target="../media/image56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52.png"/><Relationship Id="rId5" Type="http://schemas.openxmlformats.org/officeDocument/2006/relationships/image" Target="../media/image18.png"/><Relationship Id="rId15" Type="http://schemas.openxmlformats.org/officeDocument/2006/relationships/image" Target="../media/image11.png"/><Relationship Id="rId10" Type="http://schemas.openxmlformats.org/officeDocument/2006/relationships/image" Target="../media/image51.png"/><Relationship Id="rId4" Type="http://schemas.openxmlformats.org/officeDocument/2006/relationships/image" Target="../media/image17.png"/><Relationship Id="rId9" Type="http://schemas.openxmlformats.org/officeDocument/2006/relationships/image" Target="../media/image50.png"/><Relationship Id="rId14" Type="http://schemas.openxmlformats.org/officeDocument/2006/relationships/image" Target="../media/image5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63.png"/><Relationship Id="rId18" Type="http://schemas.openxmlformats.org/officeDocument/2006/relationships/image" Target="../media/image12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62.png"/><Relationship Id="rId17" Type="http://schemas.openxmlformats.org/officeDocument/2006/relationships/image" Target="../media/image66.png"/><Relationship Id="rId2" Type="http://schemas.openxmlformats.org/officeDocument/2006/relationships/image" Target="../media/image57.png"/><Relationship Id="rId16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11" Type="http://schemas.openxmlformats.org/officeDocument/2006/relationships/image" Target="../media/image61.png"/><Relationship Id="rId5" Type="http://schemas.openxmlformats.org/officeDocument/2006/relationships/image" Target="../media/image58.png"/><Relationship Id="rId15" Type="http://schemas.openxmlformats.org/officeDocument/2006/relationships/image" Target="../media/image11.png"/><Relationship Id="rId10" Type="http://schemas.openxmlformats.org/officeDocument/2006/relationships/image" Target="../media/image60.png"/><Relationship Id="rId4" Type="http://schemas.openxmlformats.org/officeDocument/2006/relationships/image" Target="../media/image17.png"/><Relationship Id="rId9" Type="http://schemas.openxmlformats.org/officeDocument/2006/relationships/image" Target="../media/image59.png"/><Relationship Id="rId14" Type="http://schemas.openxmlformats.org/officeDocument/2006/relationships/image" Target="../media/image6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70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69.png"/><Relationship Id="rId2" Type="http://schemas.openxmlformats.org/officeDocument/2006/relationships/image" Target="../media/image57.png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11" Type="http://schemas.openxmlformats.org/officeDocument/2006/relationships/image" Target="../media/image62.png"/><Relationship Id="rId5" Type="http://schemas.openxmlformats.org/officeDocument/2006/relationships/image" Target="../media/image58.png"/><Relationship Id="rId15" Type="http://schemas.openxmlformats.org/officeDocument/2006/relationships/image" Target="../media/image11.png"/><Relationship Id="rId10" Type="http://schemas.openxmlformats.org/officeDocument/2006/relationships/image" Target="../media/image68.png"/><Relationship Id="rId4" Type="http://schemas.openxmlformats.org/officeDocument/2006/relationships/image" Target="../media/image17.png"/><Relationship Id="rId9" Type="http://schemas.openxmlformats.org/officeDocument/2006/relationships/image" Target="../media/image59.png"/><Relationship Id="rId14" Type="http://schemas.openxmlformats.org/officeDocument/2006/relationships/image" Target="../media/image7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78.png"/><Relationship Id="rId3" Type="http://schemas.openxmlformats.org/officeDocument/2006/relationships/image" Target="../media/image14.png"/><Relationship Id="rId7" Type="http://schemas.openxmlformats.org/officeDocument/2006/relationships/image" Target="../media/image74.png"/><Relationship Id="rId12" Type="http://schemas.openxmlformats.org/officeDocument/2006/relationships/image" Target="../media/image77.png"/><Relationship Id="rId2" Type="http://schemas.openxmlformats.org/officeDocument/2006/relationships/image" Target="../media/image47.png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11" Type="http://schemas.openxmlformats.org/officeDocument/2006/relationships/image" Target="../media/image9.png"/><Relationship Id="rId5" Type="http://schemas.openxmlformats.org/officeDocument/2006/relationships/image" Target="../media/image72.png"/><Relationship Id="rId15" Type="http://schemas.openxmlformats.org/officeDocument/2006/relationships/image" Target="../media/image11.png"/><Relationship Id="rId10" Type="http://schemas.openxmlformats.org/officeDocument/2006/relationships/image" Target="../media/image76.png"/><Relationship Id="rId4" Type="http://schemas.openxmlformats.org/officeDocument/2006/relationships/image" Target="../media/image17.png"/><Relationship Id="rId9" Type="http://schemas.openxmlformats.org/officeDocument/2006/relationships/image" Target="../media/image18.png"/><Relationship Id="rId14" Type="http://schemas.openxmlformats.org/officeDocument/2006/relationships/image" Target="../media/image7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85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84.png"/><Relationship Id="rId17" Type="http://schemas.openxmlformats.org/officeDocument/2006/relationships/image" Target="../media/image12.png"/><Relationship Id="rId2" Type="http://schemas.openxmlformats.org/officeDocument/2006/relationships/image" Target="../media/image13.png"/><Relationship Id="rId16" Type="http://schemas.openxmlformats.org/officeDocument/2006/relationships/image" Target="../media/image87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83.png"/><Relationship Id="rId5" Type="http://schemas.openxmlformats.org/officeDocument/2006/relationships/image" Target="../media/image80.png"/><Relationship Id="rId15" Type="http://schemas.openxmlformats.org/officeDocument/2006/relationships/image" Target="../media/image11.png"/><Relationship Id="rId10" Type="http://schemas.openxmlformats.org/officeDocument/2006/relationships/image" Target="../media/image82.png"/><Relationship Id="rId4" Type="http://schemas.openxmlformats.org/officeDocument/2006/relationships/image" Target="../media/image17.png"/><Relationship Id="rId9" Type="http://schemas.openxmlformats.org/officeDocument/2006/relationships/image" Target="../media/image9.png"/><Relationship Id="rId14" Type="http://schemas.openxmlformats.org/officeDocument/2006/relationships/image" Target="../media/image8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90.png"/><Relationship Id="rId18" Type="http://schemas.openxmlformats.org/officeDocument/2006/relationships/image" Target="../media/image95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89.png"/><Relationship Id="rId17" Type="http://schemas.openxmlformats.org/officeDocument/2006/relationships/image" Target="../media/image94.png"/><Relationship Id="rId2" Type="http://schemas.openxmlformats.org/officeDocument/2006/relationships/image" Target="../media/image13.png"/><Relationship Id="rId16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88.png"/><Relationship Id="rId5" Type="http://schemas.openxmlformats.org/officeDocument/2006/relationships/image" Target="../media/image80.png"/><Relationship Id="rId15" Type="http://schemas.openxmlformats.org/officeDocument/2006/relationships/image" Target="../media/image92.png"/><Relationship Id="rId10" Type="http://schemas.openxmlformats.org/officeDocument/2006/relationships/image" Target="../media/image11.png"/><Relationship Id="rId19" Type="http://schemas.openxmlformats.org/officeDocument/2006/relationships/image" Target="../media/image12.png"/><Relationship Id="rId4" Type="http://schemas.openxmlformats.org/officeDocument/2006/relationships/image" Target="../media/image17.png"/><Relationship Id="rId9" Type="http://schemas.openxmlformats.org/officeDocument/2006/relationships/image" Target="../media/image9.png"/><Relationship Id="rId14" Type="http://schemas.openxmlformats.org/officeDocument/2006/relationships/image" Target="../media/image9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2.png"/><Relationship Id="rId3" Type="http://schemas.openxmlformats.org/officeDocument/2006/relationships/image" Target="../media/image14.png"/><Relationship Id="rId7" Type="http://schemas.openxmlformats.org/officeDocument/2006/relationships/image" Target="../media/image81.png"/><Relationship Id="rId12" Type="http://schemas.openxmlformats.org/officeDocument/2006/relationships/image" Target="../media/image11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80.png"/><Relationship Id="rId5" Type="http://schemas.openxmlformats.org/officeDocument/2006/relationships/image" Target="../media/image16.png"/><Relationship Id="rId10" Type="http://schemas.openxmlformats.org/officeDocument/2006/relationships/image" Target="../media/image98.png"/><Relationship Id="rId4" Type="http://schemas.openxmlformats.org/officeDocument/2006/relationships/image" Target="../media/image17.png"/><Relationship Id="rId9" Type="http://schemas.openxmlformats.org/officeDocument/2006/relationships/image" Target="../media/image9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11" Type="http://schemas.openxmlformats.org/officeDocument/2006/relationships/image" Target="../media/image12.png"/><Relationship Id="rId5" Type="http://schemas.openxmlformats.org/officeDocument/2006/relationships/image" Target="../media/image58.png"/><Relationship Id="rId10" Type="http://schemas.openxmlformats.org/officeDocument/2006/relationships/image" Target="../media/image11.png"/><Relationship Id="rId4" Type="http://schemas.openxmlformats.org/officeDocument/2006/relationships/image" Target="../media/image17.png"/><Relationship Id="rId9" Type="http://schemas.openxmlformats.org/officeDocument/2006/relationships/image" Target="../media/image9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12.png"/><Relationship Id="rId5" Type="http://schemas.openxmlformats.org/officeDocument/2006/relationships/image" Target="../media/image80.png"/><Relationship Id="rId10" Type="http://schemas.openxmlformats.org/officeDocument/2006/relationships/image" Target="../media/image11.png"/><Relationship Id="rId4" Type="http://schemas.openxmlformats.org/officeDocument/2006/relationships/image" Target="../media/image17.png"/><Relationship Id="rId9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12.png"/><Relationship Id="rId5" Type="http://schemas.openxmlformats.org/officeDocument/2006/relationships/image" Target="../media/image80.png"/><Relationship Id="rId10" Type="http://schemas.openxmlformats.org/officeDocument/2006/relationships/image" Target="../media/image11.png"/><Relationship Id="rId4" Type="http://schemas.openxmlformats.org/officeDocument/2006/relationships/image" Target="../media/image17.png"/><Relationship Id="rId9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12" Type="http://schemas.openxmlformats.org/officeDocument/2006/relationships/image" Target="../media/image1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2.png"/><Relationship Id="rId11" Type="http://schemas.openxmlformats.org/officeDocument/2006/relationships/image" Target="../media/image15.png"/><Relationship Id="rId5" Type="http://schemas.openxmlformats.org/officeDocument/2006/relationships/image" Target="../media/image5.png"/><Relationship Id="rId10" Type="http://schemas.openxmlformats.org/officeDocument/2006/relationships/image" Target="../media/image104.png"/><Relationship Id="rId4" Type="http://schemas.openxmlformats.org/officeDocument/2006/relationships/image" Target="../media/image101.png"/><Relationship Id="rId9" Type="http://schemas.openxmlformats.org/officeDocument/2006/relationships/image" Target="../media/image103.png"/><Relationship Id="rId1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08.png"/><Relationship Id="rId3" Type="http://schemas.openxmlformats.org/officeDocument/2006/relationships/image" Target="../media/image14.png"/><Relationship Id="rId7" Type="http://schemas.openxmlformats.org/officeDocument/2006/relationships/image" Target="../media/image11.png"/><Relationship Id="rId12" Type="http://schemas.openxmlformats.org/officeDocument/2006/relationships/image" Target="../media/image10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06.png"/><Relationship Id="rId5" Type="http://schemas.openxmlformats.org/officeDocument/2006/relationships/image" Target="../media/image81.png"/><Relationship Id="rId10" Type="http://schemas.openxmlformats.org/officeDocument/2006/relationships/image" Target="../media/image105.png"/><Relationship Id="rId4" Type="http://schemas.openxmlformats.org/officeDocument/2006/relationships/image" Target="../media/image17.png"/><Relationship Id="rId9" Type="http://schemas.openxmlformats.org/officeDocument/2006/relationships/image" Target="../media/image102.png"/><Relationship Id="rId14" Type="http://schemas.openxmlformats.org/officeDocument/2006/relationships/image" Target="../media/image10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image" Target="../media/image14.png"/><Relationship Id="rId7" Type="http://schemas.openxmlformats.org/officeDocument/2006/relationships/image" Target="../media/image110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80.png"/><Relationship Id="rId10" Type="http://schemas.openxmlformats.org/officeDocument/2006/relationships/image" Target="../media/image12.png"/><Relationship Id="rId4" Type="http://schemas.openxmlformats.org/officeDocument/2006/relationships/image" Target="../media/image17.png"/><Relationship Id="rId9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15.png"/><Relationship Id="rId18" Type="http://schemas.openxmlformats.org/officeDocument/2006/relationships/image" Target="../media/image102.png"/><Relationship Id="rId3" Type="http://schemas.openxmlformats.org/officeDocument/2006/relationships/image" Target="../media/image14.png"/><Relationship Id="rId7" Type="http://schemas.openxmlformats.org/officeDocument/2006/relationships/image" Target="../media/image12.png"/><Relationship Id="rId12" Type="http://schemas.openxmlformats.org/officeDocument/2006/relationships/image" Target="../media/image114.png"/><Relationship Id="rId17" Type="http://schemas.openxmlformats.org/officeDocument/2006/relationships/image" Target="../media/image119.png"/><Relationship Id="rId2" Type="http://schemas.openxmlformats.org/officeDocument/2006/relationships/image" Target="../media/image13.png"/><Relationship Id="rId16" Type="http://schemas.openxmlformats.org/officeDocument/2006/relationships/image" Target="../media/image1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13.png"/><Relationship Id="rId5" Type="http://schemas.openxmlformats.org/officeDocument/2006/relationships/image" Target="../media/image9.png"/><Relationship Id="rId15" Type="http://schemas.openxmlformats.org/officeDocument/2006/relationships/image" Target="../media/image117.png"/><Relationship Id="rId10" Type="http://schemas.openxmlformats.org/officeDocument/2006/relationships/image" Target="../media/image112.png"/><Relationship Id="rId4" Type="http://schemas.openxmlformats.org/officeDocument/2006/relationships/image" Target="../media/image17.png"/><Relationship Id="rId9" Type="http://schemas.openxmlformats.org/officeDocument/2006/relationships/image" Target="../media/image99.png"/><Relationship Id="rId14" Type="http://schemas.openxmlformats.org/officeDocument/2006/relationships/image" Target="../media/image11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13" Type="http://schemas.openxmlformats.org/officeDocument/2006/relationships/image" Target="../media/image124.png"/><Relationship Id="rId3" Type="http://schemas.openxmlformats.org/officeDocument/2006/relationships/image" Target="../media/image14.png"/><Relationship Id="rId7" Type="http://schemas.openxmlformats.org/officeDocument/2006/relationships/image" Target="../media/image120.png"/><Relationship Id="rId12" Type="http://schemas.openxmlformats.org/officeDocument/2006/relationships/image" Target="../media/image123.png"/><Relationship Id="rId17" Type="http://schemas.openxmlformats.org/officeDocument/2006/relationships/image" Target="../media/image12.png"/><Relationship Id="rId2" Type="http://schemas.openxmlformats.org/officeDocument/2006/relationships/image" Target="../media/image47.png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122.png"/><Relationship Id="rId5" Type="http://schemas.openxmlformats.org/officeDocument/2006/relationships/image" Target="../media/image80.png"/><Relationship Id="rId15" Type="http://schemas.openxmlformats.org/officeDocument/2006/relationships/image" Target="../media/image126.png"/><Relationship Id="rId10" Type="http://schemas.openxmlformats.org/officeDocument/2006/relationships/image" Target="../media/image121.png"/><Relationship Id="rId4" Type="http://schemas.openxmlformats.org/officeDocument/2006/relationships/image" Target="../media/image17.png"/><Relationship Id="rId9" Type="http://schemas.openxmlformats.org/officeDocument/2006/relationships/image" Target="../media/image102.png"/><Relationship Id="rId14" Type="http://schemas.openxmlformats.org/officeDocument/2006/relationships/image" Target="../media/image12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31.png"/><Relationship Id="rId3" Type="http://schemas.openxmlformats.org/officeDocument/2006/relationships/image" Target="../media/image14.png"/><Relationship Id="rId7" Type="http://schemas.openxmlformats.org/officeDocument/2006/relationships/image" Target="../media/image11.png"/><Relationship Id="rId12" Type="http://schemas.openxmlformats.org/officeDocument/2006/relationships/image" Target="../media/image130.png"/><Relationship Id="rId2" Type="http://schemas.openxmlformats.org/officeDocument/2006/relationships/image" Target="../media/image13.png"/><Relationship Id="rId16" Type="http://schemas.openxmlformats.org/officeDocument/2006/relationships/image" Target="../media/image1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29.png"/><Relationship Id="rId5" Type="http://schemas.openxmlformats.org/officeDocument/2006/relationships/image" Target="../media/image81.png"/><Relationship Id="rId15" Type="http://schemas.openxmlformats.org/officeDocument/2006/relationships/image" Target="../media/image102.png"/><Relationship Id="rId10" Type="http://schemas.openxmlformats.org/officeDocument/2006/relationships/image" Target="../media/image128.png"/><Relationship Id="rId4" Type="http://schemas.openxmlformats.org/officeDocument/2006/relationships/image" Target="../media/image17.png"/><Relationship Id="rId9" Type="http://schemas.openxmlformats.org/officeDocument/2006/relationships/image" Target="../media/image127.png"/><Relationship Id="rId14" Type="http://schemas.openxmlformats.org/officeDocument/2006/relationships/image" Target="../media/image13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13" Type="http://schemas.openxmlformats.org/officeDocument/2006/relationships/image" Target="../media/image136.png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12" Type="http://schemas.openxmlformats.org/officeDocument/2006/relationships/image" Target="../media/image135.png"/><Relationship Id="rId17" Type="http://schemas.openxmlformats.org/officeDocument/2006/relationships/image" Target="../media/image12.png"/><Relationship Id="rId2" Type="http://schemas.openxmlformats.org/officeDocument/2006/relationships/image" Target="../media/image57.png"/><Relationship Id="rId16" Type="http://schemas.openxmlformats.org/officeDocument/2006/relationships/image" Target="../media/image1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11" Type="http://schemas.openxmlformats.org/officeDocument/2006/relationships/image" Target="../media/image11.png"/><Relationship Id="rId5" Type="http://schemas.openxmlformats.org/officeDocument/2006/relationships/image" Target="../media/image18.png"/><Relationship Id="rId15" Type="http://schemas.openxmlformats.org/officeDocument/2006/relationships/image" Target="../media/image138.png"/><Relationship Id="rId10" Type="http://schemas.openxmlformats.org/officeDocument/2006/relationships/image" Target="../media/image134.png"/><Relationship Id="rId4" Type="http://schemas.openxmlformats.org/officeDocument/2006/relationships/image" Target="../media/image17.png"/><Relationship Id="rId9" Type="http://schemas.openxmlformats.org/officeDocument/2006/relationships/image" Target="../media/image111.png"/><Relationship Id="rId14" Type="http://schemas.openxmlformats.org/officeDocument/2006/relationships/image" Target="../media/image13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43.png"/><Relationship Id="rId3" Type="http://schemas.openxmlformats.org/officeDocument/2006/relationships/image" Target="../media/image14.png"/><Relationship Id="rId7" Type="http://schemas.openxmlformats.org/officeDocument/2006/relationships/image" Target="../media/image11.png"/><Relationship Id="rId12" Type="http://schemas.openxmlformats.org/officeDocument/2006/relationships/image" Target="../media/image14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1.png"/><Relationship Id="rId5" Type="http://schemas.openxmlformats.org/officeDocument/2006/relationships/image" Target="../media/image81.png"/><Relationship Id="rId10" Type="http://schemas.openxmlformats.org/officeDocument/2006/relationships/image" Target="../media/image140.png"/><Relationship Id="rId4" Type="http://schemas.openxmlformats.org/officeDocument/2006/relationships/image" Target="../media/image17.png"/><Relationship Id="rId9" Type="http://schemas.openxmlformats.org/officeDocument/2006/relationships/image" Target="../media/image16.png"/><Relationship Id="rId14" Type="http://schemas.openxmlformats.org/officeDocument/2006/relationships/image" Target="../media/image10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7.png"/><Relationship Id="rId3" Type="http://schemas.openxmlformats.org/officeDocument/2006/relationships/image" Target="../media/image14.png"/><Relationship Id="rId7" Type="http://schemas.openxmlformats.org/officeDocument/2006/relationships/image" Target="../media/image81.png"/><Relationship Id="rId12" Type="http://schemas.openxmlformats.org/officeDocument/2006/relationships/image" Target="../media/image146.png"/><Relationship Id="rId2" Type="http://schemas.openxmlformats.org/officeDocument/2006/relationships/image" Target="../media/image13.png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145.png"/><Relationship Id="rId5" Type="http://schemas.openxmlformats.org/officeDocument/2006/relationships/image" Target="../media/image16.png"/><Relationship Id="rId15" Type="http://schemas.openxmlformats.org/officeDocument/2006/relationships/image" Target="../media/image149.gif"/><Relationship Id="rId10" Type="http://schemas.openxmlformats.org/officeDocument/2006/relationships/image" Target="../media/image11.png"/><Relationship Id="rId4" Type="http://schemas.openxmlformats.org/officeDocument/2006/relationships/image" Target="../media/image17.png"/><Relationship Id="rId9" Type="http://schemas.openxmlformats.org/officeDocument/2006/relationships/image" Target="../media/image144.png"/><Relationship Id="rId14" Type="http://schemas.openxmlformats.org/officeDocument/2006/relationships/image" Target="../media/image14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png"/><Relationship Id="rId13" Type="http://schemas.openxmlformats.org/officeDocument/2006/relationships/image" Target="../media/image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81.png"/><Relationship Id="rId2" Type="http://schemas.openxmlformats.org/officeDocument/2006/relationships/image" Target="../media/image13.png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0.png"/><Relationship Id="rId11" Type="http://schemas.openxmlformats.org/officeDocument/2006/relationships/image" Target="../media/image102.png"/><Relationship Id="rId5" Type="http://schemas.openxmlformats.org/officeDocument/2006/relationships/image" Target="../media/image16.png"/><Relationship Id="rId15" Type="http://schemas.openxmlformats.org/officeDocument/2006/relationships/image" Target="../media/image11.png"/><Relationship Id="rId10" Type="http://schemas.openxmlformats.org/officeDocument/2006/relationships/image" Target="../media/image80.png"/><Relationship Id="rId4" Type="http://schemas.openxmlformats.org/officeDocument/2006/relationships/image" Target="../media/image17.png"/><Relationship Id="rId9" Type="http://schemas.openxmlformats.org/officeDocument/2006/relationships/image" Target="../media/image152.png"/><Relationship Id="rId14" Type="http://schemas.openxmlformats.org/officeDocument/2006/relationships/image" Target="../media/image14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png"/><Relationship Id="rId13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12" Type="http://schemas.openxmlformats.org/officeDocument/2006/relationships/image" Target="../media/image11.pn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2.png"/><Relationship Id="rId11" Type="http://schemas.openxmlformats.org/officeDocument/2006/relationships/image" Target="../media/image156.png"/><Relationship Id="rId5" Type="http://schemas.openxmlformats.org/officeDocument/2006/relationships/image" Target="../media/image5.png"/><Relationship Id="rId10" Type="http://schemas.openxmlformats.org/officeDocument/2006/relationships/image" Target="../media/image15.png"/><Relationship Id="rId4" Type="http://schemas.openxmlformats.org/officeDocument/2006/relationships/image" Target="../media/image154.png"/><Relationship Id="rId9" Type="http://schemas.openxmlformats.org/officeDocument/2006/relationships/image" Target="../media/image104.png"/><Relationship Id="rId1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13" Type="http://schemas.openxmlformats.org/officeDocument/2006/relationships/image" Target="../media/image12.png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12" Type="http://schemas.openxmlformats.org/officeDocument/2006/relationships/image" Target="../media/image15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11" Type="http://schemas.openxmlformats.org/officeDocument/2006/relationships/image" Target="../media/image157.png"/><Relationship Id="rId5" Type="http://schemas.openxmlformats.org/officeDocument/2006/relationships/image" Target="../media/image18.png"/><Relationship Id="rId15" Type="http://schemas.openxmlformats.org/officeDocument/2006/relationships/image" Target="../media/image160.jpg"/><Relationship Id="rId10" Type="http://schemas.openxmlformats.org/officeDocument/2006/relationships/image" Target="../media/image11.png"/><Relationship Id="rId4" Type="http://schemas.openxmlformats.org/officeDocument/2006/relationships/image" Target="../media/image17.png"/><Relationship Id="rId9" Type="http://schemas.openxmlformats.org/officeDocument/2006/relationships/image" Target="../media/image111.png"/><Relationship Id="rId14" Type="http://schemas.openxmlformats.org/officeDocument/2006/relationships/image" Target="../media/image159.gi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13" Type="http://schemas.openxmlformats.org/officeDocument/2006/relationships/hyperlink" Target="mailto:ba@cau.ac.kr" TargetMode="External"/><Relationship Id="rId3" Type="http://schemas.openxmlformats.org/officeDocument/2006/relationships/image" Target="../media/image14.png"/><Relationship Id="rId7" Type="http://schemas.openxmlformats.org/officeDocument/2006/relationships/image" Target="../media/image110.png"/><Relationship Id="rId12" Type="http://schemas.openxmlformats.org/officeDocument/2006/relationships/image" Target="../media/image152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150.png"/><Relationship Id="rId5" Type="http://schemas.openxmlformats.org/officeDocument/2006/relationships/image" Target="../media/image80.png"/><Relationship Id="rId10" Type="http://schemas.openxmlformats.org/officeDocument/2006/relationships/image" Target="../media/image12.png"/><Relationship Id="rId4" Type="http://schemas.openxmlformats.org/officeDocument/2006/relationships/image" Target="../media/image17.png"/><Relationship Id="rId9" Type="http://schemas.openxmlformats.org/officeDocument/2006/relationships/image" Target="../media/image11.png"/><Relationship Id="rId14" Type="http://schemas.openxmlformats.org/officeDocument/2006/relationships/hyperlink" Target="https://oia.cau.ac.kr/bbs/board.php?tbl=k_bbs61" TargetMode="Externa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4.png"/><Relationship Id="rId13" Type="http://schemas.openxmlformats.org/officeDocument/2006/relationships/image" Target="../media/image166.png"/><Relationship Id="rId3" Type="http://schemas.openxmlformats.org/officeDocument/2006/relationships/image" Target="../media/image2.png"/><Relationship Id="rId7" Type="http://schemas.openxmlformats.org/officeDocument/2006/relationships/image" Target="../media/image163.png"/><Relationship Id="rId12" Type="http://schemas.openxmlformats.org/officeDocument/2006/relationships/image" Target="../media/image11.pn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2.png"/><Relationship Id="rId11" Type="http://schemas.openxmlformats.org/officeDocument/2006/relationships/image" Target="../media/image165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161.png"/><Relationship Id="rId9" Type="http://schemas.openxmlformats.org/officeDocument/2006/relationships/image" Target="../media/image6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700" y="4114800"/>
            <a:ext cx="16484600" cy="61722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800" y="914400"/>
            <a:ext cx="15925800" cy="8915400"/>
          </a:xfrm>
          <a:prstGeom prst="rect">
            <a:avLst/>
          </a:prstGeom>
        </p:spPr>
      </p:pic>
      <p:pic>
        <p:nvPicPr>
          <p:cNvPr id="20" name="그림 19" descr="클립아트, 만화 영화, 일러스트레이션, 아동 미술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E6F91335-7E9F-8EE3-381E-3115CF056C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" y="4552950"/>
            <a:ext cx="3213100" cy="32131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700" y="6527800"/>
            <a:ext cx="17995900" cy="37846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14500" y="1689100"/>
            <a:ext cx="14859000" cy="1270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4305300" y="3365500"/>
            <a:ext cx="9690100" cy="44069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3830"/>
              </a:lnSpc>
            </a:pPr>
            <a:r>
              <a:rPr lang="vi-VN" altLang="ko-KR" sz="6600" b="1" i="0" u="none" strike="noStrike" spc="-400" dirty="0">
                <a:solidFill>
                  <a:srgbClr val="303032"/>
                </a:solidFill>
                <a:latin typeface="Times New Roman" panose="02020603050405020304" pitchFamily="18" charset="0"/>
                <a:ea typeface="Hakgyoansim Jeomsimsigan B"/>
                <a:cs typeface="Times New Roman" panose="02020603050405020304" pitchFamily="18" charset="0"/>
              </a:rPr>
              <a:t>HƯỚNG DẪN TUYỂN SINH ĐẠI HỌC CHUNG-ANG</a:t>
            </a:r>
            <a:endParaRPr lang="ko-KR" sz="6600" b="1" i="0" u="none" strike="noStrike" spc="-400" dirty="0">
              <a:solidFill>
                <a:srgbClr val="303032"/>
              </a:solidFill>
              <a:latin typeface="Times New Roman" panose="02020603050405020304" pitchFamily="18" charset="0"/>
              <a:ea typeface="Hakgyoansim Jeomsimsigan B"/>
              <a:cs typeface="Times New Roman" panose="02020603050405020304" pitchFamily="18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076700" y="2616200"/>
            <a:ext cx="10134600" cy="8509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3830"/>
              </a:lnSpc>
            </a:pPr>
            <a:r>
              <a:rPr lang="vi-VN" altLang="ko-KR" sz="3200" dirty="0">
                <a:latin typeface="+mj-lt"/>
              </a:rPr>
              <a:t>TỪ TRUNG TÂM CỦA HÀN QUỐC, </a:t>
            </a:r>
          </a:p>
          <a:p>
            <a:pPr lvl="0" algn="ctr">
              <a:lnSpc>
                <a:spcPct val="83830"/>
              </a:lnSpc>
            </a:pPr>
            <a:r>
              <a:rPr lang="vi-VN" altLang="ko-KR" sz="3200" dirty="0">
                <a:latin typeface="+mj-lt"/>
              </a:rPr>
              <a:t>VƯƠN RA TRUNG TÂM CỦA THẾ GIỚI</a:t>
            </a:r>
            <a:endParaRPr lang="ko-KR" sz="3200" b="0" i="0" u="none" strike="noStrike" spc="-300" dirty="0">
              <a:solidFill>
                <a:srgbClr val="303032"/>
              </a:solidFill>
              <a:latin typeface="+mj-lt"/>
              <a:ea typeface="Hakgyoansim Jeomsimsigan B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803900" y="9613900"/>
            <a:ext cx="9588500" cy="381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12050"/>
              </a:lnSpc>
            </a:pPr>
            <a:r>
              <a:rPr lang="vi-VN" altLang="ko-KR" sz="2100" i="0" u="none" strike="noStrike" spc="-200" dirty="0">
                <a:solidFill>
                  <a:srgbClr val="3D3D3D"/>
                </a:solidFill>
                <a:latin typeface="+mj-lt"/>
                <a:ea typeface="210 Napjakmandu Light"/>
              </a:rPr>
              <a:t>Phòng hợp tác Quốc tế</a:t>
            </a:r>
            <a:r>
              <a:rPr lang="en-US" sz="2100" b="1" i="0" u="none" strike="noStrike" spc="-200" dirty="0">
                <a:solidFill>
                  <a:srgbClr val="3D3D3D"/>
                </a:solidFill>
                <a:latin typeface="210 Napjakmandu Light"/>
              </a:rPr>
              <a:t>｜ ba@cau.ac.kr｜ https://oia.cau.ac.kr｜82-2-820-6575, 6124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27500" y="9588500"/>
            <a:ext cx="1473200" cy="4191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4140000">
            <a:off x="14122400" y="6553200"/>
            <a:ext cx="2400300" cy="24003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21100" y="2307397"/>
            <a:ext cx="1181100" cy="11811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065500" y="5981700"/>
            <a:ext cx="228600" cy="2286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38500" y="3886200"/>
            <a:ext cx="228600" cy="2286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087600" y="533400"/>
            <a:ext cx="5626100" cy="14351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2679700" y="8102600"/>
            <a:ext cx="5626100" cy="14351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72500" y="127000"/>
            <a:ext cx="1143000" cy="673100"/>
          </a:xfrm>
          <a:prstGeom prst="rect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4279900" y="9563100"/>
            <a:ext cx="1130300" cy="381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vi-VN" sz="2100" spc="-100" dirty="0">
                <a:solidFill>
                  <a:srgbClr val="F6F3E8"/>
                </a:solidFill>
                <a:latin typeface="+mj-lt"/>
              </a:rPr>
              <a:t>Liên hệ </a:t>
            </a:r>
            <a:endParaRPr lang="en-US" sz="2100" b="0" i="0" u="none" strike="noStrike" spc="-100" dirty="0">
              <a:solidFill>
                <a:srgbClr val="F6F3E8"/>
              </a:solidFill>
              <a:latin typeface="+mj-lt"/>
            </a:endParaRPr>
          </a:p>
        </p:txBody>
      </p:sp>
      <p:pic>
        <p:nvPicPr>
          <p:cNvPr id="21" name="Picture 6">
            <a:extLst>
              <a:ext uri="{FF2B5EF4-FFF2-40B4-BE49-F238E27FC236}">
                <a16:creationId xmlns:a16="http://schemas.microsoft.com/office/drawing/2014/main" id="{D86F11B8-EC2E-1354-CE93-538ED79EEBC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651000" y="1168400"/>
            <a:ext cx="4076700" cy="11303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EEC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8025C5-1B01-7FDC-F993-C8CC2938E0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F65BAB95-E9DD-5EAD-B7AC-C5288FB30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39800" y="7251700"/>
            <a:ext cx="20142200" cy="4241800"/>
          </a:xfrm>
          <a:prstGeom prst="rect">
            <a:avLst/>
          </a:prstGeom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9E6325E0-3380-63C9-A523-91BE02395D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700" y="673100"/>
            <a:ext cx="17284700" cy="9055100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AA3B72BD-6551-CAD8-280F-8B9482E567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27500" y="1651000"/>
            <a:ext cx="228600" cy="228600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32030614-CFE3-FB54-7F86-9AB2B74829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0900" y="9144000"/>
            <a:ext cx="228600" cy="228600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DBE82937-0075-8756-063C-6BD70A6830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6480000">
            <a:off x="15278100" y="1879600"/>
            <a:ext cx="1752600" cy="1752600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25D48DC1-0199-AAEE-8EA5-8DF6A2D09D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8050" y="8466742"/>
            <a:ext cx="825500" cy="825500"/>
          </a:xfrm>
          <a:prstGeom prst="rect">
            <a:avLst/>
          </a:prstGeom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09E7436B-F94E-1FD2-84E9-131BBE7E10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0100" y="1320800"/>
            <a:ext cx="16687800" cy="12700"/>
          </a:xfrm>
          <a:prstGeom prst="rect">
            <a:avLst/>
          </a:prstGeom>
        </p:spPr>
      </p:pic>
      <p:sp>
        <p:nvSpPr>
          <p:cNvPr id="12" name="TextBox 12">
            <a:extLst>
              <a:ext uri="{FF2B5EF4-FFF2-40B4-BE49-F238E27FC236}">
                <a16:creationId xmlns:a16="http://schemas.microsoft.com/office/drawing/2014/main" id="{7B5D8E3F-8EA9-BD30-85DD-C9362090695B}"/>
              </a:ext>
            </a:extLst>
          </p:cNvPr>
          <p:cNvSpPr txBox="1"/>
          <p:nvPr/>
        </p:nvSpPr>
        <p:spPr>
          <a:xfrm>
            <a:off x="5080000" y="2146300"/>
            <a:ext cx="8128000" cy="1663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3830"/>
              </a:lnSpc>
            </a:pPr>
            <a:r>
              <a:rPr lang="vi-VN" altLang="ko-KR" sz="5400" b="0" i="0" u="none" strike="noStrike" spc="-400" dirty="0">
                <a:solidFill>
                  <a:srgbClr val="303032"/>
                </a:solidFill>
                <a:ea typeface="Hakgyoansim Jeomsimsigan B"/>
              </a:rPr>
              <a:t>GIỚI THIỆU VỀ </a:t>
            </a:r>
          </a:p>
          <a:p>
            <a:pPr lvl="0" algn="ctr">
              <a:lnSpc>
                <a:spcPct val="83830"/>
              </a:lnSpc>
            </a:pPr>
            <a:r>
              <a:rPr lang="vi-VN" altLang="ko-KR" sz="5400" b="0" i="0" u="none" strike="noStrike" spc="-400" dirty="0">
                <a:solidFill>
                  <a:srgbClr val="303032"/>
                </a:solidFill>
                <a:ea typeface="Hakgyoansim Jeomsimsigan B"/>
              </a:rPr>
              <a:t>TRƯỜNG CHUNG-ANG</a:t>
            </a:r>
            <a:endParaRPr lang="ko-KR" sz="5400" b="0" i="0" u="none" strike="noStrike" spc="-400" dirty="0">
              <a:solidFill>
                <a:srgbClr val="303032"/>
              </a:solidFill>
              <a:ea typeface="Hakgyoansim Jeomsimsigan B"/>
            </a:endParaRPr>
          </a:p>
        </p:txBody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A292F8D7-18DA-E2B1-9D52-C34CB389ACB6}"/>
              </a:ext>
            </a:extLst>
          </p:cNvPr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4" name="Picture 14">
            <a:extLst>
              <a:ext uri="{FF2B5EF4-FFF2-40B4-BE49-F238E27FC236}">
                <a16:creationId xmlns:a16="http://schemas.microsoft.com/office/drawing/2014/main" id="{1E6B0821-1101-58D3-09B1-BC3B0C8A34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04200" y="1765300"/>
            <a:ext cx="1879600" cy="419100"/>
          </a:xfrm>
          <a:prstGeom prst="rect">
            <a:avLst/>
          </a:prstGeom>
        </p:spPr>
      </p:pic>
      <p:sp>
        <p:nvSpPr>
          <p:cNvPr id="15" name="TextBox 15">
            <a:extLst>
              <a:ext uri="{FF2B5EF4-FFF2-40B4-BE49-F238E27FC236}">
                <a16:creationId xmlns:a16="http://schemas.microsoft.com/office/drawing/2014/main" id="{E8E260AB-9B77-4CC0-B95B-500FA0184495}"/>
              </a:ext>
            </a:extLst>
          </p:cNvPr>
          <p:cNvSpPr txBox="1"/>
          <p:nvPr/>
        </p:nvSpPr>
        <p:spPr>
          <a:xfrm>
            <a:off x="8382000" y="1790700"/>
            <a:ext cx="1511300" cy="3429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en-US" sz="2000" b="0" i="0" u="none" strike="noStrike" spc="-100">
                <a:solidFill>
                  <a:srgbClr val="000000"/>
                </a:solidFill>
                <a:latin typeface="Hakgyoansim Jeomsimsigan B"/>
              </a:rPr>
              <a:t>chapter.01</a:t>
            </a: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8F2E9C9B-6AC0-EAAC-1EF0-C70DDB0305DE}"/>
              </a:ext>
            </a:extLst>
          </p:cNvPr>
          <p:cNvSpPr txBox="1"/>
          <p:nvPr/>
        </p:nvSpPr>
        <p:spPr>
          <a:xfrm>
            <a:off x="881921" y="3581375"/>
            <a:ext cx="3318320" cy="6477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9600"/>
              </a:lnSpc>
            </a:pPr>
            <a:r>
              <a:rPr lang="en-US" altLang="ko-KR" sz="3600" b="1" i="1" u="none" strike="noStrike" dirty="0">
                <a:solidFill>
                  <a:srgbClr val="0070C0"/>
                </a:solidFill>
                <a:latin typeface="S-Core Dream 4 Regular" panose="020B0503030302020204" pitchFamily="34" charset="-127"/>
                <a:ea typeface="S-Core Dream 4 Regular" panose="020B0503030302020204" pitchFamily="34" charset="-127"/>
              </a:rPr>
              <a:t>CAU</a:t>
            </a:r>
            <a:r>
              <a:rPr lang="en-US" altLang="ko-KR" sz="3600" b="1" i="1" u="none" strike="noStrike" dirty="0">
                <a:solidFill>
                  <a:srgbClr val="5BC79A"/>
                </a:solidFill>
                <a:latin typeface="S-Core Dream 4 Regular" panose="020B0503030302020204" pitchFamily="34" charset="-127"/>
                <a:ea typeface="S-Core Dream 4 Regular" panose="020B0503030302020204" pitchFamily="34" charset="-127"/>
              </a:rPr>
              <a:t> </a:t>
            </a:r>
            <a:r>
              <a:rPr lang="vi-VN" altLang="ko-KR" sz="3600" b="1" i="1" u="none" strike="noStrike" dirty="0">
                <a:solidFill>
                  <a:srgbClr val="5BC79A"/>
                </a:solidFill>
                <a:latin typeface="S-Core Dream 4 Regular" panose="020B0503030302020204" pitchFamily="34" charset="-127"/>
                <a:ea typeface="S-Core Dream 4 Regular" panose="020B0503030302020204" pitchFamily="34" charset="-127"/>
              </a:rPr>
              <a:t>CAMPUS</a:t>
            </a:r>
            <a:endParaRPr lang="en-US" sz="3600" b="1" i="1" u="none" strike="noStrike" dirty="0">
              <a:solidFill>
                <a:srgbClr val="0070C0"/>
              </a:solidFill>
              <a:latin typeface="S-Core Dream 4 Regular" panose="020B0503030302020204" pitchFamily="34" charset="-127"/>
              <a:ea typeface="S-Core Dream 4 Regular" panose="020B0503030302020204" pitchFamily="34" charset="-127"/>
            </a:endParaRP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A0A097A8-9CB7-BEF5-A7BD-69E75F88943F}"/>
              </a:ext>
            </a:extLst>
          </p:cNvPr>
          <p:cNvSpPr txBox="1"/>
          <p:nvPr/>
        </p:nvSpPr>
        <p:spPr>
          <a:xfrm>
            <a:off x="8961877" y="3771900"/>
            <a:ext cx="8487923" cy="3810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just">
              <a:lnSpc>
                <a:spcPct val="99600"/>
              </a:lnSpc>
            </a:pPr>
            <a:r>
              <a:rPr lang="vi-VN" altLang="ko-KR" sz="2100" b="1" i="1" u="none" strike="noStrike" dirty="0">
                <a:solidFill>
                  <a:srgbClr val="42A665"/>
                </a:solidFill>
                <a:latin typeface="+mj-lt"/>
                <a:ea typeface="S-Core Dream 4 Regular" panose="020B0503030302020204" pitchFamily="34" charset="-127"/>
              </a:rPr>
              <a:t>Cơ sở Seoul (Heuksuk)</a:t>
            </a:r>
            <a:r>
              <a:rPr lang="en-US" altLang="ko-KR" sz="2100" b="1" i="1" u="none" strike="noStrike" dirty="0">
                <a:solidFill>
                  <a:srgbClr val="42A665"/>
                </a:solidFill>
                <a:latin typeface="+mj-lt"/>
                <a:ea typeface="S-Core Dream 4 Regular" panose="020B0503030302020204" pitchFamily="34" charset="-127"/>
              </a:rPr>
              <a:t>                       </a:t>
            </a:r>
            <a:r>
              <a:rPr lang="vi-VN" altLang="ko-KR" sz="2100" b="1" i="1" u="none" strike="noStrike" dirty="0">
                <a:solidFill>
                  <a:srgbClr val="42A665"/>
                </a:solidFill>
                <a:latin typeface="+mj-lt"/>
                <a:ea typeface="S-Core Dream 4 Regular" panose="020B0503030302020204" pitchFamily="34" charset="-127"/>
              </a:rPr>
              <a:t>       Cơ sở Da Vinci (Anseong)</a:t>
            </a:r>
            <a:endParaRPr lang="en-US" sz="2100" b="1" i="1" u="none" strike="noStrike" dirty="0">
              <a:solidFill>
                <a:srgbClr val="42A665"/>
              </a:solidFill>
              <a:latin typeface="+mj-lt"/>
              <a:ea typeface="S-Core Dream 4 Regular" panose="020B0503030302020204" pitchFamily="34" charset="-127"/>
            </a:endParaRPr>
          </a:p>
        </p:txBody>
      </p:sp>
      <p:grpSp>
        <p:nvGrpSpPr>
          <p:cNvPr id="19" name="Group 19">
            <a:extLst>
              <a:ext uri="{FF2B5EF4-FFF2-40B4-BE49-F238E27FC236}">
                <a16:creationId xmlns:a16="http://schemas.microsoft.com/office/drawing/2014/main" id="{E9EE81CB-9A01-3000-A494-DF4E99D392C6}"/>
              </a:ext>
            </a:extLst>
          </p:cNvPr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grpSp>
        <p:nvGrpSpPr>
          <p:cNvPr id="20" name="Group 20">
            <a:extLst>
              <a:ext uri="{FF2B5EF4-FFF2-40B4-BE49-F238E27FC236}">
                <a16:creationId xmlns:a16="http://schemas.microsoft.com/office/drawing/2014/main" id="{A798B8B6-648D-DF05-1433-7A398248E02B}"/>
              </a:ext>
            </a:extLst>
          </p:cNvPr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grpSp>
        <p:nvGrpSpPr>
          <p:cNvPr id="24" name="Group 24">
            <a:extLst>
              <a:ext uri="{FF2B5EF4-FFF2-40B4-BE49-F238E27FC236}">
                <a16:creationId xmlns:a16="http://schemas.microsoft.com/office/drawing/2014/main" id="{509E5C71-375F-DAC5-5E6C-76A7EC061475}"/>
              </a:ext>
            </a:extLst>
          </p:cNvPr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28" name="Picture 28">
            <a:extLst>
              <a:ext uri="{FF2B5EF4-FFF2-40B4-BE49-F238E27FC236}">
                <a16:creationId xmlns:a16="http://schemas.microsoft.com/office/drawing/2014/main" id="{3FB8BCF8-BDF7-6D50-EE9B-98BCE935BC1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74100" y="76200"/>
            <a:ext cx="927100" cy="546100"/>
          </a:xfrm>
          <a:prstGeom prst="rect">
            <a:avLst/>
          </a:prstGeom>
        </p:spPr>
      </p:pic>
      <p:pic>
        <p:nvPicPr>
          <p:cNvPr id="29" name="Picture 16">
            <a:extLst>
              <a:ext uri="{FF2B5EF4-FFF2-40B4-BE49-F238E27FC236}">
                <a16:creationId xmlns:a16="http://schemas.microsoft.com/office/drawing/2014/main" id="{169D2083-7AC5-E9C3-0669-FC50A046385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1200" y="863600"/>
            <a:ext cx="4076700" cy="1130300"/>
          </a:xfrm>
          <a:prstGeom prst="rect">
            <a:avLst/>
          </a:prstGeom>
        </p:spPr>
      </p:pic>
      <p:sp>
        <p:nvSpPr>
          <p:cNvPr id="59" name="Rectangle 26">
            <a:extLst>
              <a:ext uri="{FF2B5EF4-FFF2-40B4-BE49-F238E27FC236}">
                <a16:creationId xmlns:a16="http://schemas.microsoft.com/office/drawing/2014/main" id="{6192AE68-AD48-D6F6-7C42-1B05C4745FDD}"/>
              </a:ext>
            </a:extLst>
          </p:cNvPr>
          <p:cNvSpPr/>
          <p:nvPr/>
        </p:nvSpPr>
        <p:spPr>
          <a:xfrm>
            <a:off x="1195929" y="7554840"/>
            <a:ext cx="1980546" cy="789060"/>
          </a:xfrm>
          <a:prstGeom prst="rect">
            <a:avLst/>
          </a:prstGeom>
          <a:noFill/>
          <a:ln w="15875" cap="flat" cmpd="sng" algn="ctr">
            <a:solidFill>
              <a:srgbClr val="034EA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ko-KR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Cơ sở </a:t>
            </a:r>
            <a:r>
              <a:rPr kumimoji="0" lang="en-US" altLang="ko-KR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Da Vinci</a:t>
            </a:r>
            <a:br>
              <a:rPr kumimoji="0" lang="en-US" altLang="ko-KR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</a:br>
            <a:r>
              <a:rPr kumimoji="0" lang="en-US" altLang="ko-KR" sz="12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(</a:t>
            </a:r>
            <a:r>
              <a:rPr lang="vi-VN" altLang="ko-KR" sz="1200" kern="0" spc="-50" dirty="0">
                <a:solidFill>
                  <a:sysClr val="windowText" lastClr="000000"/>
                </a:solidFill>
                <a:latin typeface="+mj-lt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cách cơ sở Seoul 1 tiếng</a:t>
            </a:r>
            <a:r>
              <a:rPr kumimoji="0" lang="en-US" altLang="ko-KR" sz="12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)</a:t>
            </a:r>
            <a:endParaRPr kumimoji="0" lang="en-US" b="0" i="0" u="none" strike="noStrike" kern="0" cap="none" spc="-5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j-lt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grpSp>
        <p:nvGrpSpPr>
          <p:cNvPr id="60" name="그룹 59">
            <a:extLst>
              <a:ext uri="{FF2B5EF4-FFF2-40B4-BE49-F238E27FC236}">
                <a16:creationId xmlns:a16="http://schemas.microsoft.com/office/drawing/2014/main" id="{BCDFA986-2722-E398-DF9F-F499D8148B47}"/>
              </a:ext>
            </a:extLst>
          </p:cNvPr>
          <p:cNvGrpSpPr/>
          <p:nvPr/>
        </p:nvGrpSpPr>
        <p:grpSpPr>
          <a:xfrm>
            <a:off x="1221884" y="4899900"/>
            <a:ext cx="1484450" cy="2476066"/>
            <a:chOff x="3333000" y="466998"/>
            <a:chExt cx="3326130" cy="5764021"/>
          </a:xfrm>
          <a:solidFill>
            <a:schemeClr val="bg1"/>
          </a:solidFill>
        </p:grpSpPr>
        <p:sp>
          <p:nvSpPr>
            <p:cNvPr id="61" name="Freeform 1301">
              <a:extLst>
                <a:ext uri="{FF2B5EF4-FFF2-40B4-BE49-F238E27FC236}">
                  <a16:creationId xmlns:a16="http://schemas.microsoft.com/office/drawing/2014/main" id="{112D8740-FE0D-0A4F-E8C8-D418D0FA188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511270" y="466998"/>
              <a:ext cx="1909961" cy="1768149"/>
            </a:xfrm>
            <a:custGeom>
              <a:avLst/>
              <a:gdLst>
                <a:gd name="T0" fmla="*/ 4010 w 7322"/>
                <a:gd name="T1" fmla="*/ 0 h 6252"/>
                <a:gd name="T2" fmla="*/ 3938 w 7322"/>
                <a:gd name="T3" fmla="*/ 540 h 6252"/>
                <a:gd name="T4" fmla="*/ 3818 w 7322"/>
                <a:gd name="T5" fmla="*/ 912 h 6252"/>
                <a:gd name="T6" fmla="*/ 3614 w 7322"/>
                <a:gd name="T7" fmla="*/ 624 h 6252"/>
                <a:gd name="T8" fmla="*/ 3074 w 7322"/>
                <a:gd name="T9" fmla="*/ 756 h 6252"/>
                <a:gd name="T10" fmla="*/ 2966 w 7322"/>
                <a:gd name="T11" fmla="*/ 1236 h 6252"/>
                <a:gd name="T12" fmla="*/ 1514 w 7322"/>
                <a:gd name="T13" fmla="*/ 1008 h 6252"/>
                <a:gd name="T14" fmla="*/ 986 w 7322"/>
                <a:gd name="T15" fmla="*/ 1200 h 6252"/>
                <a:gd name="T16" fmla="*/ 626 w 7322"/>
                <a:gd name="T17" fmla="*/ 1092 h 6252"/>
                <a:gd name="T18" fmla="*/ 0 w 7322"/>
                <a:gd name="T19" fmla="*/ 1203 h 6252"/>
                <a:gd name="T20" fmla="*/ 194 w 7322"/>
                <a:gd name="T21" fmla="*/ 1774 h 6252"/>
                <a:gd name="T22" fmla="*/ 650 w 7322"/>
                <a:gd name="T23" fmla="*/ 1932 h 6252"/>
                <a:gd name="T24" fmla="*/ 986 w 7322"/>
                <a:gd name="T25" fmla="*/ 2040 h 6252"/>
                <a:gd name="T26" fmla="*/ 1441 w 7322"/>
                <a:gd name="T27" fmla="*/ 2698 h 6252"/>
                <a:gd name="T28" fmla="*/ 1273 w 7322"/>
                <a:gd name="T29" fmla="*/ 3001 h 6252"/>
                <a:gd name="T30" fmla="*/ 1201 w 7322"/>
                <a:gd name="T31" fmla="*/ 3290 h 6252"/>
                <a:gd name="T32" fmla="*/ 1370 w 7322"/>
                <a:gd name="T33" fmla="*/ 3650 h 6252"/>
                <a:gd name="T34" fmla="*/ 1514 w 7322"/>
                <a:gd name="T35" fmla="*/ 3912 h 6252"/>
                <a:gd name="T36" fmla="*/ 1946 w 7322"/>
                <a:gd name="T37" fmla="*/ 3948 h 6252"/>
                <a:gd name="T38" fmla="*/ 2219 w 7322"/>
                <a:gd name="T39" fmla="*/ 4299 h 6252"/>
                <a:gd name="T40" fmla="*/ 2198 w 7322"/>
                <a:gd name="T41" fmla="*/ 4788 h 6252"/>
                <a:gd name="T42" fmla="*/ 2045 w 7322"/>
                <a:gd name="T43" fmla="*/ 5373 h 6252"/>
                <a:gd name="T44" fmla="*/ 2158 w 7322"/>
                <a:gd name="T45" fmla="*/ 5860 h 6252"/>
                <a:gd name="T46" fmla="*/ 2680 w 7322"/>
                <a:gd name="T47" fmla="*/ 5759 h 6252"/>
                <a:gd name="T48" fmla="*/ 2855 w 7322"/>
                <a:gd name="T49" fmla="*/ 5345 h 6252"/>
                <a:gd name="T50" fmla="*/ 3110 w 7322"/>
                <a:gd name="T51" fmla="*/ 5688 h 6252"/>
                <a:gd name="T52" fmla="*/ 3671 w 7322"/>
                <a:gd name="T53" fmla="*/ 5471 h 6252"/>
                <a:gd name="T54" fmla="*/ 3895 w 7322"/>
                <a:gd name="T55" fmla="*/ 5737 h 6252"/>
                <a:gd name="T56" fmla="*/ 4199 w 7322"/>
                <a:gd name="T57" fmla="*/ 5842 h 6252"/>
                <a:gd name="T58" fmla="*/ 4865 w 7322"/>
                <a:gd name="T59" fmla="*/ 6252 h 6252"/>
                <a:gd name="T60" fmla="*/ 5402 w 7322"/>
                <a:gd name="T61" fmla="*/ 6095 h 6252"/>
                <a:gd name="T62" fmla="*/ 5884 w 7322"/>
                <a:gd name="T63" fmla="*/ 6229 h 6252"/>
                <a:gd name="T64" fmla="*/ 6136 w 7322"/>
                <a:gd name="T65" fmla="*/ 6157 h 6252"/>
                <a:gd name="T66" fmla="*/ 6457 w 7322"/>
                <a:gd name="T67" fmla="*/ 6167 h 6252"/>
                <a:gd name="T68" fmla="*/ 7064 w 7322"/>
                <a:gd name="T69" fmla="*/ 5932 h 6252"/>
                <a:gd name="T70" fmla="*/ 7307 w 7322"/>
                <a:gd name="T71" fmla="*/ 5651 h 6252"/>
                <a:gd name="T72" fmla="*/ 7238 w 7322"/>
                <a:gd name="T73" fmla="*/ 5148 h 6252"/>
                <a:gd name="T74" fmla="*/ 6674 w 7322"/>
                <a:gd name="T75" fmla="*/ 4428 h 6252"/>
                <a:gd name="T76" fmla="*/ 6566 w 7322"/>
                <a:gd name="T77" fmla="*/ 4080 h 6252"/>
                <a:gd name="T78" fmla="*/ 6350 w 7322"/>
                <a:gd name="T79" fmla="*/ 3900 h 6252"/>
                <a:gd name="T80" fmla="*/ 6374 w 7322"/>
                <a:gd name="T81" fmla="*/ 3684 h 6252"/>
                <a:gd name="T82" fmla="*/ 6014 w 7322"/>
                <a:gd name="T83" fmla="*/ 3312 h 6252"/>
                <a:gd name="T84" fmla="*/ 5342 w 7322"/>
                <a:gd name="T85" fmla="*/ 2280 h 6252"/>
                <a:gd name="T86" fmla="*/ 4862 w 7322"/>
                <a:gd name="T87" fmla="*/ 1656 h 6252"/>
                <a:gd name="T88" fmla="*/ 4478 w 7322"/>
                <a:gd name="T89" fmla="*/ 804 h 6252"/>
                <a:gd name="T90" fmla="*/ 4250 w 7322"/>
                <a:gd name="T91" fmla="*/ 108 h 625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7322"/>
                <a:gd name="T139" fmla="*/ 0 h 6252"/>
                <a:gd name="T140" fmla="*/ 7322 w 7322"/>
                <a:gd name="T141" fmla="*/ 6252 h 625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7322" h="6252">
                  <a:moveTo>
                    <a:pt x="4250" y="108"/>
                  </a:moveTo>
                  <a:lnTo>
                    <a:pt x="4010" y="0"/>
                  </a:lnTo>
                  <a:lnTo>
                    <a:pt x="3902" y="108"/>
                  </a:lnTo>
                  <a:lnTo>
                    <a:pt x="3938" y="540"/>
                  </a:lnTo>
                  <a:lnTo>
                    <a:pt x="3830" y="684"/>
                  </a:lnTo>
                  <a:lnTo>
                    <a:pt x="3818" y="912"/>
                  </a:lnTo>
                  <a:lnTo>
                    <a:pt x="3710" y="936"/>
                  </a:lnTo>
                  <a:lnTo>
                    <a:pt x="3614" y="624"/>
                  </a:lnTo>
                  <a:lnTo>
                    <a:pt x="3182" y="624"/>
                  </a:lnTo>
                  <a:lnTo>
                    <a:pt x="3074" y="756"/>
                  </a:lnTo>
                  <a:lnTo>
                    <a:pt x="3110" y="1080"/>
                  </a:lnTo>
                  <a:lnTo>
                    <a:pt x="2966" y="1236"/>
                  </a:lnTo>
                  <a:lnTo>
                    <a:pt x="1598" y="1212"/>
                  </a:lnTo>
                  <a:lnTo>
                    <a:pt x="1514" y="1008"/>
                  </a:lnTo>
                  <a:lnTo>
                    <a:pt x="1202" y="1008"/>
                  </a:lnTo>
                  <a:lnTo>
                    <a:pt x="986" y="1200"/>
                  </a:lnTo>
                  <a:lnTo>
                    <a:pt x="722" y="1260"/>
                  </a:lnTo>
                  <a:lnTo>
                    <a:pt x="626" y="1092"/>
                  </a:lnTo>
                  <a:lnTo>
                    <a:pt x="410" y="984"/>
                  </a:lnTo>
                  <a:lnTo>
                    <a:pt x="0" y="1203"/>
                  </a:lnTo>
                  <a:lnTo>
                    <a:pt x="50" y="1476"/>
                  </a:lnTo>
                  <a:lnTo>
                    <a:pt x="194" y="1774"/>
                  </a:lnTo>
                  <a:lnTo>
                    <a:pt x="482" y="1776"/>
                  </a:lnTo>
                  <a:lnTo>
                    <a:pt x="650" y="1932"/>
                  </a:lnTo>
                  <a:lnTo>
                    <a:pt x="830" y="1932"/>
                  </a:lnTo>
                  <a:lnTo>
                    <a:pt x="986" y="2040"/>
                  </a:lnTo>
                  <a:lnTo>
                    <a:pt x="1262" y="2466"/>
                  </a:lnTo>
                  <a:lnTo>
                    <a:pt x="1441" y="2698"/>
                  </a:lnTo>
                  <a:lnTo>
                    <a:pt x="1418" y="2892"/>
                  </a:lnTo>
                  <a:lnTo>
                    <a:pt x="1273" y="3001"/>
                  </a:lnTo>
                  <a:lnTo>
                    <a:pt x="1274" y="3168"/>
                  </a:lnTo>
                  <a:lnTo>
                    <a:pt x="1201" y="3290"/>
                  </a:lnTo>
                  <a:lnTo>
                    <a:pt x="1238" y="3504"/>
                  </a:lnTo>
                  <a:lnTo>
                    <a:pt x="1370" y="3650"/>
                  </a:lnTo>
                  <a:lnTo>
                    <a:pt x="1370" y="3852"/>
                  </a:lnTo>
                  <a:lnTo>
                    <a:pt x="1514" y="3912"/>
                  </a:lnTo>
                  <a:lnTo>
                    <a:pt x="1718" y="3960"/>
                  </a:lnTo>
                  <a:lnTo>
                    <a:pt x="1946" y="3948"/>
                  </a:lnTo>
                  <a:lnTo>
                    <a:pt x="2207" y="4074"/>
                  </a:lnTo>
                  <a:lnTo>
                    <a:pt x="2219" y="4299"/>
                  </a:lnTo>
                  <a:lnTo>
                    <a:pt x="2054" y="4512"/>
                  </a:lnTo>
                  <a:lnTo>
                    <a:pt x="2198" y="4788"/>
                  </a:lnTo>
                  <a:lnTo>
                    <a:pt x="2045" y="5111"/>
                  </a:lnTo>
                  <a:lnTo>
                    <a:pt x="2045" y="5373"/>
                  </a:lnTo>
                  <a:lnTo>
                    <a:pt x="2047" y="5744"/>
                  </a:lnTo>
                  <a:lnTo>
                    <a:pt x="2158" y="5860"/>
                  </a:lnTo>
                  <a:lnTo>
                    <a:pt x="2524" y="5879"/>
                  </a:lnTo>
                  <a:lnTo>
                    <a:pt x="2680" y="5759"/>
                  </a:lnTo>
                  <a:lnTo>
                    <a:pt x="2699" y="5485"/>
                  </a:lnTo>
                  <a:lnTo>
                    <a:pt x="2855" y="5345"/>
                  </a:lnTo>
                  <a:lnTo>
                    <a:pt x="2891" y="5532"/>
                  </a:lnTo>
                  <a:lnTo>
                    <a:pt x="3110" y="5688"/>
                  </a:lnTo>
                  <a:lnTo>
                    <a:pt x="3413" y="5481"/>
                  </a:lnTo>
                  <a:lnTo>
                    <a:pt x="3671" y="5471"/>
                  </a:lnTo>
                  <a:lnTo>
                    <a:pt x="3793" y="5668"/>
                  </a:lnTo>
                  <a:lnTo>
                    <a:pt x="3895" y="5737"/>
                  </a:lnTo>
                  <a:lnTo>
                    <a:pt x="3908" y="5877"/>
                  </a:lnTo>
                  <a:lnTo>
                    <a:pt x="4199" y="5842"/>
                  </a:lnTo>
                  <a:lnTo>
                    <a:pt x="4702" y="6101"/>
                  </a:lnTo>
                  <a:lnTo>
                    <a:pt x="4865" y="6252"/>
                  </a:lnTo>
                  <a:lnTo>
                    <a:pt x="5306" y="6228"/>
                  </a:lnTo>
                  <a:lnTo>
                    <a:pt x="5402" y="6095"/>
                  </a:lnTo>
                  <a:lnTo>
                    <a:pt x="5626" y="6094"/>
                  </a:lnTo>
                  <a:lnTo>
                    <a:pt x="5884" y="6229"/>
                  </a:lnTo>
                  <a:lnTo>
                    <a:pt x="5980" y="6133"/>
                  </a:lnTo>
                  <a:lnTo>
                    <a:pt x="6136" y="6157"/>
                  </a:lnTo>
                  <a:lnTo>
                    <a:pt x="6263" y="6062"/>
                  </a:lnTo>
                  <a:lnTo>
                    <a:pt x="6457" y="6167"/>
                  </a:lnTo>
                  <a:lnTo>
                    <a:pt x="6959" y="6133"/>
                  </a:lnTo>
                  <a:lnTo>
                    <a:pt x="7064" y="5932"/>
                  </a:lnTo>
                  <a:lnTo>
                    <a:pt x="7142" y="5832"/>
                  </a:lnTo>
                  <a:lnTo>
                    <a:pt x="7307" y="5651"/>
                  </a:lnTo>
                  <a:lnTo>
                    <a:pt x="7322" y="5364"/>
                  </a:lnTo>
                  <a:lnTo>
                    <a:pt x="7238" y="5148"/>
                  </a:lnTo>
                  <a:lnTo>
                    <a:pt x="7250" y="4968"/>
                  </a:lnTo>
                  <a:lnTo>
                    <a:pt x="6674" y="4428"/>
                  </a:lnTo>
                  <a:lnTo>
                    <a:pt x="6566" y="4212"/>
                  </a:lnTo>
                  <a:lnTo>
                    <a:pt x="6566" y="4080"/>
                  </a:lnTo>
                  <a:lnTo>
                    <a:pt x="6530" y="3960"/>
                  </a:lnTo>
                  <a:lnTo>
                    <a:pt x="6350" y="3900"/>
                  </a:lnTo>
                  <a:lnTo>
                    <a:pt x="6278" y="3792"/>
                  </a:lnTo>
                  <a:lnTo>
                    <a:pt x="6374" y="3684"/>
                  </a:lnTo>
                  <a:lnTo>
                    <a:pt x="6386" y="3540"/>
                  </a:lnTo>
                  <a:lnTo>
                    <a:pt x="6014" y="3312"/>
                  </a:lnTo>
                  <a:lnTo>
                    <a:pt x="5582" y="2808"/>
                  </a:lnTo>
                  <a:lnTo>
                    <a:pt x="5342" y="2280"/>
                  </a:lnTo>
                  <a:lnTo>
                    <a:pt x="5198" y="2088"/>
                  </a:lnTo>
                  <a:lnTo>
                    <a:pt x="4862" y="1656"/>
                  </a:lnTo>
                  <a:lnTo>
                    <a:pt x="4838" y="1380"/>
                  </a:lnTo>
                  <a:lnTo>
                    <a:pt x="4478" y="804"/>
                  </a:lnTo>
                  <a:lnTo>
                    <a:pt x="4466" y="552"/>
                  </a:lnTo>
                  <a:lnTo>
                    <a:pt x="4250" y="108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" name="Freeform 1302">
              <a:extLst>
                <a:ext uri="{FF2B5EF4-FFF2-40B4-BE49-F238E27FC236}">
                  <a16:creationId xmlns:a16="http://schemas.microsoft.com/office/drawing/2014/main" id="{ED273D07-880C-7EB7-390B-C940C8B7815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966870" y="807506"/>
              <a:ext cx="1122969" cy="1605815"/>
            </a:xfrm>
            <a:custGeom>
              <a:avLst/>
              <a:gdLst>
                <a:gd name="T0" fmla="*/ 1872 w 4305"/>
                <a:gd name="T1" fmla="*/ 44 h 5678"/>
                <a:gd name="T2" fmla="*/ 1620 w 4305"/>
                <a:gd name="T3" fmla="*/ 176 h 5678"/>
                <a:gd name="T4" fmla="*/ 1374 w 4305"/>
                <a:gd name="T5" fmla="*/ 266 h 5678"/>
                <a:gd name="T6" fmla="*/ 1170 w 4305"/>
                <a:gd name="T7" fmla="*/ 206 h 5678"/>
                <a:gd name="T8" fmla="*/ 1122 w 4305"/>
                <a:gd name="T9" fmla="*/ 500 h 5678"/>
                <a:gd name="T10" fmla="*/ 816 w 4305"/>
                <a:gd name="T11" fmla="*/ 518 h 5678"/>
                <a:gd name="T12" fmla="*/ 870 w 4305"/>
                <a:gd name="T13" fmla="*/ 728 h 5678"/>
                <a:gd name="T14" fmla="*/ 1140 w 4305"/>
                <a:gd name="T15" fmla="*/ 698 h 5678"/>
                <a:gd name="T16" fmla="*/ 1098 w 4305"/>
                <a:gd name="T17" fmla="*/ 926 h 5678"/>
                <a:gd name="T18" fmla="*/ 882 w 4305"/>
                <a:gd name="T19" fmla="*/ 1202 h 5678"/>
                <a:gd name="T20" fmla="*/ 528 w 4305"/>
                <a:gd name="T21" fmla="*/ 1304 h 5678"/>
                <a:gd name="T22" fmla="*/ 702 w 4305"/>
                <a:gd name="T23" fmla="*/ 1490 h 5678"/>
                <a:gd name="T24" fmla="*/ 756 w 4305"/>
                <a:gd name="T25" fmla="*/ 1706 h 5678"/>
                <a:gd name="T26" fmla="*/ 528 w 4305"/>
                <a:gd name="T27" fmla="*/ 1724 h 5678"/>
                <a:gd name="T28" fmla="*/ 522 w 4305"/>
                <a:gd name="T29" fmla="*/ 1976 h 5678"/>
                <a:gd name="T30" fmla="*/ 215 w 4305"/>
                <a:gd name="T31" fmla="*/ 2005 h 5678"/>
                <a:gd name="T32" fmla="*/ 105 w 4305"/>
                <a:gd name="T33" fmla="*/ 2177 h 5678"/>
                <a:gd name="T34" fmla="*/ 54 w 4305"/>
                <a:gd name="T35" fmla="*/ 2425 h 5678"/>
                <a:gd name="T36" fmla="*/ 164 w 4305"/>
                <a:gd name="T37" fmla="*/ 2659 h 5678"/>
                <a:gd name="T38" fmla="*/ 76 w 4305"/>
                <a:gd name="T39" fmla="*/ 2878 h 5678"/>
                <a:gd name="T40" fmla="*/ 451 w 4305"/>
                <a:gd name="T41" fmla="*/ 2755 h 5678"/>
                <a:gd name="T42" fmla="*/ 566 w 4305"/>
                <a:gd name="T43" fmla="*/ 2707 h 5678"/>
                <a:gd name="T44" fmla="*/ 810 w 4305"/>
                <a:gd name="T45" fmla="*/ 2844 h 5678"/>
                <a:gd name="T46" fmla="*/ 903 w 4305"/>
                <a:gd name="T47" fmla="*/ 3042 h 5678"/>
                <a:gd name="T48" fmla="*/ 1044 w 4305"/>
                <a:gd name="T49" fmla="*/ 3198 h 5678"/>
                <a:gd name="T50" fmla="*/ 901 w 4305"/>
                <a:gd name="T51" fmla="*/ 3322 h 5678"/>
                <a:gd name="T52" fmla="*/ 872 w 4305"/>
                <a:gd name="T53" fmla="*/ 3541 h 5678"/>
                <a:gd name="T54" fmla="*/ 654 w 4305"/>
                <a:gd name="T55" fmla="*/ 3650 h 5678"/>
                <a:gd name="T56" fmla="*/ 546 w 4305"/>
                <a:gd name="T57" fmla="*/ 3830 h 5678"/>
                <a:gd name="T58" fmla="*/ 492 w 4305"/>
                <a:gd name="T59" fmla="*/ 4010 h 5678"/>
                <a:gd name="T60" fmla="*/ 474 w 4305"/>
                <a:gd name="T61" fmla="*/ 4226 h 5678"/>
                <a:gd name="T62" fmla="*/ 342 w 4305"/>
                <a:gd name="T63" fmla="*/ 4328 h 5678"/>
                <a:gd name="T64" fmla="*/ 270 w 4305"/>
                <a:gd name="T65" fmla="*/ 4640 h 5678"/>
                <a:gd name="T66" fmla="*/ 492 w 4305"/>
                <a:gd name="T67" fmla="*/ 4814 h 5678"/>
                <a:gd name="T68" fmla="*/ 666 w 4305"/>
                <a:gd name="T69" fmla="*/ 4892 h 5678"/>
                <a:gd name="T70" fmla="*/ 684 w 4305"/>
                <a:gd name="T71" fmla="*/ 5180 h 5678"/>
                <a:gd name="T72" fmla="*/ 882 w 4305"/>
                <a:gd name="T73" fmla="*/ 5328 h 5678"/>
                <a:gd name="T74" fmla="*/ 1101 w 4305"/>
                <a:gd name="T75" fmla="*/ 5636 h 5678"/>
                <a:gd name="T76" fmla="*/ 1439 w 4305"/>
                <a:gd name="T77" fmla="*/ 5647 h 5678"/>
                <a:gd name="T78" fmla="*/ 1860 w 4305"/>
                <a:gd name="T79" fmla="*/ 5450 h 5678"/>
                <a:gd name="T80" fmla="*/ 2286 w 4305"/>
                <a:gd name="T81" fmla="*/ 5468 h 5678"/>
                <a:gd name="T82" fmla="*/ 2740 w 4305"/>
                <a:gd name="T83" fmla="*/ 5643 h 5678"/>
                <a:gd name="T84" fmla="*/ 3045 w 4305"/>
                <a:gd name="T85" fmla="*/ 5272 h 5678"/>
                <a:gd name="T86" fmla="*/ 3594 w 4305"/>
                <a:gd name="T87" fmla="*/ 4997 h 5678"/>
                <a:gd name="T88" fmla="*/ 3908 w 4305"/>
                <a:gd name="T89" fmla="*/ 4763 h 5678"/>
                <a:gd name="T90" fmla="*/ 4131 w 4305"/>
                <a:gd name="T91" fmla="*/ 3908 h 5678"/>
                <a:gd name="T92" fmla="*/ 4140 w 4305"/>
                <a:gd name="T93" fmla="*/ 3308 h 5678"/>
                <a:gd name="T94" fmla="*/ 4293 w 4305"/>
                <a:gd name="T95" fmla="*/ 2868 h 5678"/>
                <a:gd name="T96" fmla="*/ 3801 w 4305"/>
                <a:gd name="T97" fmla="*/ 2756 h 5678"/>
                <a:gd name="T98" fmla="*/ 3456 w 4305"/>
                <a:gd name="T99" fmla="*/ 2647 h 5678"/>
                <a:gd name="T100" fmla="*/ 3324 w 4305"/>
                <a:gd name="T101" fmla="*/ 2299 h 5678"/>
                <a:gd name="T102" fmla="*/ 3361 w 4305"/>
                <a:gd name="T103" fmla="*/ 1966 h 5678"/>
                <a:gd name="T104" fmla="*/ 3504 w 4305"/>
                <a:gd name="T105" fmla="*/ 1688 h 5678"/>
                <a:gd name="T106" fmla="*/ 3354 w 4305"/>
                <a:gd name="T107" fmla="*/ 1269 h 5678"/>
                <a:gd name="T108" fmla="*/ 2916 w 4305"/>
                <a:gd name="T109" fmla="*/ 728 h 5678"/>
                <a:gd name="T110" fmla="*/ 2568 w 4305"/>
                <a:gd name="T111" fmla="*/ 572 h 5678"/>
                <a:gd name="T112" fmla="*/ 2136 w 4305"/>
                <a:gd name="T113" fmla="*/ 270 h 567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4305"/>
                <a:gd name="T172" fmla="*/ 0 h 5678"/>
                <a:gd name="T173" fmla="*/ 4305 w 4305"/>
                <a:gd name="T174" fmla="*/ 5678 h 5678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4305" h="5678">
                  <a:moveTo>
                    <a:pt x="2088" y="0"/>
                  </a:moveTo>
                  <a:lnTo>
                    <a:pt x="1872" y="44"/>
                  </a:lnTo>
                  <a:lnTo>
                    <a:pt x="1656" y="8"/>
                  </a:lnTo>
                  <a:lnTo>
                    <a:pt x="1620" y="176"/>
                  </a:lnTo>
                  <a:lnTo>
                    <a:pt x="1482" y="212"/>
                  </a:lnTo>
                  <a:lnTo>
                    <a:pt x="1374" y="266"/>
                  </a:lnTo>
                  <a:lnTo>
                    <a:pt x="1230" y="140"/>
                  </a:lnTo>
                  <a:lnTo>
                    <a:pt x="1170" y="206"/>
                  </a:lnTo>
                  <a:lnTo>
                    <a:pt x="1188" y="428"/>
                  </a:lnTo>
                  <a:lnTo>
                    <a:pt x="1122" y="500"/>
                  </a:lnTo>
                  <a:lnTo>
                    <a:pt x="960" y="476"/>
                  </a:lnTo>
                  <a:lnTo>
                    <a:pt x="816" y="518"/>
                  </a:lnTo>
                  <a:lnTo>
                    <a:pt x="792" y="626"/>
                  </a:lnTo>
                  <a:lnTo>
                    <a:pt x="870" y="728"/>
                  </a:lnTo>
                  <a:lnTo>
                    <a:pt x="1044" y="716"/>
                  </a:lnTo>
                  <a:lnTo>
                    <a:pt x="1140" y="698"/>
                  </a:lnTo>
                  <a:lnTo>
                    <a:pt x="1260" y="896"/>
                  </a:lnTo>
                  <a:lnTo>
                    <a:pt x="1098" y="926"/>
                  </a:lnTo>
                  <a:lnTo>
                    <a:pt x="1068" y="1142"/>
                  </a:lnTo>
                  <a:lnTo>
                    <a:pt x="882" y="1202"/>
                  </a:lnTo>
                  <a:lnTo>
                    <a:pt x="654" y="1202"/>
                  </a:lnTo>
                  <a:lnTo>
                    <a:pt x="528" y="1304"/>
                  </a:lnTo>
                  <a:lnTo>
                    <a:pt x="540" y="1418"/>
                  </a:lnTo>
                  <a:lnTo>
                    <a:pt x="702" y="1490"/>
                  </a:lnTo>
                  <a:lnTo>
                    <a:pt x="762" y="1580"/>
                  </a:lnTo>
                  <a:lnTo>
                    <a:pt x="756" y="1706"/>
                  </a:lnTo>
                  <a:lnTo>
                    <a:pt x="636" y="1724"/>
                  </a:lnTo>
                  <a:lnTo>
                    <a:pt x="528" y="1724"/>
                  </a:lnTo>
                  <a:lnTo>
                    <a:pt x="522" y="1826"/>
                  </a:lnTo>
                  <a:lnTo>
                    <a:pt x="522" y="1976"/>
                  </a:lnTo>
                  <a:lnTo>
                    <a:pt x="384" y="2012"/>
                  </a:lnTo>
                  <a:lnTo>
                    <a:pt x="215" y="2005"/>
                  </a:lnTo>
                  <a:lnTo>
                    <a:pt x="163" y="2103"/>
                  </a:lnTo>
                  <a:lnTo>
                    <a:pt x="105" y="2177"/>
                  </a:lnTo>
                  <a:lnTo>
                    <a:pt x="0" y="2294"/>
                  </a:lnTo>
                  <a:lnTo>
                    <a:pt x="54" y="2425"/>
                  </a:lnTo>
                  <a:lnTo>
                    <a:pt x="161" y="2513"/>
                  </a:lnTo>
                  <a:lnTo>
                    <a:pt x="164" y="2659"/>
                  </a:lnTo>
                  <a:lnTo>
                    <a:pt x="83" y="2776"/>
                  </a:lnTo>
                  <a:lnTo>
                    <a:pt x="76" y="2878"/>
                  </a:lnTo>
                  <a:lnTo>
                    <a:pt x="190" y="2890"/>
                  </a:lnTo>
                  <a:lnTo>
                    <a:pt x="451" y="2755"/>
                  </a:lnTo>
                  <a:lnTo>
                    <a:pt x="487" y="2592"/>
                  </a:lnTo>
                  <a:lnTo>
                    <a:pt x="566" y="2707"/>
                  </a:lnTo>
                  <a:lnTo>
                    <a:pt x="694" y="2718"/>
                  </a:lnTo>
                  <a:lnTo>
                    <a:pt x="810" y="2844"/>
                  </a:lnTo>
                  <a:lnTo>
                    <a:pt x="880" y="2956"/>
                  </a:lnTo>
                  <a:lnTo>
                    <a:pt x="903" y="3042"/>
                  </a:lnTo>
                  <a:lnTo>
                    <a:pt x="1010" y="3100"/>
                  </a:lnTo>
                  <a:lnTo>
                    <a:pt x="1044" y="3198"/>
                  </a:lnTo>
                  <a:lnTo>
                    <a:pt x="1032" y="3273"/>
                  </a:lnTo>
                  <a:lnTo>
                    <a:pt x="901" y="3322"/>
                  </a:lnTo>
                  <a:lnTo>
                    <a:pt x="942" y="3414"/>
                  </a:lnTo>
                  <a:lnTo>
                    <a:pt x="872" y="3541"/>
                  </a:lnTo>
                  <a:lnTo>
                    <a:pt x="778" y="3624"/>
                  </a:lnTo>
                  <a:lnTo>
                    <a:pt x="654" y="3650"/>
                  </a:lnTo>
                  <a:lnTo>
                    <a:pt x="564" y="3740"/>
                  </a:lnTo>
                  <a:lnTo>
                    <a:pt x="546" y="3830"/>
                  </a:lnTo>
                  <a:lnTo>
                    <a:pt x="600" y="3932"/>
                  </a:lnTo>
                  <a:lnTo>
                    <a:pt x="492" y="4010"/>
                  </a:lnTo>
                  <a:lnTo>
                    <a:pt x="456" y="4100"/>
                  </a:lnTo>
                  <a:lnTo>
                    <a:pt x="474" y="4226"/>
                  </a:lnTo>
                  <a:lnTo>
                    <a:pt x="438" y="4298"/>
                  </a:lnTo>
                  <a:lnTo>
                    <a:pt x="342" y="4328"/>
                  </a:lnTo>
                  <a:lnTo>
                    <a:pt x="270" y="4472"/>
                  </a:lnTo>
                  <a:lnTo>
                    <a:pt x="270" y="4640"/>
                  </a:lnTo>
                  <a:lnTo>
                    <a:pt x="378" y="4760"/>
                  </a:lnTo>
                  <a:lnTo>
                    <a:pt x="492" y="4814"/>
                  </a:lnTo>
                  <a:lnTo>
                    <a:pt x="612" y="4802"/>
                  </a:lnTo>
                  <a:lnTo>
                    <a:pt x="666" y="4892"/>
                  </a:lnTo>
                  <a:lnTo>
                    <a:pt x="648" y="5066"/>
                  </a:lnTo>
                  <a:lnTo>
                    <a:pt x="684" y="5180"/>
                  </a:lnTo>
                  <a:lnTo>
                    <a:pt x="766" y="5265"/>
                  </a:lnTo>
                  <a:lnTo>
                    <a:pt x="882" y="5328"/>
                  </a:lnTo>
                  <a:lnTo>
                    <a:pt x="987" y="5524"/>
                  </a:lnTo>
                  <a:lnTo>
                    <a:pt x="1101" y="5636"/>
                  </a:lnTo>
                  <a:lnTo>
                    <a:pt x="1241" y="5678"/>
                  </a:lnTo>
                  <a:lnTo>
                    <a:pt x="1439" y="5647"/>
                  </a:lnTo>
                  <a:lnTo>
                    <a:pt x="1608" y="5504"/>
                  </a:lnTo>
                  <a:lnTo>
                    <a:pt x="1860" y="5450"/>
                  </a:lnTo>
                  <a:lnTo>
                    <a:pt x="2083" y="5443"/>
                  </a:lnTo>
                  <a:lnTo>
                    <a:pt x="2286" y="5468"/>
                  </a:lnTo>
                  <a:lnTo>
                    <a:pt x="2477" y="5542"/>
                  </a:lnTo>
                  <a:lnTo>
                    <a:pt x="2740" y="5643"/>
                  </a:lnTo>
                  <a:lnTo>
                    <a:pt x="2868" y="5461"/>
                  </a:lnTo>
                  <a:lnTo>
                    <a:pt x="3045" y="5272"/>
                  </a:lnTo>
                  <a:lnTo>
                    <a:pt x="3306" y="5105"/>
                  </a:lnTo>
                  <a:lnTo>
                    <a:pt x="3594" y="4997"/>
                  </a:lnTo>
                  <a:lnTo>
                    <a:pt x="3737" y="4909"/>
                  </a:lnTo>
                  <a:lnTo>
                    <a:pt x="3908" y="4763"/>
                  </a:lnTo>
                  <a:lnTo>
                    <a:pt x="4134" y="4540"/>
                  </a:lnTo>
                  <a:lnTo>
                    <a:pt x="4131" y="3908"/>
                  </a:lnTo>
                  <a:lnTo>
                    <a:pt x="4285" y="3583"/>
                  </a:lnTo>
                  <a:lnTo>
                    <a:pt x="4140" y="3308"/>
                  </a:lnTo>
                  <a:lnTo>
                    <a:pt x="4305" y="3097"/>
                  </a:lnTo>
                  <a:lnTo>
                    <a:pt x="4293" y="2868"/>
                  </a:lnTo>
                  <a:lnTo>
                    <a:pt x="4032" y="2744"/>
                  </a:lnTo>
                  <a:lnTo>
                    <a:pt x="3801" y="2756"/>
                  </a:lnTo>
                  <a:lnTo>
                    <a:pt x="3602" y="2708"/>
                  </a:lnTo>
                  <a:lnTo>
                    <a:pt x="3456" y="2647"/>
                  </a:lnTo>
                  <a:lnTo>
                    <a:pt x="3456" y="2445"/>
                  </a:lnTo>
                  <a:lnTo>
                    <a:pt x="3324" y="2299"/>
                  </a:lnTo>
                  <a:lnTo>
                    <a:pt x="3288" y="2085"/>
                  </a:lnTo>
                  <a:lnTo>
                    <a:pt x="3361" y="1966"/>
                  </a:lnTo>
                  <a:lnTo>
                    <a:pt x="3360" y="1796"/>
                  </a:lnTo>
                  <a:lnTo>
                    <a:pt x="3504" y="1688"/>
                  </a:lnTo>
                  <a:lnTo>
                    <a:pt x="3528" y="1495"/>
                  </a:lnTo>
                  <a:lnTo>
                    <a:pt x="3354" y="1269"/>
                  </a:lnTo>
                  <a:lnTo>
                    <a:pt x="3075" y="838"/>
                  </a:lnTo>
                  <a:lnTo>
                    <a:pt x="2916" y="728"/>
                  </a:lnTo>
                  <a:lnTo>
                    <a:pt x="2737" y="727"/>
                  </a:lnTo>
                  <a:lnTo>
                    <a:pt x="2568" y="572"/>
                  </a:lnTo>
                  <a:lnTo>
                    <a:pt x="2280" y="570"/>
                  </a:lnTo>
                  <a:lnTo>
                    <a:pt x="2136" y="270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3" name="Freeform 1303">
              <a:extLst>
                <a:ext uri="{FF2B5EF4-FFF2-40B4-BE49-F238E27FC236}">
                  <a16:creationId xmlns:a16="http://schemas.microsoft.com/office/drawing/2014/main" id="{B384B060-4A74-3514-F415-24CCB7ABAF2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177639" y="1441007"/>
              <a:ext cx="390235" cy="366527"/>
            </a:xfrm>
            <a:custGeom>
              <a:avLst/>
              <a:gdLst>
                <a:gd name="T0" fmla="*/ 884 w 1496"/>
                <a:gd name="T1" fmla="*/ 0 h 1296"/>
                <a:gd name="T2" fmla="*/ 782 w 1496"/>
                <a:gd name="T3" fmla="*/ 18 h 1296"/>
                <a:gd name="T4" fmla="*/ 722 w 1496"/>
                <a:gd name="T5" fmla="*/ 108 h 1296"/>
                <a:gd name="T6" fmla="*/ 722 w 1496"/>
                <a:gd name="T7" fmla="*/ 288 h 1296"/>
                <a:gd name="T8" fmla="*/ 506 w 1496"/>
                <a:gd name="T9" fmla="*/ 348 h 1296"/>
                <a:gd name="T10" fmla="*/ 440 w 1496"/>
                <a:gd name="T11" fmla="*/ 438 h 1296"/>
                <a:gd name="T12" fmla="*/ 470 w 1496"/>
                <a:gd name="T13" fmla="*/ 612 h 1296"/>
                <a:gd name="T14" fmla="*/ 368 w 1496"/>
                <a:gd name="T15" fmla="*/ 648 h 1296"/>
                <a:gd name="T16" fmla="*/ 0 w 1496"/>
                <a:gd name="T17" fmla="*/ 601 h 1296"/>
                <a:gd name="T18" fmla="*/ 73 w 1496"/>
                <a:gd name="T19" fmla="*/ 720 h 1296"/>
                <a:gd name="T20" fmla="*/ 95 w 1496"/>
                <a:gd name="T21" fmla="*/ 802 h 1296"/>
                <a:gd name="T22" fmla="*/ 200 w 1496"/>
                <a:gd name="T23" fmla="*/ 859 h 1296"/>
                <a:gd name="T24" fmla="*/ 236 w 1496"/>
                <a:gd name="T25" fmla="*/ 954 h 1296"/>
                <a:gd name="T26" fmla="*/ 224 w 1496"/>
                <a:gd name="T27" fmla="*/ 1032 h 1296"/>
                <a:gd name="T28" fmla="*/ 332 w 1496"/>
                <a:gd name="T29" fmla="*/ 1044 h 1296"/>
                <a:gd name="T30" fmla="*/ 350 w 1496"/>
                <a:gd name="T31" fmla="*/ 1152 h 1296"/>
                <a:gd name="T32" fmla="*/ 452 w 1496"/>
                <a:gd name="T33" fmla="*/ 1206 h 1296"/>
                <a:gd name="T34" fmla="*/ 758 w 1496"/>
                <a:gd name="T35" fmla="*/ 1188 h 1296"/>
                <a:gd name="T36" fmla="*/ 872 w 1496"/>
                <a:gd name="T37" fmla="*/ 1152 h 1296"/>
                <a:gd name="T38" fmla="*/ 980 w 1496"/>
                <a:gd name="T39" fmla="*/ 1284 h 1296"/>
                <a:gd name="T40" fmla="*/ 1100 w 1496"/>
                <a:gd name="T41" fmla="*/ 1296 h 1296"/>
                <a:gd name="T42" fmla="*/ 1340 w 1496"/>
                <a:gd name="T43" fmla="*/ 1044 h 1296"/>
                <a:gd name="T44" fmla="*/ 1322 w 1496"/>
                <a:gd name="T45" fmla="*/ 924 h 1296"/>
                <a:gd name="T46" fmla="*/ 1394 w 1496"/>
                <a:gd name="T47" fmla="*/ 906 h 1296"/>
                <a:gd name="T48" fmla="*/ 1496 w 1496"/>
                <a:gd name="T49" fmla="*/ 798 h 1296"/>
                <a:gd name="T50" fmla="*/ 1442 w 1496"/>
                <a:gd name="T51" fmla="*/ 630 h 1296"/>
                <a:gd name="T52" fmla="*/ 1334 w 1496"/>
                <a:gd name="T53" fmla="*/ 594 h 1296"/>
                <a:gd name="T54" fmla="*/ 1196 w 1496"/>
                <a:gd name="T55" fmla="*/ 474 h 1296"/>
                <a:gd name="T56" fmla="*/ 1214 w 1496"/>
                <a:gd name="T57" fmla="*/ 240 h 1296"/>
                <a:gd name="T58" fmla="*/ 1190 w 1496"/>
                <a:gd name="T59" fmla="*/ 90 h 1296"/>
                <a:gd name="T60" fmla="*/ 1106 w 1496"/>
                <a:gd name="T61" fmla="*/ 36 h 1296"/>
                <a:gd name="T62" fmla="*/ 980 w 1496"/>
                <a:gd name="T63" fmla="*/ 42 h 1296"/>
                <a:gd name="T64" fmla="*/ 884 w 1496"/>
                <a:gd name="T65" fmla="*/ 0 h 129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496"/>
                <a:gd name="T100" fmla="*/ 0 h 1296"/>
                <a:gd name="T101" fmla="*/ 1496 w 1496"/>
                <a:gd name="T102" fmla="*/ 1296 h 129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496" h="1296">
                  <a:moveTo>
                    <a:pt x="884" y="0"/>
                  </a:moveTo>
                  <a:lnTo>
                    <a:pt x="782" y="18"/>
                  </a:lnTo>
                  <a:lnTo>
                    <a:pt x="722" y="108"/>
                  </a:lnTo>
                  <a:lnTo>
                    <a:pt x="722" y="288"/>
                  </a:lnTo>
                  <a:lnTo>
                    <a:pt x="506" y="348"/>
                  </a:lnTo>
                  <a:lnTo>
                    <a:pt x="440" y="438"/>
                  </a:lnTo>
                  <a:lnTo>
                    <a:pt x="470" y="612"/>
                  </a:lnTo>
                  <a:lnTo>
                    <a:pt x="368" y="648"/>
                  </a:lnTo>
                  <a:lnTo>
                    <a:pt x="0" y="601"/>
                  </a:lnTo>
                  <a:lnTo>
                    <a:pt x="73" y="720"/>
                  </a:lnTo>
                  <a:lnTo>
                    <a:pt x="95" y="802"/>
                  </a:lnTo>
                  <a:lnTo>
                    <a:pt x="200" y="859"/>
                  </a:lnTo>
                  <a:lnTo>
                    <a:pt x="236" y="954"/>
                  </a:lnTo>
                  <a:lnTo>
                    <a:pt x="224" y="1032"/>
                  </a:lnTo>
                  <a:lnTo>
                    <a:pt x="332" y="1044"/>
                  </a:lnTo>
                  <a:lnTo>
                    <a:pt x="350" y="1152"/>
                  </a:lnTo>
                  <a:lnTo>
                    <a:pt x="452" y="1206"/>
                  </a:lnTo>
                  <a:lnTo>
                    <a:pt x="758" y="1188"/>
                  </a:lnTo>
                  <a:lnTo>
                    <a:pt x="872" y="1152"/>
                  </a:lnTo>
                  <a:lnTo>
                    <a:pt x="980" y="1284"/>
                  </a:lnTo>
                  <a:lnTo>
                    <a:pt x="1100" y="1296"/>
                  </a:lnTo>
                  <a:lnTo>
                    <a:pt x="1340" y="1044"/>
                  </a:lnTo>
                  <a:lnTo>
                    <a:pt x="1322" y="924"/>
                  </a:lnTo>
                  <a:lnTo>
                    <a:pt x="1394" y="906"/>
                  </a:lnTo>
                  <a:lnTo>
                    <a:pt x="1496" y="798"/>
                  </a:lnTo>
                  <a:lnTo>
                    <a:pt x="1442" y="630"/>
                  </a:lnTo>
                  <a:lnTo>
                    <a:pt x="1334" y="594"/>
                  </a:lnTo>
                  <a:lnTo>
                    <a:pt x="1196" y="474"/>
                  </a:lnTo>
                  <a:lnTo>
                    <a:pt x="1214" y="240"/>
                  </a:lnTo>
                  <a:lnTo>
                    <a:pt x="1190" y="90"/>
                  </a:lnTo>
                  <a:lnTo>
                    <a:pt x="1106" y="36"/>
                  </a:lnTo>
                  <a:lnTo>
                    <a:pt x="980" y="42"/>
                  </a:lnTo>
                  <a:lnTo>
                    <a:pt x="884" y="0"/>
                  </a:lnTo>
                  <a:close/>
                </a:path>
              </a:pathLst>
            </a:cu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4" name="Freeform 1304">
              <a:extLst>
                <a:ext uri="{FF2B5EF4-FFF2-40B4-BE49-F238E27FC236}">
                  <a16:creationId xmlns:a16="http://schemas.microsoft.com/office/drawing/2014/main" id="{0C620FF7-2E4D-6D04-F843-7C993167A6D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653848" y="1267925"/>
              <a:ext cx="585353" cy="571848"/>
            </a:xfrm>
            <a:custGeom>
              <a:avLst/>
              <a:gdLst>
                <a:gd name="T0" fmla="*/ 4248 w 748"/>
                <a:gd name="T1" fmla="*/ 1134 h 674"/>
                <a:gd name="T2" fmla="*/ 3726 w 748"/>
                <a:gd name="T3" fmla="*/ 612 h 674"/>
                <a:gd name="T4" fmla="*/ 3168 w 748"/>
                <a:gd name="T5" fmla="*/ 504 h 674"/>
                <a:gd name="T6" fmla="*/ 2736 w 748"/>
                <a:gd name="T7" fmla="*/ 0 h 674"/>
                <a:gd name="T8" fmla="*/ 2250 w 748"/>
                <a:gd name="T9" fmla="*/ 396 h 674"/>
                <a:gd name="T10" fmla="*/ 1548 w 748"/>
                <a:gd name="T11" fmla="*/ 594 h 674"/>
                <a:gd name="T12" fmla="*/ 810 w 748"/>
                <a:gd name="T13" fmla="*/ 756 h 674"/>
                <a:gd name="T14" fmla="*/ 738 w 748"/>
                <a:gd name="T15" fmla="*/ 1422 h 674"/>
                <a:gd name="T16" fmla="*/ 216 w 748"/>
                <a:gd name="T17" fmla="*/ 1692 h 674"/>
                <a:gd name="T18" fmla="*/ 0 w 748"/>
                <a:gd name="T19" fmla="*/ 2394 h 674"/>
                <a:gd name="T20" fmla="*/ 360 w 748"/>
                <a:gd name="T21" fmla="*/ 2970 h 674"/>
                <a:gd name="T22" fmla="*/ 864 w 748"/>
                <a:gd name="T23" fmla="*/ 3258 h 674"/>
                <a:gd name="T24" fmla="*/ 1458 w 748"/>
                <a:gd name="T25" fmla="*/ 3204 h 674"/>
                <a:gd name="T26" fmla="*/ 1620 w 748"/>
                <a:gd name="T27" fmla="*/ 3780 h 674"/>
                <a:gd name="T28" fmla="*/ 1710 w 748"/>
                <a:gd name="T29" fmla="*/ 4482 h 674"/>
                <a:gd name="T30" fmla="*/ 1980 w 748"/>
                <a:gd name="T31" fmla="*/ 4878 h 674"/>
                <a:gd name="T32" fmla="*/ 2106 w 748"/>
                <a:gd name="T33" fmla="*/ 5508 h 674"/>
                <a:gd name="T34" fmla="*/ 2646 w 748"/>
                <a:gd name="T35" fmla="*/ 5994 h 674"/>
                <a:gd name="T36" fmla="*/ 3078 w 748"/>
                <a:gd name="T37" fmla="*/ 5724 h 674"/>
                <a:gd name="T38" fmla="*/ 3546 w 748"/>
                <a:gd name="T39" fmla="*/ 5508 h 674"/>
                <a:gd name="T40" fmla="*/ 4104 w 748"/>
                <a:gd name="T41" fmla="*/ 5562 h 674"/>
                <a:gd name="T42" fmla="*/ 4410 w 748"/>
                <a:gd name="T43" fmla="*/ 5184 h 674"/>
                <a:gd name="T44" fmla="*/ 4734 w 748"/>
                <a:gd name="T45" fmla="*/ 5580 h 674"/>
                <a:gd name="T46" fmla="*/ 5238 w 748"/>
                <a:gd name="T47" fmla="*/ 5796 h 674"/>
                <a:gd name="T48" fmla="*/ 5922 w 748"/>
                <a:gd name="T49" fmla="*/ 5994 h 674"/>
                <a:gd name="T50" fmla="*/ 6426 w 748"/>
                <a:gd name="T51" fmla="*/ 5364 h 674"/>
                <a:gd name="T52" fmla="*/ 6696 w 748"/>
                <a:gd name="T53" fmla="*/ 4932 h 674"/>
                <a:gd name="T54" fmla="*/ 6624 w 748"/>
                <a:gd name="T55" fmla="*/ 4410 h 674"/>
                <a:gd name="T56" fmla="*/ 6246 w 748"/>
                <a:gd name="T57" fmla="*/ 3996 h 674"/>
                <a:gd name="T58" fmla="*/ 5679 w 748"/>
                <a:gd name="T59" fmla="*/ 3267 h 674"/>
                <a:gd name="T60" fmla="*/ 5058 w 748"/>
                <a:gd name="T61" fmla="*/ 2889 h 674"/>
                <a:gd name="T62" fmla="*/ 4167 w 748"/>
                <a:gd name="T63" fmla="*/ 3789 h 674"/>
                <a:gd name="T64" fmla="*/ 3852 w 748"/>
                <a:gd name="T65" fmla="*/ 3438 h 674"/>
                <a:gd name="T66" fmla="*/ 4086 w 748"/>
                <a:gd name="T67" fmla="*/ 2664 h 674"/>
                <a:gd name="T68" fmla="*/ 3600 w 748"/>
                <a:gd name="T69" fmla="*/ 1998 h 674"/>
                <a:gd name="T70" fmla="*/ 4095 w 748"/>
                <a:gd name="T71" fmla="*/ 1413 h 67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748"/>
                <a:gd name="T109" fmla="*/ 0 h 674"/>
                <a:gd name="T110" fmla="*/ 748 w 748"/>
                <a:gd name="T111" fmla="*/ 674 h 67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748" h="674">
                  <a:moveTo>
                    <a:pt x="455" y="157"/>
                  </a:moveTo>
                  <a:lnTo>
                    <a:pt x="472" y="126"/>
                  </a:lnTo>
                  <a:lnTo>
                    <a:pt x="436" y="104"/>
                  </a:lnTo>
                  <a:lnTo>
                    <a:pt x="414" y="68"/>
                  </a:lnTo>
                  <a:lnTo>
                    <a:pt x="382" y="78"/>
                  </a:lnTo>
                  <a:lnTo>
                    <a:pt x="352" y="56"/>
                  </a:lnTo>
                  <a:lnTo>
                    <a:pt x="330" y="20"/>
                  </a:lnTo>
                  <a:lnTo>
                    <a:pt x="304" y="0"/>
                  </a:lnTo>
                  <a:lnTo>
                    <a:pt x="264" y="14"/>
                  </a:lnTo>
                  <a:lnTo>
                    <a:pt x="250" y="44"/>
                  </a:lnTo>
                  <a:lnTo>
                    <a:pt x="222" y="66"/>
                  </a:lnTo>
                  <a:lnTo>
                    <a:pt x="172" y="66"/>
                  </a:lnTo>
                  <a:lnTo>
                    <a:pt x="132" y="56"/>
                  </a:lnTo>
                  <a:lnTo>
                    <a:pt x="90" y="84"/>
                  </a:lnTo>
                  <a:lnTo>
                    <a:pt x="82" y="120"/>
                  </a:lnTo>
                  <a:lnTo>
                    <a:pt x="82" y="158"/>
                  </a:lnTo>
                  <a:lnTo>
                    <a:pt x="72" y="182"/>
                  </a:lnTo>
                  <a:lnTo>
                    <a:pt x="24" y="188"/>
                  </a:lnTo>
                  <a:lnTo>
                    <a:pt x="4" y="222"/>
                  </a:lnTo>
                  <a:lnTo>
                    <a:pt x="0" y="266"/>
                  </a:lnTo>
                  <a:lnTo>
                    <a:pt x="16" y="312"/>
                  </a:lnTo>
                  <a:lnTo>
                    <a:pt x="40" y="330"/>
                  </a:lnTo>
                  <a:lnTo>
                    <a:pt x="76" y="338"/>
                  </a:lnTo>
                  <a:lnTo>
                    <a:pt x="96" y="362"/>
                  </a:lnTo>
                  <a:lnTo>
                    <a:pt x="136" y="368"/>
                  </a:lnTo>
                  <a:lnTo>
                    <a:pt x="162" y="356"/>
                  </a:lnTo>
                  <a:lnTo>
                    <a:pt x="180" y="384"/>
                  </a:lnTo>
                  <a:lnTo>
                    <a:pt x="180" y="420"/>
                  </a:lnTo>
                  <a:lnTo>
                    <a:pt x="178" y="462"/>
                  </a:lnTo>
                  <a:lnTo>
                    <a:pt x="190" y="498"/>
                  </a:lnTo>
                  <a:lnTo>
                    <a:pt x="222" y="516"/>
                  </a:lnTo>
                  <a:lnTo>
                    <a:pt x="220" y="542"/>
                  </a:lnTo>
                  <a:lnTo>
                    <a:pt x="216" y="584"/>
                  </a:lnTo>
                  <a:lnTo>
                    <a:pt x="234" y="612"/>
                  </a:lnTo>
                  <a:lnTo>
                    <a:pt x="274" y="626"/>
                  </a:lnTo>
                  <a:lnTo>
                    <a:pt x="294" y="666"/>
                  </a:lnTo>
                  <a:lnTo>
                    <a:pt x="318" y="674"/>
                  </a:lnTo>
                  <a:lnTo>
                    <a:pt x="342" y="636"/>
                  </a:lnTo>
                  <a:lnTo>
                    <a:pt x="364" y="612"/>
                  </a:lnTo>
                  <a:lnTo>
                    <a:pt x="394" y="612"/>
                  </a:lnTo>
                  <a:lnTo>
                    <a:pt x="424" y="624"/>
                  </a:lnTo>
                  <a:lnTo>
                    <a:pt x="456" y="618"/>
                  </a:lnTo>
                  <a:lnTo>
                    <a:pt x="468" y="590"/>
                  </a:lnTo>
                  <a:lnTo>
                    <a:pt x="490" y="576"/>
                  </a:lnTo>
                  <a:lnTo>
                    <a:pt x="516" y="576"/>
                  </a:lnTo>
                  <a:lnTo>
                    <a:pt x="526" y="620"/>
                  </a:lnTo>
                  <a:lnTo>
                    <a:pt x="540" y="644"/>
                  </a:lnTo>
                  <a:lnTo>
                    <a:pt x="582" y="644"/>
                  </a:lnTo>
                  <a:lnTo>
                    <a:pt x="616" y="674"/>
                  </a:lnTo>
                  <a:lnTo>
                    <a:pt x="658" y="666"/>
                  </a:lnTo>
                  <a:lnTo>
                    <a:pt x="690" y="638"/>
                  </a:lnTo>
                  <a:lnTo>
                    <a:pt x="714" y="596"/>
                  </a:lnTo>
                  <a:lnTo>
                    <a:pt x="700" y="564"/>
                  </a:lnTo>
                  <a:lnTo>
                    <a:pt x="744" y="548"/>
                  </a:lnTo>
                  <a:lnTo>
                    <a:pt x="748" y="523"/>
                  </a:lnTo>
                  <a:lnTo>
                    <a:pt x="736" y="490"/>
                  </a:lnTo>
                  <a:lnTo>
                    <a:pt x="701" y="471"/>
                  </a:lnTo>
                  <a:lnTo>
                    <a:pt x="694" y="444"/>
                  </a:lnTo>
                  <a:lnTo>
                    <a:pt x="672" y="408"/>
                  </a:lnTo>
                  <a:lnTo>
                    <a:pt x="631" y="363"/>
                  </a:lnTo>
                  <a:lnTo>
                    <a:pt x="589" y="360"/>
                  </a:lnTo>
                  <a:lnTo>
                    <a:pt x="562" y="321"/>
                  </a:lnTo>
                  <a:lnTo>
                    <a:pt x="550" y="376"/>
                  </a:lnTo>
                  <a:lnTo>
                    <a:pt x="463" y="421"/>
                  </a:lnTo>
                  <a:lnTo>
                    <a:pt x="425" y="417"/>
                  </a:lnTo>
                  <a:lnTo>
                    <a:pt x="428" y="382"/>
                  </a:lnTo>
                  <a:lnTo>
                    <a:pt x="454" y="344"/>
                  </a:lnTo>
                  <a:lnTo>
                    <a:pt x="454" y="296"/>
                  </a:lnTo>
                  <a:lnTo>
                    <a:pt x="418" y="266"/>
                  </a:lnTo>
                  <a:lnTo>
                    <a:pt x="400" y="222"/>
                  </a:lnTo>
                  <a:lnTo>
                    <a:pt x="436" y="182"/>
                  </a:lnTo>
                  <a:lnTo>
                    <a:pt x="455" y="157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5" name="Freeform 1305">
              <a:extLst>
                <a:ext uri="{FF2B5EF4-FFF2-40B4-BE49-F238E27FC236}">
                  <a16:creationId xmlns:a16="http://schemas.microsoft.com/office/drawing/2014/main" id="{716DC8D5-AAB3-E625-A0C5-EC45DF771E8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84816" y="1939890"/>
              <a:ext cx="521183" cy="261319"/>
            </a:xfrm>
            <a:custGeom>
              <a:avLst/>
              <a:gdLst>
                <a:gd name="T0" fmla="*/ 11988 w 333"/>
                <a:gd name="T1" fmla="*/ 1188 h 154"/>
                <a:gd name="T2" fmla="*/ 11772 w 333"/>
                <a:gd name="T3" fmla="*/ 684 h 154"/>
                <a:gd name="T4" fmla="*/ 11124 w 333"/>
                <a:gd name="T5" fmla="*/ 216 h 154"/>
                <a:gd name="T6" fmla="*/ 10440 w 333"/>
                <a:gd name="T7" fmla="*/ 0 h 154"/>
                <a:gd name="T8" fmla="*/ 9684 w 333"/>
                <a:gd name="T9" fmla="*/ 0 h 154"/>
                <a:gd name="T10" fmla="*/ 9072 w 333"/>
                <a:gd name="T11" fmla="*/ 252 h 154"/>
                <a:gd name="T12" fmla="*/ 8532 w 333"/>
                <a:gd name="T13" fmla="*/ 1080 h 154"/>
                <a:gd name="T14" fmla="*/ 8064 w 333"/>
                <a:gd name="T15" fmla="*/ 792 h 154"/>
                <a:gd name="T16" fmla="*/ 7524 w 333"/>
                <a:gd name="T17" fmla="*/ 324 h 154"/>
                <a:gd name="T18" fmla="*/ 6876 w 333"/>
                <a:gd name="T19" fmla="*/ 0 h 154"/>
                <a:gd name="T20" fmla="*/ 6228 w 333"/>
                <a:gd name="T21" fmla="*/ 0 h 154"/>
                <a:gd name="T22" fmla="*/ 5616 w 333"/>
                <a:gd name="T23" fmla="*/ 144 h 154"/>
                <a:gd name="T24" fmla="*/ 5400 w 333"/>
                <a:gd name="T25" fmla="*/ 972 h 154"/>
                <a:gd name="T26" fmla="*/ 4932 w 333"/>
                <a:gd name="T27" fmla="*/ 1188 h 154"/>
                <a:gd name="T28" fmla="*/ 4536 w 333"/>
                <a:gd name="T29" fmla="*/ 648 h 154"/>
                <a:gd name="T30" fmla="*/ 4068 w 333"/>
                <a:gd name="T31" fmla="*/ 432 h 154"/>
                <a:gd name="T32" fmla="*/ 3240 w 333"/>
                <a:gd name="T33" fmla="*/ 216 h 154"/>
                <a:gd name="T34" fmla="*/ 2376 w 333"/>
                <a:gd name="T35" fmla="*/ 216 h 154"/>
                <a:gd name="T36" fmla="*/ 1692 w 333"/>
                <a:gd name="T37" fmla="*/ 792 h 154"/>
                <a:gd name="T38" fmla="*/ 1044 w 333"/>
                <a:gd name="T39" fmla="*/ 1080 h 154"/>
                <a:gd name="T40" fmla="*/ 324 w 333"/>
                <a:gd name="T41" fmla="*/ 1656 h 154"/>
                <a:gd name="T42" fmla="*/ 0 w 333"/>
                <a:gd name="T43" fmla="*/ 2520 h 154"/>
                <a:gd name="T44" fmla="*/ 216 w 333"/>
                <a:gd name="T45" fmla="*/ 3348 h 154"/>
                <a:gd name="T46" fmla="*/ 936 w 333"/>
                <a:gd name="T47" fmla="*/ 3672 h 154"/>
                <a:gd name="T48" fmla="*/ 972 w 333"/>
                <a:gd name="T49" fmla="*/ 4104 h 154"/>
                <a:gd name="T50" fmla="*/ 1512 w 333"/>
                <a:gd name="T51" fmla="*/ 4464 h 154"/>
                <a:gd name="T52" fmla="*/ 2592 w 333"/>
                <a:gd name="T53" fmla="*/ 4752 h 154"/>
                <a:gd name="T54" fmla="*/ 3528 w 333"/>
                <a:gd name="T55" fmla="*/ 4248 h 154"/>
                <a:gd name="T56" fmla="*/ 4212 w 333"/>
                <a:gd name="T57" fmla="*/ 4104 h 154"/>
                <a:gd name="T58" fmla="*/ 4392 w 333"/>
                <a:gd name="T59" fmla="*/ 4752 h 154"/>
                <a:gd name="T60" fmla="*/ 4968 w 333"/>
                <a:gd name="T61" fmla="*/ 5544 h 154"/>
                <a:gd name="T62" fmla="*/ 6048 w 333"/>
                <a:gd name="T63" fmla="*/ 5508 h 154"/>
                <a:gd name="T64" fmla="*/ 7344 w 333"/>
                <a:gd name="T65" fmla="*/ 5112 h 154"/>
                <a:gd name="T66" fmla="*/ 7992 w 333"/>
                <a:gd name="T67" fmla="*/ 3924 h 154"/>
                <a:gd name="T68" fmla="*/ 8316 w 333"/>
                <a:gd name="T69" fmla="*/ 3168 h 154"/>
                <a:gd name="T70" fmla="*/ 8928 w 333"/>
                <a:gd name="T71" fmla="*/ 3024 h 154"/>
                <a:gd name="T72" fmla="*/ 9360 w 333"/>
                <a:gd name="T73" fmla="*/ 2808 h 154"/>
                <a:gd name="T74" fmla="*/ 9936 w 333"/>
                <a:gd name="T75" fmla="*/ 2304 h 154"/>
                <a:gd name="T76" fmla="*/ 10656 w 333"/>
                <a:gd name="T77" fmla="*/ 2700 h 154"/>
                <a:gd name="T78" fmla="*/ 11196 w 333"/>
                <a:gd name="T79" fmla="*/ 2376 h 154"/>
                <a:gd name="T80" fmla="*/ 11736 w 333"/>
                <a:gd name="T81" fmla="*/ 1836 h 154"/>
                <a:gd name="T82" fmla="*/ 11988 w 333"/>
                <a:gd name="T83" fmla="*/ 1188 h 15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333"/>
                <a:gd name="T127" fmla="*/ 0 h 154"/>
                <a:gd name="T128" fmla="*/ 333 w 333"/>
                <a:gd name="T129" fmla="*/ 154 h 15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333" h="154">
                  <a:moveTo>
                    <a:pt x="333" y="33"/>
                  </a:moveTo>
                  <a:lnTo>
                    <a:pt x="327" y="19"/>
                  </a:lnTo>
                  <a:lnTo>
                    <a:pt x="309" y="6"/>
                  </a:lnTo>
                  <a:lnTo>
                    <a:pt x="290" y="0"/>
                  </a:lnTo>
                  <a:lnTo>
                    <a:pt x="269" y="0"/>
                  </a:lnTo>
                  <a:lnTo>
                    <a:pt x="252" y="7"/>
                  </a:lnTo>
                  <a:lnTo>
                    <a:pt x="237" y="30"/>
                  </a:lnTo>
                  <a:lnTo>
                    <a:pt x="224" y="22"/>
                  </a:lnTo>
                  <a:lnTo>
                    <a:pt x="209" y="9"/>
                  </a:lnTo>
                  <a:lnTo>
                    <a:pt x="191" y="0"/>
                  </a:lnTo>
                  <a:lnTo>
                    <a:pt x="173" y="0"/>
                  </a:lnTo>
                  <a:lnTo>
                    <a:pt x="156" y="4"/>
                  </a:lnTo>
                  <a:lnTo>
                    <a:pt x="150" y="27"/>
                  </a:lnTo>
                  <a:lnTo>
                    <a:pt x="137" y="33"/>
                  </a:lnTo>
                  <a:lnTo>
                    <a:pt x="126" y="18"/>
                  </a:lnTo>
                  <a:lnTo>
                    <a:pt x="113" y="12"/>
                  </a:lnTo>
                  <a:lnTo>
                    <a:pt x="90" y="6"/>
                  </a:lnTo>
                  <a:lnTo>
                    <a:pt x="66" y="6"/>
                  </a:lnTo>
                  <a:lnTo>
                    <a:pt x="47" y="22"/>
                  </a:lnTo>
                  <a:lnTo>
                    <a:pt x="29" y="30"/>
                  </a:lnTo>
                  <a:lnTo>
                    <a:pt x="9" y="46"/>
                  </a:lnTo>
                  <a:lnTo>
                    <a:pt x="0" y="70"/>
                  </a:lnTo>
                  <a:lnTo>
                    <a:pt x="6" y="93"/>
                  </a:lnTo>
                  <a:lnTo>
                    <a:pt x="26" y="102"/>
                  </a:lnTo>
                  <a:lnTo>
                    <a:pt x="27" y="114"/>
                  </a:lnTo>
                  <a:lnTo>
                    <a:pt x="42" y="124"/>
                  </a:lnTo>
                  <a:lnTo>
                    <a:pt x="72" y="132"/>
                  </a:lnTo>
                  <a:lnTo>
                    <a:pt x="98" y="118"/>
                  </a:lnTo>
                  <a:lnTo>
                    <a:pt x="117" y="114"/>
                  </a:lnTo>
                  <a:lnTo>
                    <a:pt x="122" y="132"/>
                  </a:lnTo>
                  <a:lnTo>
                    <a:pt x="138" y="154"/>
                  </a:lnTo>
                  <a:lnTo>
                    <a:pt x="168" y="153"/>
                  </a:lnTo>
                  <a:lnTo>
                    <a:pt x="204" y="142"/>
                  </a:lnTo>
                  <a:lnTo>
                    <a:pt x="222" y="109"/>
                  </a:lnTo>
                  <a:lnTo>
                    <a:pt x="231" y="88"/>
                  </a:lnTo>
                  <a:lnTo>
                    <a:pt x="248" y="84"/>
                  </a:lnTo>
                  <a:lnTo>
                    <a:pt x="260" y="78"/>
                  </a:lnTo>
                  <a:lnTo>
                    <a:pt x="276" y="64"/>
                  </a:lnTo>
                  <a:lnTo>
                    <a:pt x="296" y="75"/>
                  </a:lnTo>
                  <a:lnTo>
                    <a:pt x="311" y="66"/>
                  </a:lnTo>
                  <a:lnTo>
                    <a:pt x="326" y="51"/>
                  </a:lnTo>
                  <a:lnTo>
                    <a:pt x="333" y="33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6" name="Freeform 1306">
              <a:extLst>
                <a:ext uri="{FF2B5EF4-FFF2-40B4-BE49-F238E27FC236}">
                  <a16:creationId xmlns:a16="http://schemas.microsoft.com/office/drawing/2014/main" id="{6CEF1318-E320-5B84-CB9D-21332499E90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646130" y="1978070"/>
              <a:ext cx="1134186" cy="1474307"/>
            </a:xfrm>
            <a:custGeom>
              <a:avLst/>
              <a:gdLst>
                <a:gd name="T0" fmla="*/ 1308 w 4348"/>
                <a:gd name="T1" fmla="*/ 621 h 5213"/>
                <a:gd name="T2" fmla="*/ 996 w 4348"/>
                <a:gd name="T3" fmla="*/ 855 h 5213"/>
                <a:gd name="T4" fmla="*/ 444 w 4348"/>
                <a:gd name="T5" fmla="*/ 1131 h 5213"/>
                <a:gd name="T6" fmla="*/ 136 w 4348"/>
                <a:gd name="T7" fmla="*/ 1504 h 5213"/>
                <a:gd name="T8" fmla="*/ 363 w 4348"/>
                <a:gd name="T9" fmla="*/ 1801 h 5213"/>
                <a:gd name="T10" fmla="*/ 513 w 4348"/>
                <a:gd name="T11" fmla="*/ 1996 h 5213"/>
                <a:gd name="T12" fmla="*/ 255 w 4348"/>
                <a:gd name="T13" fmla="*/ 2138 h 5213"/>
                <a:gd name="T14" fmla="*/ 30 w 4348"/>
                <a:gd name="T15" fmla="*/ 2299 h 5213"/>
                <a:gd name="T16" fmla="*/ 19 w 4348"/>
                <a:gd name="T17" fmla="*/ 2585 h 5213"/>
                <a:gd name="T18" fmla="*/ 151 w 4348"/>
                <a:gd name="T19" fmla="*/ 2821 h 5213"/>
                <a:gd name="T20" fmla="*/ 310 w 4348"/>
                <a:gd name="T21" fmla="*/ 3052 h 5213"/>
                <a:gd name="T22" fmla="*/ 482 w 4348"/>
                <a:gd name="T23" fmla="*/ 3321 h 5213"/>
                <a:gd name="T24" fmla="*/ 819 w 4348"/>
                <a:gd name="T25" fmla="*/ 3455 h 5213"/>
                <a:gd name="T26" fmla="*/ 783 w 4348"/>
                <a:gd name="T27" fmla="*/ 3825 h 5213"/>
                <a:gd name="T28" fmla="*/ 654 w 4348"/>
                <a:gd name="T29" fmla="*/ 4029 h 5213"/>
                <a:gd name="T30" fmla="*/ 719 w 4348"/>
                <a:gd name="T31" fmla="*/ 4269 h 5213"/>
                <a:gd name="T32" fmla="*/ 903 w 4348"/>
                <a:gd name="T33" fmla="*/ 4258 h 5213"/>
                <a:gd name="T34" fmla="*/ 996 w 4348"/>
                <a:gd name="T35" fmla="*/ 4469 h 5213"/>
                <a:gd name="T36" fmla="*/ 1085 w 4348"/>
                <a:gd name="T37" fmla="*/ 4725 h 5213"/>
                <a:gd name="T38" fmla="*/ 1224 w 4348"/>
                <a:gd name="T39" fmla="*/ 5062 h 5213"/>
                <a:gd name="T40" fmla="*/ 1436 w 4348"/>
                <a:gd name="T41" fmla="*/ 5152 h 5213"/>
                <a:gd name="T42" fmla="*/ 1801 w 4348"/>
                <a:gd name="T43" fmla="*/ 5194 h 5213"/>
                <a:gd name="T44" fmla="*/ 2169 w 4348"/>
                <a:gd name="T45" fmla="*/ 5106 h 5213"/>
                <a:gd name="T46" fmla="*/ 2168 w 4348"/>
                <a:gd name="T47" fmla="*/ 4909 h 5213"/>
                <a:gd name="T48" fmla="*/ 2311 w 4348"/>
                <a:gd name="T49" fmla="*/ 4753 h 5213"/>
                <a:gd name="T50" fmla="*/ 2394 w 4348"/>
                <a:gd name="T51" fmla="*/ 4549 h 5213"/>
                <a:gd name="T52" fmla="*/ 2507 w 4348"/>
                <a:gd name="T53" fmla="*/ 4422 h 5213"/>
                <a:gd name="T54" fmla="*/ 2650 w 4348"/>
                <a:gd name="T55" fmla="*/ 4365 h 5213"/>
                <a:gd name="T56" fmla="*/ 2479 w 4348"/>
                <a:gd name="T57" fmla="*/ 4242 h 5213"/>
                <a:gd name="T58" fmla="*/ 2403 w 4348"/>
                <a:gd name="T59" fmla="*/ 4066 h 5213"/>
                <a:gd name="T60" fmla="*/ 2097 w 4348"/>
                <a:gd name="T61" fmla="*/ 4068 h 5213"/>
                <a:gd name="T62" fmla="*/ 1830 w 4348"/>
                <a:gd name="T63" fmla="*/ 3846 h 5213"/>
                <a:gd name="T64" fmla="*/ 1961 w 4348"/>
                <a:gd name="T65" fmla="*/ 3739 h 5213"/>
                <a:gd name="T66" fmla="*/ 1971 w 4348"/>
                <a:gd name="T67" fmla="*/ 3461 h 5213"/>
                <a:gd name="T68" fmla="*/ 2112 w 4348"/>
                <a:gd name="T69" fmla="*/ 3273 h 5213"/>
                <a:gd name="T70" fmla="*/ 2012 w 4348"/>
                <a:gd name="T71" fmla="*/ 2892 h 5213"/>
                <a:gd name="T72" fmla="*/ 1800 w 4348"/>
                <a:gd name="T73" fmla="*/ 2808 h 5213"/>
                <a:gd name="T74" fmla="*/ 2043 w 4348"/>
                <a:gd name="T75" fmla="*/ 2626 h 5213"/>
                <a:gd name="T76" fmla="*/ 2112 w 4348"/>
                <a:gd name="T77" fmla="*/ 2391 h 5213"/>
                <a:gd name="T78" fmla="*/ 2629 w 4348"/>
                <a:gd name="T79" fmla="*/ 2054 h 5213"/>
                <a:gd name="T80" fmla="*/ 2863 w 4348"/>
                <a:gd name="T81" fmla="*/ 1904 h 5213"/>
                <a:gd name="T82" fmla="*/ 3061 w 4348"/>
                <a:gd name="T83" fmla="*/ 1656 h 5213"/>
                <a:gd name="T84" fmla="*/ 3268 w 4348"/>
                <a:gd name="T85" fmla="*/ 1678 h 5213"/>
                <a:gd name="T86" fmla="*/ 3412 w 4348"/>
                <a:gd name="T87" fmla="*/ 1789 h 5213"/>
                <a:gd name="T88" fmla="*/ 3752 w 4348"/>
                <a:gd name="T89" fmla="*/ 1908 h 5213"/>
                <a:gd name="T90" fmla="*/ 3931 w 4348"/>
                <a:gd name="T91" fmla="*/ 1575 h 5213"/>
                <a:gd name="T92" fmla="*/ 4058 w 4348"/>
                <a:gd name="T93" fmla="*/ 1093 h 5213"/>
                <a:gd name="T94" fmla="*/ 4189 w 4348"/>
                <a:gd name="T95" fmla="*/ 760 h 5213"/>
                <a:gd name="T96" fmla="*/ 3392 w 4348"/>
                <a:gd name="T97" fmla="*/ 534 h 5213"/>
                <a:gd name="T98" fmla="*/ 3275 w 4348"/>
                <a:gd name="T99" fmla="*/ 324 h 5213"/>
                <a:gd name="T100" fmla="*/ 2897 w 4348"/>
                <a:gd name="T101" fmla="*/ 138 h 5213"/>
                <a:gd name="T102" fmla="*/ 2375 w 4348"/>
                <a:gd name="T103" fmla="*/ 189 h 5213"/>
                <a:gd name="T104" fmla="*/ 2183 w 4348"/>
                <a:gd name="T105" fmla="*/ 142 h 5213"/>
                <a:gd name="T106" fmla="*/ 2008 w 4348"/>
                <a:gd name="T107" fmla="*/ 535 h 5213"/>
                <a:gd name="T108" fmla="*/ 1529 w 4348"/>
                <a:gd name="T109" fmla="*/ 400 h 521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4348"/>
                <a:gd name="T166" fmla="*/ 0 h 5213"/>
                <a:gd name="T167" fmla="*/ 4348 w 4348"/>
                <a:gd name="T168" fmla="*/ 5213 h 521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4348" h="5213">
                  <a:moveTo>
                    <a:pt x="1529" y="400"/>
                  </a:moveTo>
                  <a:lnTo>
                    <a:pt x="1308" y="621"/>
                  </a:lnTo>
                  <a:lnTo>
                    <a:pt x="1140" y="765"/>
                  </a:lnTo>
                  <a:lnTo>
                    <a:pt x="996" y="855"/>
                  </a:lnTo>
                  <a:lnTo>
                    <a:pt x="708" y="963"/>
                  </a:lnTo>
                  <a:lnTo>
                    <a:pt x="444" y="1131"/>
                  </a:lnTo>
                  <a:lnTo>
                    <a:pt x="264" y="1323"/>
                  </a:lnTo>
                  <a:lnTo>
                    <a:pt x="136" y="1504"/>
                  </a:lnTo>
                  <a:lnTo>
                    <a:pt x="174" y="1642"/>
                  </a:lnTo>
                  <a:lnTo>
                    <a:pt x="363" y="1801"/>
                  </a:lnTo>
                  <a:lnTo>
                    <a:pt x="456" y="1905"/>
                  </a:lnTo>
                  <a:lnTo>
                    <a:pt x="513" y="1996"/>
                  </a:lnTo>
                  <a:lnTo>
                    <a:pt x="406" y="2152"/>
                  </a:lnTo>
                  <a:lnTo>
                    <a:pt x="255" y="2138"/>
                  </a:lnTo>
                  <a:lnTo>
                    <a:pt x="99" y="2170"/>
                  </a:lnTo>
                  <a:lnTo>
                    <a:pt x="30" y="2299"/>
                  </a:lnTo>
                  <a:lnTo>
                    <a:pt x="0" y="2455"/>
                  </a:lnTo>
                  <a:lnTo>
                    <a:pt x="19" y="2585"/>
                  </a:lnTo>
                  <a:lnTo>
                    <a:pt x="66" y="2709"/>
                  </a:lnTo>
                  <a:lnTo>
                    <a:pt x="151" y="2821"/>
                  </a:lnTo>
                  <a:lnTo>
                    <a:pt x="261" y="2897"/>
                  </a:lnTo>
                  <a:lnTo>
                    <a:pt x="310" y="3052"/>
                  </a:lnTo>
                  <a:lnTo>
                    <a:pt x="315" y="3215"/>
                  </a:lnTo>
                  <a:lnTo>
                    <a:pt x="482" y="3321"/>
                  </a:lnTo>
                  <a:lnTo>
                    <a:pt x="710" y="3346"/>
                  </a:lnTo>
                  <a:lnTo>
                    <a:pt x="819" y="3455"/>
                  </a:lnTo>
                  <a:lnTo>
                    <a:pt x="819" y="3643"/>
                  </a:lnTo>
                  <a:lnTo>
                    <a:pt x="783" y="3825"/>
                  </a:lnTo>
                  <a:lnTo>
                    <a:pt x="647" y="3919"/>
                  </a:lnTo>
                  <a:lnTo>
                    <a:pt x="654" y="4029"/>
                  </a:lnTo>
                  <a:lnTo>
                    <a:pt x="661" y="4201"/>
                  </a:lnTo>
                  <a:lnTo>
                    <a:pt x="719" y="4269"/>
                  </a:lnTo>
                  <a:lnTo>
                    <a:pt x="816" y="4245"/>
                  </a:lnTo>
                  <a:lnTo>
                    <a:pt x="903" y="4258"/>
                  </a:lnTo>
                  <a:lnTo>
                    <a:pt x="1002" y="4273"/>
                  </a:lnTo>
                  <a:lnTo>
                    <a:pt x="996" y="4469"/>
                  </a:lnTo>
                  <a:lnTo>
                    <a:pt x="1018" y="4613"/>
                  </a:lnTo>
                  <a:lnTo>
                    <a:pt x="1085" y="4725"/>
                  </a:lnTo>
                  <a:lnTo>
                    <a:pt x="1108" y="4991"/>
                  </a:lnTo>
                  <a:lnTo>
                    <a:pt x="1224" y="5062"/>
                  </a:lnTo>
                  <a:lnTo>
                    <a:pt x="1336" y="5029"/>
                  </a:lnTo>
                  <a:lnTo>
                    <a:pt x="1436" y="5152"/>
                  </a:lnTo>
                  <a:lnTo>
                    <a:pt x="1566" y="5213"/>
                  </a:lnTo>
                  <a:lnTo>
                    <a:pt x="1801" y="5194"/>
                  </a:lnTo>
                  <a:lnTo>
                    <a:pt x="1956" y="5156"/>
                  </a:lnTo>
                  <a:lnTo>
                    <a:pt x="2169" y="5106"/>
                  </a:lnTo>
                  <a:lnTo>
                    <a:pt x="2201" y="5049"/>
                  </a:lnTo>
                  <a:lnTo>
                    <a:pt x="2168" y="4909"/>
                  </a:lnTo>
                  <a:lnTo>
                    <a:pt x="2217" y="4802"/>
                  </a:lnTo>
                  <a:lnTo>
                    <a:pt x="2311" y="4753"/>
                  </a:lnTo>
                  <a:lnTo>
                    <a:pt x="2381" y="4656"/>
                  </a:lnTo>
                  <a:lnTo>
                    <a:pt x="2394" y="4549"/>
                  </a:lnTo>
                  <a:lnTo>
                    <a:pt x="2418" y="4463"/>
                  </a:lnTo>
                  <a:lnTo>
                    <a:pt x="2507" y="4422"/>
                  </a:lnTo>
                  <a:lnTo>
                    <a:pt x="2588" y="4422"/>
                  </a:lnTo>
                  <a:lnTo>
                    <a:pt x="2650" y="4365"/>
                  </a:lnTo>
                  <a:lnTo>
                    <a:pt x="2617" y="4250"/>
                  </a:lnTo>
                  <a:lnTo>
                    <a:pt x="2479" y="4242"/>
                  </a:lnTo>
                  <a:lnTo>
                    <a:pt x="2471" y="4129"/>
                  </a:lnTo>
                  <a:lnTo>
                    <a:pt x="2403" y="4066"/>
                  </a:lnTo>
                  <a:lnTo>
                    <a:pt x="2263" y="4101"/>
                  </a:lnTo>
                  <a:lnTo>
                    <a:pt x="2097" y="4068"/>
                  </a:lnTo>
                  <a:lnTo>
                    <a:pt x="1935" y="4022"/>
                  </a:lnTo>
                  <a:lnTo>
                    <a:pt x="1830" y="3846"/>
                  </a:lnTo>
                  <a:lnTo>
                    <a:pt x="1860" y="3777"/>
                  </a:lnTo>
                  <a:lnTo>
                    <a:pt x="1961" y="3739"/>
                  </a:lnTo>
                  <a:lnTo>
                    <a:pt x="1989" y="3649"/>
                  </a:lnTo>
                  <a:lnTo>
                    <a:pt x="1971" y="3461"/>
                  </a:lnTo>
                  <a:lnTo>
                    <a:pt x="2046" y="3345"/>
                  </a:lnTo>
                  <a:lnTo>
                    <a:pt x="2112" y="3273"/>
                  </a:lnTo>
                  <a:lnTo>
                    <a:pt x="2074" y="2945"/>
                  </a:lnTo>
                  <a:lnTo>
                    <a:pt x="2012" y="2892"/>
                  </a:lnTo>
                  <a:lnTo>
                    <a:pt x="1866" y="2889"/>
                  </a:lnTo>
                  <a:lnTo>
                    <a:pt x="1800" y="2808"/>
                  </a:lnTo>
                  <a:lnTo>
                    <a:pt x="1863" y="2677"/>
                  </a:lnTo>
                  <a:lnTo>
                    <a:pt x="2043" y="2626"/>
                  </a:lnTo>
                  <a:lnTo>
                    <a:pt x="2082" y="2493"/>
                  </a:lnTo>
                  <a:lnTo>
                    <a:pt x="2112" y="2391"/>
                  </a:lnTo>
                  <a:lnTo>
                    <a:pt x="2393" y="2226"/>
                  </a:lnTo>
                  <a:lnTo>
                    <a:pt x="2629" y="2054"/>
                  </a:lnTo>
                  <a:lnTo>
                    <a:pt x="2713" y="1917"/>
                  </a:lnTo>
                  <a:lnTo>
                    <a:pt x="2863" y="1904"/>
                  </a:lnTo>
                  <a:lnTo>
                    <a:pt x="3022" y="1736"/>
                  </a:lnTo>
                  <a:lnTo>
                    <a:pt x="3061" y="1656"/>
                  </a:lnTo>
                  <a:lnTo>
                    <a:pt x="3186" y="1613"/>
                  </a:lnTo>
                  <a:lnTo>
                    <a:pt x="3268" y="1678"/>
                  </a:lnTo>
                  <a:lnTo>
                    <a:pt x="3284" y="1794"/>
                  </a:lnTo>
                  <a:lnTo>
                    <a:pt x="3412" y="1789"/>
                  </a:lnTo>
                  <a:lnTo>
                    <a:pt x="3625" y="1935"/>
                  </a:lnTo>
                  <a:lnTo>
                    <a:pt x="3752" y="1908"/>
                  </a:lnTo>
                  <a:lnTo>
                    <a:pt x="3883" y="1825"/>
                  </a:lnTo>
                  <a:lnTo>
                    <a:pt x="3931" y="1575"/>
                  </a:lnTo>
                  <a:lnTo>
                    <a:pt x="3876" y="1346"/>
                  </a:lnTo>
                  <a:lnTo>
                    <a:pt x="4058" y="1093"/>
                  </a:lnTo>
                  <a:lnTo>
                    <a:pt x="4348" y="909"/>
                  </a:lnTo>
                  <a:lnTo>
                    <a:pt x="4189" y="760"/>
                  </a:lnTo>
                  <a:lnTo>
                    <a:pt x="3680" y="498"/>
                  </a:lnTo>
                  <a:lnTo>
                    <a:pt x="3392" y="534"/>
                  </a:lnTo>
                  <a:lnTo>
                    <a:pt x="3380" y="394"/>
                  </a:lnTo>
                  <a:lnTo>
                    <a:pt x="3275" y="324"/>
                  </a:lnTo>
                  <a:lnTo>
                    <a:pt x="3155" y="129"/>
                  </a:lnTo>
                  <a:lnTo>
                    <a:pt x="2897" y="138"/>
                  </a:lnTo>
                  <a:lnTo>
                    <a:pt x="2593" y="345"/>
                  </a:lnTo>
                  <a:lnTo>
                    <a:pt x="2375" y="189"/>
                  </a:lnTo>
                  <a:lnTo>
                    <a:pt x="2339" y="0"/>
                  </a:lnTo>
                  <a:lnTo>
                    <a:pt x="2183" y="142"/>
                  </a:lnTo>
                  <a:lnTo>
                    <a:pt x="2163" y="418"/>
                  </a:lnTo>
                  <a:lnTo>
                    <a:pt x="2008" y="535"/>
                  </a:lnTo>
                  <a:lnTo>
                    <a:pt x="1642" y="518"/>
                  </a:lnTo>
                  <a:lnTo>
                    <a:pt x="1529" y="40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7" name="Freeform 1307">
              <a:extLst>
                <a:ext uri="{FF2B5EF4-FFF2-40B4-BE49-F238E27FC236}">
                  <a16:creationId xmlns:a16="http://schemas.microsoft.com/office/drawing/2014/main" id="{611EC309-F8FD-450E-AB98-404A197EE2D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610025" y="2201209"/>
              <a:ext cx="1354607" cy="1302073"/>
            </a:xfrm>
            <a:custGeom>
              <a:avLst/>
              <a:gdLst>
                <a:gd name="T0" fmla="*/ 1986 w 5193"/>
                <a:gd name="T1" fmla="*/ 414 h 4604"/>
                <a:gd name="T2" fmla="*/ 1746 w 5193"/>
                <a:gd name="T3" fmla="*/ 342 h 4604"/>
                <a:gd name="T4" fmla="*/ 1548 w 5193"/>
                <a:gd name="T5" fmla="*/ 138 h 4604"/>
                <a:gd name="T6" fmla="*/ 1026 w 5193"/>
                <a:gd name="T7" fmla="*/ 0 h 4604"/>
                <a:gd name="T8" fmla="*/ 918 w 5193"/>
                <a:gd name="T9" fmla="*/ 192 h 4604"/>
                <a:gd name="T10" fmla="*/ 558 w 5193"/>
                <a:gd name="T11" fmla="*/ 426 h 4604"/>
                <a:gd name="T12" fmla="*/ 162 w 5193"/>
                <a:gd name="T13" fmla="*/ 912 h 4604"/>
                <a:gd name="T14" fmla="*/ 78 w 5193"/>
                <a:gd name="T15" fmla="*/ 1290 h 4604"/>
                <a:gd name="T16" fmla="*/ 6 w 5193"/>
                <a:gd name="T17" fmla="*/ 1584 h 4604"/>
                <a:gd name="T18" fmla="*/ 360 w 5193"/>
                <a:gd name="T19" fmla="*/ 1800 h 4604"/>
                <a:gd name="T20" fmla="*/ 576 w 5193"/>
                <a:gd name="T21" fmla="*/ 1710 h 4604"/>
                <a:gd name="T22" fmla="*/ 600 w 5193"/>
                <a:gd name="T23" fmla="*/ 1938 h 4604"/>
                <a:gd name="T24" fmla="*/ 708 w 5193"/>
                <a:gd name="T25" fmla="*/ 2280 h 4604"/>
                <a:gd name="T26" fmla="*/ 612 w 5193"/>
                <a:gd name="T27" fmla="*/ 2639 h 4604"/>
                <a:gd name="T28" fmla="*/ 774 w 5193"/>
                <a:gd name="T29" fmla="*/ 2879 h 4604"/>
                <a:gd name="T30" fmla="*/ 1242 w 5193"/>
                <a:gd name="T31" fmla="*/ 2891 h 4604"/>
                <a:gd name="T32" fmla="*/ 1440 w 5193"/>
                <a:gd name="T33" fmla="*/ 3077 h 4604"/>
                <a:gd name="T34" fmla="*/ 1446 w 5193"/>
                <a:gd name="T35" fmla="*/ 3383 h 4604"/>
                <a:gd name="T36" fmla="*/ 1320 w 5193"/>
                <a:gd name="T37" fmla="*/ 3899 h 4604"/>
                <a:gd name="T38" fmla="*/ 1692 w 5193"/>
                <a:gd name="T39" fmla="*/ 4115 h 4604"/>
                <a:gd name="T40" fmla="*/ 1788 w 5193"/>
                <a:gd name="T41" fmla="*/ 4295 h 4604"/>
                <a:gd name="T42" fmla="*/ 2106 w 5193"/>
                <a:gd name="T43" fmla="*/ 4535 h 4604"/>
                <a:gd name="T44" fmla="*/ 2487 w 5193"/>
                <a:gd name="T45" fmla="*/ 4340 h 4604"/>
                <a:gd name="T46" fmla="*/ 2682 w 5193"/>
                <a:gd name="T47" fmla="*/ 4079 h 4604"/>
                <a:gd name="T48" fmla="*/ 2700 w 5193"/>
                <a:gd name="T49" fmla="*/ 3779 h 4604"/>
                <a:gd name="T50" fmla="*/ 2955 w 5193"/>
                <a:gd name="T51" fmla="*/ 3704 h 4604"/>
                <a:gd name="T52" fmla="*/ 3168 w 5193"/>
                <a:gd name="T53" fmla="*/ 3920 h 4604"/>
                <a:gd name="T54" fmla="*/ 3186 w 5193"/>
                <a:gd name="T55" fmla="*/ 4301 h 4604"/>
                <a:gd name="T56" fmla="*/ 3474 w 5193"/>
                <a:gd name="T57" fmla="*/ 4352 h 4604"/>
                <a:gd name="T58" fmla="*/ 3552 w 5193"/>
                <a:gd name="T59" fmla="*/ 4193 h 4604"/>
                <a:gd name="T60" fmla="*/ 3696 w 5193"/>
                <a:gd name="T61" fmla="*/ 4157 h 4604"/>
                <a:gd name="T62" fmla="*/ 3807 w 5193"/>
                <a:gd name="T63" fmla="*/ 3980 h 4604"/>
                <a:gd name="T64" fmla="*/ 4215 w 5193"/>
                <a:gd name="T65" fmla="*/ 4070 h 4604"/>
                <a:gd name="T66" fmla="*/ 4338 w 5193"/>
                <a:gd name="T67" fmla="*/ 4391 h 4604"/>
                <a:gd name="T68" fmla="*/ 4590 w 5193"/>
                <a:gd name="T69" fmla="*/ 4601 h 4604"/>
                <a:gd name="T70" fmla="*/ 4818 w 5193"/>
                <a:gd name="T71" fmla="*/ 4604 h 4604"/>
                <a:gd name="T72" fmla="*/ 5031 w 5193"/>
                <a:gd name="T73" fmla="*/ 4511 h 4604"/>
                <a:gd name="T74" fmla="*/ 5193 w 5193"/>
                <a:gd name="T75" fmla="*/ 4271 h 4604"/>
                <a:gd name="T76" fmla="*/ 5058 w 5193"/>
                <a:gd name="T77" fmla="*/ 3935 h 4604"/>
                <a:gd name="T78" fmla="*/ 4968 w 5193"/>
                <a:gd name="T79" fmla="*/ 3683 h 4604"/>
                <a:gd name="T80" fmla="*/ 4794 w 5193"/>
                <a:gd name="T81" fmla="*/ 3455 h 4604"/>
                <a:gd name="T82" fmla="*/ 4635 w 5193"/>
                <a:gd name="T83" fmla="*/ 3413 h 4604"/>
                <a:gd name="T84" fmla="*/ 4755 w 5193"/>
                <a:gd name="T85" fmla="*/ 3035 h 4604"/>
                <a:gd name="T86" fmla="*/ 4791 w 5193"/>
                <a:gd name="T87" fmla="*/ 2666 h 4604"/>
                <a:gd name="T88" fmla="*/ 4452 w 5193"/>
                <a:gd name="T89" fmla="*/ 2531 h 4604"/>
                <a:gd name="T90" fmla="*/ 4284 w 5193"/>
                <a:gd name="T91" fmla="*/ 2268 h 4604"/>
                <a:gd name="T92" fmla="*/ 4122 w 5193"/>
                <a:gd name="T93" fmla="*/ 2031 h 4604"/>
                <a:gd name="T94" fmla="*/ 3990 w 5193"/>
                <a:gd name="T95" fmla="*/ 1797 h 4604"/>
                <a:gd name="T96" fmla="*/ 4002 w 5193"/>
                <a:gd name="T97" fmla="*/ 1512 h 4604"/>
                <a:gd name="T98" fmla="*/ 4230 w 5193"/>
                <a:gd name="T99" fmla="*/ 1350 h 4604"/>
                <a:gd name="T100" fmla="*/ 4485 w 5193"/>
                <a:gd name="T101" fmla="*/ 1209 h 4604"/>
                <a:gd name="T102" fmla="*/ 4332 w 5193"/>
                <a:gd name="T103" fmla="*/ 1011 h 4604"/>
                <a:gd name="T104" fmla="*/ 4108 w 5193"/>
                <a:gd name="T105" fmla="*/ 716 h 4604"/>
                <a:gd name="T106" fmla="*/ 3444 w 5193"/>
                <a:gd name="T107" fmla="*/ 516 h 4604"/>
                <a:gd name="T108" fmla="*/ 2976 w 5193"/>
                <a:gd name="T109" fmla="*/ 576 h 4604"/>
                <a:gd name="T110" fmla="*/ 2610 w 5193"/>
                <a:gd name="T111" fmla="*/ 750 h 4604"/>
                <a:gd name="T112" fmla="*/ 2352 w 5193"/>
                <a:gd name="T113" fmla="*/ 591 h 4604"/>
                <a:gd name="T114" fmla="*/ 2136 w 5193"/>
                <a:gd name="T115" fmla="*/ 339 h 460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5193"/>
                <a:gd name="T175" fmla="*/ 0 h 4604"/>
                <a:gd name="T176" fmla="*/ 5193 w 5193"/>
                <a:gd name="T177" fmla="*/ 4604 h 4604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5193" h="4604">
                  <a:moveTo>
                    <a:pt x="2070" y="270"/>
                  </a:moveTo>
                  <a:lnTo>
                    <a:pt x="1986" y="414"/>
                  </a:lnTo>
                  <a:lnTo>
                    <a:pt x="1800" y="414"/>
                  </a:lnTo>
                  <a:lnTo>
                    <a:pt x="1746" y="342"/>
                  </a:lnTo>
                  <a:lnTo>
                    <a:pt x="1716" y="198"/>
                  </a:lnTo>
                  <a:lnTo>
                    <a:pt x="1548" y="138"/>
                  </a:lnTo>
                  <a:lnTo>
                    <a:pt x="1458" y="18"/>
                  </a:lnTo>
                  <a:lnTo>
                    <a:pt x="1026" y="0"/>
                  </a:lnTo>
                  <a:lnTo>
                    <a:pt x="906" y="72"/>
                  </a:lnTo>
                  <a:lnTo>
                    <a:pt x="918" y="192"/>
                  </a:lnTo>
                  <a:lnTo>
                    <a:pt x="720" y="234"/>
                  </a:lnTo>
                  <a:lnTo>
                    <a:pt x="558" y="426"/>
                  </a:lnTo>
                  <a:lnTo>
                    <a:pt x="342" y="666"/>
                  </a:lnTo>
                  <a:lnTo>
                    <a:pt x="162" y="912"/>
                  </a:lnTo>
                  <a:lnTo>
                    <a:pt x="0" y="1134"/>
                  </a:lnTo>
                  <a:lnTo>
                    <a:pt x="78" y="1290"/>
                  </a:lnTo>
                  <a:lnTo>
                    <a:pt x="108" y="1452"/>
                  </a:lnTo>
                  <a:lnTo>
                    <a:pt x="6" y="1584"/>
                  </a:lnTo>
                  <a:lnTo>
                    <a:pt x="168" y="1818"/>
                  </a:lnTo>
                  <a:lnTo>
                    <a:pt x="360" y="1800"/>
                  </a:lnTo>
                  <a:lnTo>
                    <a:pt x="486" y="1656"/>
                  </a:lnTo>
                  <a:lnTo>
                    <a:pt x="576" y="1710"/>
                  </a:lnTo>
                  <a:lnTo>
                    <a:pt x="528" y="1884"/>
                  </a:lnTo>
                  <a:lnTo>
                    <a:pt x="600" y="1938"/>
                  </a:lnTo>
                  <a:lnTo>
                    <a:pt x="720" y="2100"/>
                  </a:lnTo>
                  <a:lnTo>
                    <a:pt x="708" y="2280"/>
                  </a:lnTo>
                  <a:lnTo>
                    <a:pt x="582" y="2339"/>
                  </a:lnTo>
                  <a:lnTo>
                    <a:pt x="612" y="2639"/>
                  </a:lnTo>
                  <a:lnTo>
                    <a:pt x="690" y="2729"/>
                  </a:lnTo>
                  <a:lnTo>
                    <a:pt x="774" y="2879"/>
                  </a:lnTo>
                  <a:lnTo>
                    <a:pt x="996" y="2909"/>
                  </a:lnTo>
                  <a:lnTo>
                    <a:pt x="1242" y="2891"/>
                  </a:lnTo>
                  <a:lnTo>
                    <a:pt x="1302" y="3005"/>
                  </a:lnTo>
                  <a:lnTo>
                    <a:pt x="1440" y="3077"/>
                  </a:lnTo>
                  <a:lnTo>
                    <a:pt x="1410" y="3251"/>
                  </a:lnTo>
                  <a:lnTo>
                    <a:pt x="1446" y="3383"/>
                  </a:lnTo>
                  <a:lnTo>
                    <a:pt x="1284" y="3647"/>
                  </a:lnTo>
                  <a:lnTo>
                    <a:pt x="1320" y="3899"/>
                  </a:lnTo>
                  <a:lnTo>
                    <a:pt x="1548" y="3953"/>
                  </a:lnTo>
                  <a:lnTo>
                    <a:pt x="1692" y="4115"/>
                  </a:lnTo>
                  <a:lnTo>
                    <a:pt x="1698" y="4229"/>
                  </a:lnTo>
                  <a:lnTo>
                    <a:pt x="1788" y="4295"/>
                  </a:lnTo>
                  <a:lnTo>
                    <a:pt x="1842" y="4445"/>
                  </a:lnTo>
                  <a:lnTo>
                    <a:pt x="2106" y="4535"/>
                  </a:lnTo>
                  <a:lnTo>
                    <a:pt x="2268" y="4475"/>
                  </a:lnTo>
                  <a:lnTo>
                    <a:pt x="2487" y="4340"/>
                  </a:lnTo>
                  <a:lnTo>
                    <a:pt x="2520" y="4151"/>
                  </a:lnTo>
                  <a:lnTo>
                    <a:pt x="2682" y="4079"/>
                  </a:lnTo>
                  <a:lnTo>
                    <a:pt x="2682" y="3899"/>
                  </a:lnTo>
                  <a:lnTo>
                    <a:pt x="2700" y="3779"/>
                  </a:lnTo>
                  <a:lnTo>
                    <a:pt x="2790" y="3707"/>
                  </a:lnTo>
                  <a:lnTo>
                    <a:pt x="2955" y="3704"/>
                  </a:lnTo>
                  <a:lnTo>
                    <a:pt x="3018" y="3740"/>
                  </a:lnTo>
                  <a:lnTo>
                    <a:pt x="3168" y="3920"/>
                  </a:lnTo>
                  <a:lnTo>
                    <a:pt x="3156" y="4043"/>
                  </a:lnTo>
                  <a:lnTo>
                    <a:pt x="3186" y="4301"/>
                  </a:lnTo>
                  <a:lnTo>
                    <a:pt x="3258" y="4355"/>
                  </a:lnTo>
                  <a:lnTo>
                    <a:pt x="3474" y="4352"/>
                  </a:lnTo>
                  <a:lnTo>
                    <a:pt x="3528" y="4295"/>
                  </a:lnTo>
                  <a:lnTo>
                    <a:pt x="3552" y="4193"/>
                  </a:lnTo>
                  <a:lnTo>
                    <a:pt x="3642" y="4187"/>
                  </a:lnTo>
                  <a:lnTo>
                    <a:pt x="3696" y="4157"/>
                  </a:lnTo>
                  <a:lnTo>
                    <a:pt x="3747" y="4079"/>
                  </a:lnTo>
                  <a:lnTo>
                    <a:pt x="3807" y="3980"/>
                  </a:lnTo>
                  <a:lnTo>
                    <a:pt x="4146" y="3977"/>
                  </a:lnTo>
                  <a:lnTo>
                    <a:pt x="4215" y="4070"/>
                  </a:lnTo>
                  <a:lnTo>
                    <a:pt x="4248" y="4271"/>
                  </a:lnTo>
                  <a:lnTo>
                    <a:pt x="4338" y="4391"/>
                  </a:lnTo>
                  <a:lnTo>
                    <a:pt x="4482" y="4553"/>
                  </a:lnTo>
                  <a:lnTo>
                    <a:pt x="4590" y="4601"/>
                  </a:lnTo>
                  <a:lnTo>
                    <a:pt x="4686" y="4547"/>
                  </a:lnTo>
                  <a:lnTo>
                    <a:pt x="4818" y="4604"/>
                  </a:lnTo>
                  <a:lnTo>
                    <a:pt x="4932" y="4586"/>
                  </a:lnTo>
                  <a:lnTo>
                    <a:pt x="5031" y="4511"/>
                  </a:lnTo>
                  <a:lnTo>
                    <a:pt x="5136" y="4427"/>
                  </a:lnTo>
                  <a:lnTo>
                    <a:pt x="5193" y="4271"/>
                  </a:lnTo>
                  <a:lnTo>
                    <a:pt x="5082" y="4205"/>
                  </a:lnTo>
                  <a:lnTo>
                    <a:pt x="5058" y="3935"/>
                  </a:lnTo>
                  <a:lnTo>
                    <a:pt x="4992" y="3827"/>
                  </a:lnTo>
                  <a:lnTo>
                    <a:pt x="4968" y="3683"/>
                  </a:lnTo>
                  <a:lnTo>
                    <a:pt x="4974" y="3485"/>
                  </a:lnTo>
                  <a:lnTo>
                    <a:pt x="4794" y="3455"/>
                  </a:lnTo>
                  <a:lnTo>
                    <a:pt x="4689" y="3479"/>
                  </a:lnTo>
                  <a:lnTo>
                    <a:pt x="4635" y="3413"/>
                  </a:lnTo>
                  <a:lnTo>
                    <a:pt x="4620" y="3128"/>
                  </a:lnTo>
                  <a:lnTo>
                    <a:pt x="4755" y="3035"/>
                  </a:lnTo>
                  <a:lnTo>
                    <a:pt x="4791" y="2858"/>
                  </a:lnTo>
                  <a:lnTo>
                    <a:pt x="4791" y="2666"/>
                  </a:lnTo>
                  <a:lnTo>
                    <a:pt x="4680" y="2555"/>
                  </a:lnTo>
                  <a:lnTo>
                    <a:pt x="4452" y="2531"/>
                  </a:lnTo>
                  <a:lnTo>
                    <a:pt x="4287" y="2426"/>
                  </a:lnTo>
                  <a:lnTo>
                    <a:pt x="4284" y="2268"/>
                  </a:lnTo>
                  <a:lnTo>
                    <a:pt x="4233" y="2109"/>
                  </a:lnTo>
                  <a:lnTo>
                    <a:pt x="4122" y="2031"/>
                  </a:lnTo>
                  <a:lnTo>
                    <a:pt x="4035" y="1914"/>
                  </a:lnTo>
                  <a:lnTo>
                    <a:pt x="3990" y="1797"/>
                  </a:lnTo>
                  <a:lnTo>
                    <a:pt x="3972" y="1659"/>
                  </a:lnTo>
                  <a:lnTo>
                    <a:pt x="4002" y="1512"/>
                  </a:lnTo>
                  <a:lnTo>
                    <a:pt x="4071" y="1380"/>
                  </a:lnTo>
                  <a:lnTo>
                    <a:pt x="4230" y="1350"/>
                  </a:lnTo>
                  <a:lnTo>
                    <a:pt x="4377" y="1362"/>
                  </a:lnTo>
                  <a:lnTo>
                    <a:pt x="4485" y="1209"/>
                  </a:lnTo>
                  <a:lnTo>
                    <a:pt x="4431" y="1122"/>
                  </a:lnTo>
                  <a:lnTo>
                    <a:pt x="4332" y="1011"/>
                  </a:lnTo>
                  <a:lnTo>
                    <a:pt x="4143" y="849"/>
                  </a:lnTo>
                  <a:lnTo>
                    <a:pt x="4108" y="716"/>
                  </a:lnTo>
                  <a:lnTo>
                    <a:pt x="3654" y="540"/>
                  </a:lnTo>
                  <a:lnTo>
                    <a:pt x="3444" y="516"/>
                  </a:lnTo>
                  <a:lnTo>
                    <a:pt x="3222" y="522"/>
                  </a:lnTo>
                  <a:lnTo>
                    <a:pt x="2976" y="576"/>
                  </a:lnTo>
                  <a:lnTo>
                    <a:pt x="2808" y="720"/>
                  </a:lnTo>
                  <a:lnTo>
                    <a:pt x="2610" y="750"/>
                  </a:lnTo>
                  <a:lnTo>
                    <a:pt x="2469" y="708"/>
                  </a:lnTo>
                  <a:lnTo>
                    <a:pt x="2352" y="591"/>
                  </a:lnTo>
                  <a:lnTo>
                    <a:pt x="2250" y="399"/>
                  </a:lnTo>
                  <a:lnTo>
                    <a:pt x="2136" y="339"/>
                  </a:lnTo>
                  <a:lnTo>
                    <a:pt x="2070" y="27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8" name="Freeform 1308">
              <a:extLst>
                <a:ext uri="{FF2B5EF4-FFF2-40B4-BE49-F238E27FC236}">
                  <a16:creationId xmlns:a16="http://schemas.microsoft.com/office/drawing/2014/main" id="{F861F9D9-7924-F5EE-6835-152CDA94A34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115665" y="2065461"/>
              <a:ext cx="1543465" cy="1932465"/>
            </a:xfrm>
            <a:custGeom>
              <a:avLst/>
              <a:gdLst>
                <a:gd name="T0" fmla="*/ 3385 w 3944"/>
                <a:gd name="T1" fmla="*/ 1179 h 4556"/>
                <a:gd name="T2" fmla="*/ 3124 w 3944"/>
                <a:gd name="T3" fmla="*/ 2277 h 4556"/>
                <a:gd name="T4" fmla="*/ 2417 w 3944"/>
                <a:gd name="T5" fmla="*/ 2220 h 4556"/>
                <a:gd name="T6" fmla="*/ 2079 w 3944"/>
                <a:gd name="T7" fmla="*/ 1957 h 4556"/>
                <a:gd name="T8" fmla="*/ 1593 w 3944"/>
                <a:gd name="T9" fmla="*/ 2391 h 4556"/>
                <a:gd name="T10" fmla="*/ 869 w 3944"/>
                <a:gd name="T11" fmla="*/ 2889 h 4556"/>
                <a:gd name="T12" fmla="*/ 95 w 3944"/>
                <a:gd name="T13" fmla="*/ 3550 h 4556"/>
                <a:gd name="T14" fmla="*/ 320 w 3944"/>
                <a:gd name="T15" fmla="*/ 3874 h 4556"/>
                <a:gd name="T16" fmla="*/ 365 w 3944"/>
                <a:gd name="T17" fmla="*/ 4558 h 4556"/>
                <a:gd name="T18" fmla="*/ 243 w 3944"/>
                <a:gd name="T19" fmla="*/ 5141 h 4556"/>
                <a:gd name="T20" fmla="*/ 203 w 3944"/>
                <a:gd name="T21" fmla="*/ 5569 h 4556"/>
                <a:gd name="T22" fmla="*/ 903 w 3944"/>
                <a:gd name="T23" fmla="*/ 5635 h 4556"/>
                <a:gd name="T24" fmla="*/ 1224 w 3944"/>
                <a:gd name="T25" fmla="*/ 5911 h 4556"/>
                <a:gd name="T26" fmla="*/ 1062 w 3944"/>
                <a:gd name="T27" fmla="*/ 6167 h 4556"/>
                <a:gd name="T28" fmla="*/ 872 w 3944"/>
                <a:gd name="T29" fmla="*/ 6518 h 4556"/>
                <a:gd name="T30" fmla="*/ 552 w 3944"/>
                <a:gd name="T31" fmla="*/ 6899 h 4556"/>
                <a:gd name="T32" fmla="*/ 234 w 3944"/>
                <a:gd name="T33" fmla="*/ 7269 h 4556"/>
                <a:gd name="T34" fmla="*/ 360 w 3944"/>
                <a:gd name="T35" fmla="*/ 7863 h 4556"/>
                <a:gd name="T36" fmla="*/ 243 w 3944"/>
                <a:gd name="T37" fmla="*/ 8127 h 4556"/>
                <a:gd name="T38" fmla="*/ 963 w 3944"/>
                <a:gd name="T39" fmla="*/ 8412 h 4556"/>
                <a:gd name="T40" fmla="*/ 1884 w 3944"/>
                <a:gd name="T41" fmla="*/ 8915 h 4556"/>
                <a:gd name="T42" fmla="*/ 1935 w 3944"/>
                <a:gd name="T43" fmla="*/ 9672 h 4556"/>
                <a:gd name="T44" fmla="*/ 2727 w 3944"/>
                <a:gd name="T45" fmla="*/ 9747 h 4556"/>
                <a:gd name="T46" fmla="*/ 2934 w 3944"/>
                <a:gd name="T47" fmla="*/ 9239 h 4556"/>
                <a:gd name="T48" fmla="*/ 2989 w 3944"/>
                <a:gd name="T49" fmla="*/ 8510 h 4556"/>
                <a:gd name="T50" fmla="*/ 2898 w 3944"/>
                <a:gd name="T51" fmla="*/ 8007 h 4556"/>
                <a:gd name="T52" fmla="*/ 3383 w 3944"/>
                <a:gd name="T53" fmla="*/ 7755 h 4556"/>
                <a:gd name="T54" fmla="*/ 3802 w 3944"/>
                <a:gd name="T55" fmla="*/ 7355 h 4556"/>
                <a:gd name="T56" fmla="*/ 4448 w 3944"/>
                <a:gd name="T57" fmla="*/ 7323 h 4556"/>
                <a:gd name="T58" fmla="*/ 4760 w 3944"/>
                <a:gd name="T59" fmla="*/ 7736 h 4556"/>
                <a:gd name="T60" fmla="*/ 4805 w 3944"/>
                <a:gd name="T61" fmla="*/ 8208 h 4556"/>
                <a:gd name="T62" fmla="*/ 4342 w 3944"/>
                <a:gd name="T63" fmla="*/ 8781 h 4556"/>
                <a:gd name="T64" fmla="*/ 3901 w 3944"/>
                <a:gd name="T65" fmla="*/ 9240 h 4556"/>
                <a:gd name="T66" fmla="*/ 3610 w 3944"/>
                <a:gd name="T67" fmla="*/ 9627 h 4556"/>
                <a:gd name="T68" fmla="*/ 4018 w 3944"/>
                <a:gd name="T69" fmla="*/ 10028 h 4556"/>
                <a:gd name="T70" fmla="*/ 4859 w 3944"/>
                <a:gd name="T71" fmla="*/ 10246 h 4556"/>
                <a:gd name="T72" fmla="*/ 5353 w 3944"/>
                <a:gd name="T73" fmla="*/ 10055 h 4556"/>
                <a:gd name="T74" fmla="*/ 5732 w 3944"/>
                <a:gd name="T75" fmla="*/ 9617 h 4556"/>
                <a:gd name="T76" fmla="*/ 6291 w 3944"/>
                <a:gd name="T77" fmla="*/ 9518 h 4556"/>
                <a:gd name="T78" fmla="*/ 6834 w 3944"/>
                <a:gd name="T79" fmla="*/ 9059 h 4556"/>
                <a:gd name="T80" fmla="*/ 7231 w 3944"/>
                <a:gd name="T81" fmla="*/ 9380 h 4556"/>
                <a:gd name="T82" fmla="*/ 7824 w 3944"/>
                <a:gd name="T83" fmla="*/ 9402 h 4556"/>
                <a:gd name="T84" fmla="*/ 8517 w 3944"/>
                <a:gd name="T85" fmla="*/ 9348 h 4556"/>
                <a:gd name="T86" fmla="*/ 8445 w 3944"/>
                <a:gd name="T87" fmla="*/ 8700 h 4556"/>
                <a:gd name="T88" fmla="*/ 8769 w 3944"/>
                <a:gd name="T89" fmla="*/ 7791 h 4556"/>
                <a:gd name="T90" fmla="*/ 8769 w 3944"/>
                <a:gd name="T91" fmla="*/ 6712 h 4556"/>
                <a:gd name="T92" fmla="*/ 8391 w 3944"/>
                <a:gd name="T93" fmla="*/ 7008 h 4556"/>
                <a:gd name="T94" fmla="*/ 7932 w 3944"/>
                <a:gd name="T95" fmla="*/ 7107 h 4556"/>
                <a:gd name="T96" fmla="*/ 8058 w 3944"/>
                <a:gd name="T97" fmla="*/ 6514 h 4556"/>
                <a:gd name="T98" fmla="*/ 7788 w 3944"/>
                <a:gd name="T99" fmla="*/ 5839 h 4556"/>
                <a:gd name="T100" fmla="*/ 7896 w 3944"/>
                <a:gd name="T101" fmla="*/ 4823 h 4556"/>
                <a:gd name="T102" fmla="*/ 8040 w 3944"/>
                <a:gd name="T103" fmla="*/ 3923 h 4556"/>
                <a:gd name="T104" fmla="*/ 8220 w 3944"/>
                <a:gd name="T105" fmla="*/ 3177 h 4556"/>
                <a:gd name="T106" fmla="*/ 8301 w 3944"/>
                <a:gd name="T107" fmla="*/ 2502 h 4556"/>
                <a:gd name="T108" fmla="*/ 8094 w 3944"/>
                <a:gd name="T109" fmla="*/ 1980 h 4556"/>
                <a:gd name="T110" fmla="*/ 7986 w 3944"/>
                <a:gd name="T111" fmla="*/ 1143 h 4556"/>
                <a:gd name="T112" fmla="*/ 7797 w 3944"/>
                <a:gd name="T113" fmla="*/ 495 h 4556"/>
                <a:gd name="T114" fmla="*/ 7486 w 3944"/>
                <a:gd name="T115" fmla="*/ 0 h 4556"/>
                <a:gd name="T116" fmla="*/ 6969 w 3944"/>
                <a:gd name="T117" fmla="*/ 721 h 4556"/>
                <a:gd name="T118" fmla="*/ 5732 w 3944"/>
                <a:gd name="T119" fmla="*/ 756 h 4556"/>
                <a:gd name="T120" fmla="*/ 4970 w 3944"/>
                <a:gd name="T121" fmla="*/ 663 h 4556"/>
                <a:gd name="T122" fmla="*/ 3820 w 3944"/>
                <a:gd name="T123" fmla="*/ 900 h 455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3944"/>
                <a:gd name="T187" fmla="*/ 0 h 4556"/>
                <a:gd name="T188" fmla="*/ 3944 w 3944"/>
                <a:gd name="T189" fmla="*/ 4556 h 455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3944" h="4556">
                  <a:moveTo>
                    <a:pt x="1697" y="400"/>
                  </a:moveTo>
                  <a:lnTo>
                    <a:pt x="1580" y="476"/>
                  </a:lnTo>
                  <a:lnTo>
                    <a:pt x="1504" y="524"/>
                  </a:lnTo>
                  <a:lnTo>
                    <a:pt x="1384" y="692"/>
                  </a:lnTo>
                  <a:lnTo>
                    <a:pt x="1420" y="844"/>
                  </a:lnTo>
                  <a:lnTo>
                    <a:pt x="1388" y="1012"/>
                  </a:lnTo>
                  <a:lnTo>
                    <a:pt x="1299" y="1066"/>
                  </a:lnTo>
                  <a:lnTo>
                    <a:pt x="1216" y="1084"/>
                  </a:lnTo>
                  <a:lnTo>
                    <a:pt x="1074" y="987"/>
                  </a:lnTo>
                  <a:lnTo>
                    <a:pt x="989" y="990"/>
                  </a:lnTo>
                  <a:lnTo>
                    <a:pt x="978" y="912"/>
                  </a:lnTo>
                  <a:lnTo>
                    <a:pt x="924" y="870"/>
                  </a:lnTo>
                  <a:lnTo>
                    <a:pt x="840" y="898"/>
                  </a:lnTo>
                  <a:lnTo>
                    <a:pt x="812" y="956"/>
                  </a:lnTo>
                  <a:lnTo>
                    <a:pt x="708" y="1063"/>
                  </a:lnTo>
                  <a:lnTo>
                    <a:pt x="608" y="1072"/>
                  </a:lnTo>
                  <a:lnTo>
                    <a:pt x="548" y="1168"/>
                  </a:lnTo>
                  <a:lnTo>
                    <a:pt x="386" y="1284"/>
                  </a:lnTo>
                  <a:lnTo>
                    <a:pt x="208" y="1388"/>
                  </a:lnTo>
                  <a:lnTo>
                    <a:pt x="162" y="1545"/>
                  </a:lnTo>
                  <a:lnTo>
                    <a:pt x="42" y="1578"/>
                  </a:lnTo>
                  <a:lnTo>
                    <a:pt x="0" y="1666"/>
                  </a:lnTo>
                  <a:lnTo>
                    <a:pt x="44" y="1720"/>
                  </a:lnTo>
                  <a:lnTo>
                    <a:pt x="142" y="1722"/>
                  </a:lnTo>
                  <a:lnTo>
                    <a:pt x="183" y="1759"/>
                  </a:lnTo>
                  <a:lnTo>
                    <a:pt x="208" y="1976"/>
                  </a:lnTo>
                  <a:lnTo>
                    <a:pt x="162" y="2026"/>
                  </a:lnTo>
                  <a:lnTo>
                    <a:pt x="114" y="2103"/>
                  </a:lnTo>
                  <a:lnTo>
                    <a:pt x="125" y="2224"/>
                  </a:lnTo>
                  <a:lnTo>
                    <a:pt x="108" y="2286"/>
                  </a:lnTo>
                  <a:lnTo>
                    <a:pt x="40" y="2312"/>
                  </a:lnTo>
                  <a:lnTo>
                    <a:pt x="20" y="2359"/>
                  </a:lnTo>
                  <a:lnTo>
                    <a:pt x="90" y="2476"/>
                  </a:lnTo>
                  <a:lnTo>
                    <a:pt x="196" y="2506"/>
                  </a:lnTo>
                  <a:lnTo>
                    <a:pt x="309" y="2527"/>
                  </a:lnTo>
                  <a:lnTo>
                    <a:pt x="401" y="2505"/>
                  </a:lnTo>
                  <a:lnTo>
                    <a:pt x="448" y="2548"/>
                  </a:lnTo>
                  <a:lnTo>
                    <a:pt x="452" y="2623"/>
                  </a:lnTo>
                  <a:lnTo>
                    <a:pt x="544" y="2628"/>
                  </a:lnTo>
                  <a:lnTo>
                    <a:pt x="566" y="2703"/>
                  </a:lnTo>
                  <a:lnTo>
                    <a:pt x="526" y="2742"/>
                  </a:lnTo>
                  <a:lnTo>
                    <a:pt x="472" y="2742"/>
                  </a:lnTo>
                  <a:lnTo>
                    <a:pt x="413" y="2769"/>
                  </a:lnTo>
                  <a:lnTo>
                    <a:pt x="396" y="2826"/>
                  </a:lnTo>
                  <a:lnTo>
                    <a:pt x="387" y="2898"/>
                  </a:lnTo>
                  <a:lnTo>
                    <a:pt x="342" y="2962"/>
                  </a:lnTo>
                  <a:lnTo>
                    <a:pt x="278" y="2995"/>
                  </a:lnTo>
                  <a:lnTo>
                    <a:pt x="245" y="3067"/>
                  </a:lnTo>
                  <a:lnTo>
                    <a:pt x="268" y="3160"/>
                  </a:lnTo>
                  <a:lnTo>
                    <a:pt x="246" y="3199"/>
                  </a:lnTo>
                  <a:lnTo>
                    <a:pt x="104" y="3232"/>
                  </a:lnTo>
                  <a:lnTo>
                    <a:pt x="111" y="3330"/>
                  </a:lnTo>
                  <a:lnTo>
                    <a:pt x="162" y="3403"/>
                  </a:lnTo>
                  <a:lnTo>
                    <a:pt x="160" y="3496"/>
                  </a:lnTo>
                  <a:lnTo>
                    <a:pt x="162" y="3496"/>
                  </a:lnTo>
                  <a:lnTo>
                    <a:pt x="123" y="3549"/>
                  </a:lnTo>
                  <a:lnTo>
                    <a:pt x="108" y="3613"/>
                  </a:lnTo>
                  <a:lnTo>
                    <a:pt x="221" y="3642"/>
                  </a:lnTo>
                  <a:lnTo>
                    <a:pt x="299" y="3699"/>
                  </a:lnTo>
                  <a:lnTo>
                    <a:pt x="428" y="3740"/>
                  </a:lnTo>
                  <a:lnTo>
                    <a:pt x="585" y="3774"/>
                  </a:lnTo>
                  <a:lnTo>
                    <a:pt x="660" y="3856"/>
                  </a:lnTo>
                  <a:lnTo>
                    <a:pt x="837" y="3963"/>
                  </a:lnTo>
                  <a:lnTo>
                    <a:pt x="848" y="4083"/>
                  </a:lnTo>
                  <a:lnTo>
                    <a:pt x="833" y="4239"/>
                  </a:lnTo>
                  <a:lnTo>
                    <a:pt x="860" y="4300"/>
                  </a:lnTo>
                  <a:lnTo>
                    <a:pt x="932" y="4328"/>
                  </a:lnTo>
                  <a:lnTo>
                    <a:pt x="1077" y="4327"/>
                  </a:lnTo>
                  <a:lnTo>
                    <a:pt x="1212" y="4333"/>
                  </a:lnTo>
                  <a:lnTo>
                    <a:pt x="1182" y="4222"/>
                  </a:lnTo>
                  <a:lnTo>
                    <a:pt x="1212" y="4122"/>
                  </a:lnTo>
                  <a:lnTo>
                    <a:pt x="1304" y="4107"/>
                  </a:lnTo>
                  <a:lnTo>
                    <a:pt x="1335" y="4048"/>
                  </a:lnTo>
                  <a:lnTo>
                    <a:pt x="1288" y="3872"/>
                  </a:lnTo>
                  <a:lnTo>
                    <a:pt x="1328" y="3783"/>
                  </a:lnTo>
                  <a:lnTo>
                    <a:pt x="1233" y="3714"/>
                  </a:lnTo>
                  <a:lnTo>
                    <a:pt x="1216" y="3608"/>
                  </a:lnTo>
                  <a:lnTo>
                    <a:pt x="1288" y="3560"/>
                  </a:lnTo>
                  <a:lnTo>
                    <a:pt x="1388" y="3428"/>
                  </a:lnTo>
                  <a:lnTo>
                    <a:pt x="1478" y="3412"/>
                  </a:lnTo>
                  <a:lnTo>
                    <a:pt x="1503" y="3448"/>
                  </a:lnTo>
                  <a:lnTo>
                    <a:pt x="1583" y="3435"/>
                  </a:lnTo>
                  <a:lnTo>
                    <a:pt x="1599" y="3324"/>
                  </a:lnTo>
                  <a:lnTo>
                    <a:pt x="1689" y="3270"/>
                  </a:lnTo>
                  <a:lnTo>
                    <a:pt x="1770" y="3232"/>
                  </a:lnTo>
                  <a:lnTo>
                    <a:pt x="1889" y="3216"/>
                  </a:lnTo>
                  <a:lnTo>
                    <a:pt x="1976" y="3256"/>
                  </a:lnTo>
                  <a:lnTo>
                    <a:pt x="2036" y="3320"/>
                  </a:lnTo>
                  <a:lnTo>
                    <a:pt x="2094" y="3378"/>
                  </a:lnTo>
                  <a:lnTo>
                    <a:pt x="2115" y="3439"/>
                  </a:lnTo>
                  <a:lnTo>
                    <a:pt x="2104" y="3522"/>
                  </a:lnTo>
                  <a:lnTo>
                    <a:pt x="2164" y="3572"/>
                  </a:lnTo>
                  <a:lnTo>
                    <a:pt x="2135" y="3649"/>
                  </a:lnTo>
                  <a:lnTo>
                    <a:pt x="2063" y="3702"/>
                  </a:lnTo>
                  <a:lnTo>
                    <a:pt x="1977" y="3798"/>
                  </a:lnTo>
                  <a:lnTo>
                    <a:pt x="1929" y="3904"/>
                  </a:lnTo>
                  <a:lnTo>
                    <a:pt x="1900" y="4048"/>
                  </a:lnTo>
                  <a:lnTo>
                    <a:pt x="1755" y="4173"/>
                  </a:lnTo>
                  <a:lnTo>
                    <a:pt x="1733" y="4108"/>
                  </a:lnTo>
                  <a:lnTo>
                    <a:pt x="1636" y="4084"/>
                  </a:lnTo>
                  <a:lnTo>
                    <a:pt x="1574" y="4168"/>
                  </a:lnTo>
                  <a:lnTo>
                    <a:pt x="1604" y="4280"/>
                  </a:lnTo>
                  <a:lnTo>
                    <a:pt x="1688" y="4316"/>
                  </a:lnTo>
                  <a:lnTo>
                    <a:pt x="1732" y="4400"/>
                  </a:lnTo>
                  <a:lnTo>
                    <a:pt x="1785" y="4458"/>
                  </a:lnTo>
                  <a:lnTo>
                    <a:pt x="1910" y="4459"/>
                  </a:lnTo>
                  <a:lnTo>
                    <a:pt x="2019" y="4465"/>
                  </a:lnTo>
                  <a:lnTo>
                    <a:pt x="2159" y="4555"/>
                  </a:lnTo>
                  <a:lnTo>
                    <a:pt x="2224" y="4556"/>
                  </a:lnTo>
                  <a:lnTo>
                    <a:pt x="2300" y="4497"/>
                  </a:lnTo>
                  <a:lnTo>
                    <a:pt x="2378" y="4470"/>
                  </a:lnTo>
                  <a:lnTo>
                    <a:pt x="2442" y="4354"/>
                  </a:lnTo>
                  <a:lnTo>
                    <a:pt x="2478" y="4306"/>
                  </a:lnTo>
                  <a:lnTo>
                    <a:pt x="2547" y="4275"/>
                  </a:lnTo>
                  <a:lnTo>
                    <a:pt x="2648" y="4292"/>
                  </a:lnTo>
                  <a:lnTo>
                    <a:pt x="2711" y="4318"/>
                  </a:lnTo>
                  <a:lnTo>
                    <a:pt x="2795" y="4231"/>
                  </a:lnTo>
                  <a:lnTo>
                    <a:pt x="2840" y="4122"/>
                  </a:lnTo>
                  <a:lnTo>
                    <a:pt x="2968" y="4076"/>
                  </a:lnTo>
                  <a:lnTo>
                    <a:pt x="3036" y="4027"/>
                  </a:lnTo>
                  <a:lnTo>
                    <a:pt x="3100" y="4040"/>
                  </a:lnTo>
                  <a:lnTo>
                    <a:pt x="3128" y="4108"/>
                  </a:lnTo>
                  <a:lnTo>
                    <a:pt x="3213" y="4170"/>
                  </a:lnTo>
                  <a:lnTo>
                    <a:pt x="3329" y="4228"/>
                  </a:lnTo>
                  <a:lnTo>
                    <a:pt x="3423" y="4242"/>
                  </a:lnTo>
                  <a:lnTo>
                    <a:pt x="3476" y="4180"/>
                  </a:lnTo>
                  <a:lnTo>
                    <a:pt x="3536" y="4168"/>
                  </a:lnTo>
                  <a:lnTo>
                    <a:pt x="3654" y="4255"/>
                  </a:lnTo>
                  <a:lnTo>
                    <a:pt x="3784" y="4156"/>
                  </a:lnTo>
                  <a:lnTo>
                    <a:pt x="3784" y="4060"/>
                  </a:lnTo>
                  <a:lnTo>
                    <a:pt x="3788" y="3940"/>
                  </a:lnTo>
                  <a:lnTo>
                    <a:pt x="3752" y="3868"/>
                  </a:lnTo>
                  <a:lnTo>
                    <a:pt x="3824" y="3776"/>
                  </a:lnTo>
                  <a:lnTo>
                    <a:pt x="3892" y="3728"/>
                  </a:lnTo>
                  <a:lnTo>
                    <a:pt x="3896" y="3464"/>
                  </a:lnTo>
                  <a:lnTo>
                    <a:pt x="3944" y="3344"/>
                  </a:lnTo>
                  <a:lnTo>
                    <a:pt x="3940" y="3104"/>
                  </a:lnTo>
                  <a:lnTo>
                    <a:pt x="3896" y="2984"/>
                  </a:lnTo>
                  <a:lnTo>
                    <a:pt x="3844" y="2968"/>
                  </a:lnTo>
                  <a:lnTo>
                    <a:pt x="3776" y="3004"/>
                  </a:lnTo>
                  <a:lnTo>
                    <a:pt x="3728" y="3116"/>
                  </a:lnTo>
                  <a:lnTo>
                    <a:pt x="3644" y="3184"/>
                  </a:lnTo>
                  <a:lnTo>
                    <a:pt x="3556" y="3200"/>
                  </a:lnTo>
                  <a:lnTo>
                    <a:pt x="3524" y="3160"/>
                  </a:lnTo>
                  <a:lnTo>
                    <a:pt x="3580" y="3080"/>
                  </a:lnTo>
                  <a:lnTo>
                    <a:pt x="3608" y="3016"/>
                  </a:lnTo>
                  <a:lnTo>
                    <a:pt x="3580" y="2896"/>
                  </a:lnTo>
                  <a:lnTo>
                    <a:pt x="3532" y="2824"/>
                  </a:lnTo>
                  <a:lnTo>
                    <a:pt x="3472" y="2720"/>
                  </a:lnTo>
                  <a:lnTo>
                    <a:pt x="3460" y="2596"/>
                  </a:lnTo>
                  <a:lnTo>
                    <a:pt x="3472" y="2408"/>
                  </a:lnTo>
                  <a:lnTo>
                    <a:pt x="3484" y="2248"/>
                  </a:lnTo>
                  <a:lnTo>
                    <a:pt x="3508" y="2144"/>
                  </a:lnTo>
                  <a:lnTo>
                    <a:pt x="3604" y="2092"/>
                  </a:lnTo>
                  <a:lnTo>
                    <a:pt x="3580" y="1948"/>
                  </a:lnTo>
                  <a:lnTo>
                    <a:pt x="3572" y="1744"/>
                  </a:lnTo>
                  <a:lnTo>
                    <a:pt x="3572" y="1652"/>
                  </a:lnTo>
                  <a:lnTo>
                    <a:pt x="3532" y="1532"/>
                  </a:lnTo>
                  <a:lnTo>
                    <a:pt x="3652" y="1412"/>
                  </a:lnTo>
                  <a:lnTo>
                    <a:pt x="3644" y="1288"/>
                  </a:lnTo>
                  <a:lnTo>
                    <a:pt x="3632" y="1232"/>
                  </a:lnTo>
                  <a:lnTo>
                    <a:pt x="3688" y="1112"/>
                  </a:lnTo>
                  <a:lnTo>
                    <a:pt x="3692" y="1016"/>
                  </a:lnTo>
                  <a:lnTo>
                    <a:pt x="3656" y="932"/>
                  </a:lnTo>
                  <a:lnTo>
                    <a:pt x="3596" y="880"/>
                  </a:lnTo>
                  <a:lnTo>
                    <a:pt x="3484" y="704"/>
                  </a:lnTo>
                  <a:lnTo>
                    <a:pt x="3536" y="596"/>
                  </a:lnTo>
                  <a:lnTo>
                    <a:pt x="3548" y="508"/>
                  </a:lnTo>
                  <a:lnTo>
                    <a:pt x="3580" y="404"/>
                  </a:lnTo>
                  <a:lnTo>
                    <a:pt x="3532" y="304"/>
                  </a:lnTo>
                  <a:lnTo>
                    <a:pt x="3464" y="220"/>
                  </a:lnTo>
                  <a:lnTo>
                    <a:pt x="3404" y="176"/>
                  </a:lnTo>
                  <a:lnTo>
                    <a:pt x="3380" y="68"/>
                  </a:lnTo>
                  <a:lnTo>
                    <a:pt x="3326" y="0"/>
                  </a:lnTo>
                  <a:lnTo>
                    <a:pt x="3218" y="118"/>
                  </a:lnTo>
                  <a:lnTo>
                    <a:pt x="3164" y="186"/>
                  </a:lnTo>
                  <a:lnTo>
                    <a:pt x="3096" y="321"/>
                  </a:lnTo>
                  <a:lnTo>
                    <a:pt x="2760" y="342"/>
                  </a:lnTo>
                  <a:lnTo>
                    <a:pt x="2631" y="273"/>
                  </a:lnTo>
                  <a:lnTo>
                    <a:pt x="2547" y="336"/>
                  </a:lnTo>
                  <a:lnTo>
                    <a:pt x="2441" y="321"/>
                  </a:lnTo>
                  <a:lnTo>
                    <a:pt x="2379" y="384"/>
                  </a:lnTo>
                  <a:lnTo>
                    <a:pt x="2208" y="295"/>
                  </a:lnTo>
                  <a:lnTo>
                    <a:pt x="2058" y="295"/>
                  </a:lnTo>
                  <a:lnTo>
                    <a:pt x="1992" y="384"/>
                  </a:lnTo>
                  <a:lnTo>
                    <a:pt x="1697" y="40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9" name="Freeform 1309">
              <a:extLst>
                <a:ext uri="{FF2B5EF4-FFF2-40B4-BE49-F238E27FC236}">
                  <a16:creationId xmlns:a16="http://schemas.microsoft.com/office/drawing/2014/main" id="{855A45F0-3103-0AF8-D8E6-A32B7BA56F5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624219" y="2886750"/>
              <a:ext cx="235550" cy="342770"/>
            </a:xfrm>
            <a:custGeom>
              <a:avLst/>
              <a:gdLst>
                <a:gd name="T0" fmla="*/ 396 w 903"/>
                <a:gd name="T1" fmla="*/ 0 h 1212"/>
                <a:gd name="T2" fmla="*/ 168 w 903"/>
                <a:gd name="T3" fmla="*/ 240 h 1212"/>
                <a:gd name="T4" fmla="*/ 24 w 903"/>
                <a:gd name="T5" fmla="*/ 432 h 1212"/>
                <a:gd name="T6" fmla="*/ 0 w 903"/>
                <a:gd name="T7" fmla="*/ 690 h 1212"/>
                <a:gd name="T8" fmla="*/ 60 w 903"/>
                <a:gd name="T9" fmla="*/ 996 h 1212"/>
                <a:gd name="T10" fmla="*/ 204 w 903"/>
                <a:gd name="T11" fmla="*/ 1116 h 1212"/>
                <a:gd name="T12" fmla="*/ 384 w 903"/>
                <a:gd name="T13" fmla="*/ 1170 h 1212"/>
                <a:gd name="T14" fmla="*/ 576 w 903"/>
                <a:gd name="T15" fmla="*/ 1212 h 1212"/>
                <a:gd name="T16" fmla="*/ 708 w 903"/>
                <a:gd name="T17" fmla="*/ 1170 h 1212"/>
                <a:gd name="T18" fmla="*/ 803 w 903"/>
                <a:gd name="T19" fmla="*/ 1058 h 1212"/>
                <a:gd name="T20" fmla="*/ 747 w 903"/>
                <a:gd name="T21" fmla="*/ 986 h 1212"/>
                <a:gd name="T22" fmla="*/ 732 w 903"/>
                <a:gd name="T23" fmla="*/ 706 h 1212"/>
                <a:gd name="T24" fmla="*/ 868 w 903"/>
                <a:gd name="T25" fmla="*/ 611 h 1212"/>
                <a:gd name="T26" fmla="*/ 903 w 903"/>
                <a:gd name="T27" fmla="*/ 434 h 1212"/>
                <a:gd name="T28" fmla="*/ 903 w 903"/>
                <a:gd name="T29" fmla="*/ 241 h 1212"/>
                <a:gd name="T30" fmla="*/ 790 w 903"/>
                <a:gd name="T31" fmla="*/ 131 h 1212"/>
                <a:gd name="T32" fmla="*/ 569 w 903"/>
                <a:gd name="T33" fmla="*/ 108 h 1212"/>
                <a:gd name="T34" fmla="*/ 396 w 903"/>
                <a:gd name="T35" fmla="*/ 0 h 121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903"/>
                <a:gd name="T55" fmla="*/ 0 h 1212"/>
                <a:gd name="T56" fmla="*/ 903 w 903"/>
                <a:gd name="T57" fmla="*/ 1212 h 121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903" h="1212">
                  <a:moveTo>
                    <a:pt x="396" y="0"/>
                  </a:moveTo>
                  <a:lnTo>
                    <a:pt x="168" y="240"/>
                  </a:lnTo>
                  <a:lnTo>
                    <a:pt x="24" y="432"/>
                  </a:lnTo>
                  <a:lnTo>
                    <a:pt x="0" y="690"/>
                  </a:lnTo>
                  <a:lnTo>
                    <a:pt x="60" y="996"/>
                  </a:lnTo>
                  <a:lnTo>
                    <a:pt x="204" y="1116"/>
                  </a:lnTo>
                  <a:lnTo>
                    <a:pt x="384" y="1170"/>
                  </a:lnTo>
                  <a:lnTo>
                    <a:pt x="576" y="1212"/>
                  </a:lnTo>
                  <a:lnTo>
                    <a:pt x="708" y="1170"/>
                  </a:lnTo>
                  <a:lnTo>
                    <a:pt x="803" y="1058"/>
                  </a:lnTo>
                  <a:lnTo>
                    <a:pt x="747" y="986"/>
                  </a:lnTo>
                  <a:lnTo>
                    <a:pt x="732" y="706"/>
                  </a:lnTo>
                  <a:lnTo>
                    <a:pt x="868" y="611"/>
                  </a:lnTo>
                  <a:lnTo>
                    <a:pt x="903" y="434"/>
                  </a:lnTo>
                  <a:lnTo>
                    <a:pt x="903" y="241"/>
                  </a:lnTo>
                  <a:lnTo>
                    <a:pt x="790" y="131"/>
                  </a:lnTo>
                  <a:lnTo>
                    <a:pt x="569" y="108"/>
                  </a:lnTo>
                  <a:lnTo>
                    <a:pt x="396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0" name="Freeform 1310">
              <a:extLst>
                <a:ext uri="{FF2B5EF4-FFF2-40B4-BE49-F238E27FC236}">
                  <a16:creationId xmlns:a16="http://schemas.microsoft.com/office/drawing/2014/main" id="{5348F6A2-332A-EB6C-5869-93EA50F6DFD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578158" y="3429468"/>
              <a:ext cx="384495" cy="473430"/>
            </a:xfrm>
            <a:custGeom>
              <a:avLst/>
              <a:gdLst>
                <a:gd name="T0" fmla="*/ 625 w 1474"/>
                <a:gd name="T1" fmla="*/ 165 h 1674"/>
                <a:gd name="T2" fmla="*/ 601 w 1474"/>
                <a:gd name="T3" fmla="*/ 330 h 1674"/>
                <a:gd name="T4" fmla="*/ 480 w 1474"/>
                <a:gd name="T5" fmla="*/ 348 h 1674"/>
                <a:gd name="T6" fmla="*/ 444 w 1474"/>
                <a:gd name="T7" fmla="*/ 294 h 1674"/>
                <a:gd name="T8" fmla="*/ 310 w 1474"/>
                <a:gd name="T9" fmla="*/ 318 h 1674"/>
                <a:gd name="T10" fmla="*/ 160 w 1474"/>
                <a:gd name="T11" fmla="*/ 516 h 1674"/>
                <a:gd name="T12" fmla="*/ 52 w 1474"/>
                <a:gd name="T13" fmla="*/ 588 h 1674"/>
                <a:gd name="T14" fmla="*/ 76 w 1474"/>
                <a:gd name="T15" fmla="*/ 747 h 1674"/>
                <a:gd name="T16" fmla="*/ 220 w 1474"/>
                <a:gd name="T17" fmla="*/ 852 h 1674"/>
                <a:gd name="T18" fmla="*/ 160 w 1474"/>
                <a:gd name="T19" fmla="*/ 984 h 1674"/>
                <a:gd name="T20" fmla="*/ 228 w 1474"/>
                <a:gd name="T21" fmla="*/ 1248 h 1674"/>
                <a:gd name="T22" fmla="*/ 184 w 1474"/>
                <a:gd name="T23" fmla="*/ 1338 h 1674"/>
                <a:gd name="T24" fmla="*/ 46 w 1474"/>
                <a:gd name="T25" fmla="*/ 1359 h 1674"/>
                <a:gd name="T26" fmla="*/ 0 w 1474"/>
                <a:gd name="T27" fmla="*/ 1515 h 1674"/>
                <a:gd name="T28" fmla="*/ 46 w 1474"/>
                <a:gd name="T29" fmla="*/ 1674 h 1674"/>
                <a:gd name="T30" fmla="*/ 325 w 1474"/>
                <a:gd name="T31" fmla="*/ 1590 h 1674"/>
                <a:gd name="T32" fmla="*/ 472 w 1474"/>
                <a:gd name="T33" fmla="*/ 1596 h 1674"/>
                <a:gd name="T34" fmla="*/ 634 w 1474"/>
                <a:gd name="T35" fmla="*/ 1596 h 1674"/>
                <a:gd name="T36" fmla="*/ 588 w 1474"/>
                <a:gd name="T37" fmla="*/ 1431 h 1674"/>
                <a:gd name="T38" fmla="*/ 682 w 1474"/>
                <a:gd name="T39" fmla="*/ 1302 h 1674"/>
                <a:gd name="T40" fmla="*/ 826 w 1474"/>
                <a:gd name="T41" fmla="*/ 1338 h 1674"/>
                <a:gd name="T42" fmla="*/ 861 w 1474"/>
                <a:gd name="T43" fmla="*/ 1434 h 1674"/>
                <a:gd name="T44" fmla="*/ 1078 w 1474"/>
                <a:gd name="T45" fmla="*/ 1248 h 1674"/>
                <a:gd name="T46" fmla="*/ 1120 w 1474"/>
                <a:gd name="T47" fmla="*/ 1038 h 1674"/>
                <a:gd name="T48" fmla="*/ 1192 w 1474"/>
                <a:gd name="T49" fmla="*/ 876 h 1674"/>
                <a:gd name="T50" fmla="*/ 1320 w 1474"/>
                <a:gd name="T51" fmla="*/ 731 h 1674"/>
                <a:gd name="T52" fmla="*/ 1426 w 1474"/>
                <a:gd name="T53" fmla="*/ 654 h 1674"/>
                <a:gd name="T54" fmla="*/ 1474 w 1474"/>
                <a:gd name="T55" fmla="*/ 534 h 1674"/>
                <a:gd name="T56" fmla="*/ 1384 w 1474"/>
                <a:gd name="T57" fmla="*/ 462 h 1674"/>
                <a:gd name="T58" fmla="*/ 1398 w 1474"/>
                <a:gd name="T59" fmla="*/ 333 h 1674"/>
                <a:gd name="T60" fmla="*/ 1369 w 1474"/>
                <a:gd name="T61" fmla="*/ 246 h 1674"/>
                <a:gd name="T62" fmla="*/ 1192 w 1474"/>
                <a:gd name="T63" fmla="*/ 63 h 1674"/>
                <a:gd name="T64" fmla="*/ 1060 w 1474"/>
                <a:gd name="T65" fmla="*/ 0 h 1674"/>
                <a:gd name="T66" fmla="*/ 886 w 1474"/>
                <a:gd name="T67" fmla="*/ 24 h 1674"/>
                <a:gd name="T68" fmla="*/ 754 w 1474"/>
                <a:gd name="T69" fmla="*/ 84 h 1674"/>
                <a:gd name="T70" fmla="*/ 625 w 1474"/>
                <a:gd name="T71" fmla="*/ 165 h 167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474"/>
                <a:gd name="T109" fmla="*/ 0 h 1674"/>
                <a:gd name="T110" fmla="*/ 1474 w 1474"/>
                <a:gd name="T111" fmla="*/ 1674 h 167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474" h="1674">
                  <a:moveTo>
                    <a:pt x="625" y="165"/>
                  </a:moveTo>
                  <a:lnTo>
                    <a:pt x="601" y="330"/>
                  </a:lnTo>
                  <a:lnTo>
                    <a:pt x="480" y="348"/>
                  </a:lnTo>
                  <a:lnTo>
                    <a:pt x="444" y="294"/>
                  </a:lnTo>
                  <a:lnTo>
                    <a:pt x="310" y="318"/>
                  </a:lnTo>
                  <a:lnTo>
                    <a:pt x="160" y="516"/>
                  </a:lnTo>
                  <a:lnTo>
                    <a:pt x="52" y="588"/>
                  </a:lnTo>
                  <a:lnTo>
                    <a:pt x="76" y="747"/>
                  </a:lnTo>
                  <a:lnTo>
                    <a:pt x="220" y="852"/>
                  </a:lnTo>
                  <a:lnTo>
                    <a:pt x="160" y="984"/>
                  </a:lnTo>
                  <a:lnTo>
                    <a:pt x="228" y="1248"/>
                  </a:lnTo>
                  <a:lnTo>
                    <a:pt x="184" y="1338"/>
                  </a:lnTo>
                  <a:lnTo>
                    <a:pt x="46" y="1359"/>
                  </a:lnTo>
                  <a:lnTo>
                    <a:pt x="0" y="1515"/>
                  </a:lnTo>
                  <a:lnTo>
                    <a:pt x="46" y="1674"/>
                  </a:lnTo>
                  <a:lnTo>
                    <a:pt x="325" y="1590"/>
                  </a:lnTo>
                  <a:lnTo>
                    <a:pt x="472" y="1596"/>
                  </a:lnTo>
                  <a:lnTo>
                    <a:pt x="634" y="1596"/>
                  </a:lnTo>
                  <a:lnTo>
                    <a:pt x="588" y="1431"/>
                  </a:lnTo>
                  <a:lnTo>
                    <a:pt x="682" y="1302"/>
                  </a:lnTo>
                  <a:lnTo>
                    <a:pt x="826" y="1338"/>
                  </a:lnTo>
                  <a:lnTo>
                    <a:pt x="861" y="1434"/>
                  </a:lnTo>
                  <a:lnTo>
                    <a:pt x="1078" y="1248"/>
                  </a:lnTo>
                  <a:lnTo>
                    <a:pt x="1120" y="1038"/>
                  </a:lnTo>
                  <a:lnTo>
                    <a:pt x="1192" y="876"/>
                  </a:lnTo>
                  <a:lnTo>
                    <a:pt x="1320" y="731"/>
                  </a:lnTo>
                  <a:lnTo>
                    <a:pt x="1426" y="654"/>
                  </a:lnTo>
                  <a:lnTo>
                    <a:pt x="1474" y="534"/>
                  </a:lnTo>
                  <a:lnTo>
                    <a:pt x="1384" y="462"/>
                  </a:lnTo>
                  <a:lnTo>
                    <a:pt x="1398" y="333"/>
                  </a:lnTo>
                  <a:lnTo>
                    <a:pt x="1369" y="246"/>
                  </a:lnTo>
                  <a:lnTo>
                    <a:pt x="1192" y="63"/>
                  </a:lnTo>
                  <a:lnTo>
                    <a:pt x="1060" y="0"/>
                  </a:lnTo>
                  <a:lnTo>
                    <a:pt x="886" y="24"/>
                  </a:lnTo>
                  <a:lnTo>
                    <a:pt x="754" y="84"/>
                  </a:lnTo>
                  <a:lnTo>
                    <a:pt x="625" y="165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1" name="Freeform 1311">
              <a:extLst>
                <a:ext uri="{FF2B5EF4-FFF2-40B4-BE49-F238E27FC236}">
                  <a16:creationId xmlns:a16="http://schemas.microsoft.com/office/drawing/2014/main" id="{44831EBA-EC55-AEA6-B090-DF12A1C707F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36381" y="3773088"/>
              <a:ext cx="431972" cy="490398"/>
            </a:xfrm>
            <a:custGeom>
              <a:avLst/>
              <a:gdLst>
                <a:gd name="T0" fmla="*/ 1224 w 1656"/>
                <a:gd name="T1" fmla="*/ 324 h 1734"/>
                <a:gd name="T2" fmla="*/ 1080 w 1656"/>
                <a:gd name="T3" fmla="*/ 303 h 1734"/>
                <a:gd name="T4" fmla="*/ 909 w 1656"/>
                <a:gd name="T5" fmla="*/ 216 h 1734"/>
                <a:gd name="T6" fmla="*/ 783 w 1656"/>
                <a:gd name="T7" fmla="*/ 126 h 1734"/>
                <a:gd name="T8" fmla="*/ 741 w 1656"/>
                <a:gd name="T9" fmla="*/ 24 h 1734"/>
                <a:gd name="T10" fmla="*/ 642 w 1656"/>
                <a:gd name="T11" fmla="*/ 0 h 1734"/>
                <a:gd name="T12" fmla="*/ 540 w 1656"/>
                <a:gd name="T13" fmla="*/ 75 h 1734"/>
                <a:gd name="T14" fmla="*/ 345 w 1656"/>
                <a:gd name="T15" fmla="*/ 144 h 1734"/>
                <a:gd name="T16" fmla="*/ 282 w 1656"/>
                <a:gd name="T17" fmla="*/ 306 h 1734"/>
                <a:gd name="T18" fmla="*/ 153 w 1656"/>
                <a:gd name="T19" fmla="*/ 441 h 1734"/>
                <a:gd name="T20" fmla="*/ 204 w 1656"/>
                <a:gd name="T21" fmla="*/ 573 h 1734"/>
                <a:gd name="T22" fmla="*/ 78 w 1656"/>
                <a:gd name="T23" fmla="*/ 651 h 1734"/>
                <a:gd name="T24" fmla="*/ 0 w 1656"/>
                <a:gd name="T25" fmla="*/ 729 h 1734"/>
                <a:gd name="T26" fmla="*/ 0 w 1656"/>
                <a:gd name="T27" fmla="*/ 915 h 1734"/>
                <a:gd name="T28" fmla="*/ 144 w 1656"/>
                <a:gd name="T29" fmla="*/ 924 h 1734"/>
                <a:gd name="T30" fmla="*/ 222 w 1656"/>
                <a:gd name="T31" fmla="*/ 987 h 1734"/>
                <a:gd name="T32" fmla="*/ 237 w 1656"/>
                <a:gd name="T33" fmla="*/ 1080 h 1734"/>
                <a:gd name="T34" fmla="*/ 450 w 1656"/>
                <a:gd name="T35" fmla="*/ 1119 h 1734"/>
                <a:gd name="T36" fmla="*/ 546 w 1656"/>
                <a:gd name="T37" fmla="*/ 1227 h 1734"/>
                <a:gd name="T38" fmla="*/ 702 w 1656"/>
                <a:gd name="T39" fmla="*/ 1227 h 1734"/>
                <a:gd name="T40" fmla="*/ 804 w 1656"/>
                <a:gd name="T41" fmla="*/ 1224 h 1734"/>
                <a:gd name="T42" fmla="*/ 810 w 1656"/>
                <a:gd name="T43" fmla="*/ 1335 h 1734"/>
                <a:gd name="T44" fmla="*/ 810 w 1656"/>
                <a:gd name="T45" fmla="*/ 1479 h 1734"/>
                <a:gd name="T46" fmla="*/ 926 w 1656"/>
                <a:gd name="T47" fmla="*/ 1548 h 1734"/>
                <a:gd name="T48" fmla="*/ 930 w 1656"/>
                <a:gd name="T49" fmla="*/ 1734 h 1734"/>
                <a:gd name="T50" fmla="*/ 1047 w 1656"/>
                <a:gd name="T51" fmla="*/ 1725 h 1734"/>
                <a:gd name="T52" fmla="*/ 1188 w 1656"/>
                <a:gd name="T53" fmla="*/ 1635 h 1734"/>
                <a:gd name="T54" fmla="*/ 1356 w 1656"/>
                <a:gd name="T55" fmla="*/ 1569 h 1734"/>
                <a:gd name="T56" fmla="*/ 1374 w 1656"/>
                <a:gd name="T57" fmla="*/ 1371 h 1734"/>
                <a:gd name="T58" fmla="*/ 1392 w 1656"/>
                <a:gd name="T59" fmla="*/ 1173 h 1734"/>
                <a:gd name="T60" fmla="*/ 1608 w 1656"/>
                <a:gd name="T61" fmla="*/ 1023 h 1734"/>
                <a:gd name="T62" fmla="*/ 1572 w 1656"/>
                <a:gd name="T63" fmla="*/ 789 h 1734"/>
                <a:gd name="T64" fmla="*/ 1644 w 1656"/>
                <a:gd name="T65" fmla="*/ 579 h 1734"/>
                <a:gd name="T66" fmla="*/ 1656 w 1656"/>
                <a:gd name="T67" fmla="*/ 411 h 1734"/>
                <a:gd name="T68" fmla="*/ 1572 w 1656"/>
                <a:gd name="T69" fmla="*/ 345 h 1734"/>
                <a:gd name="T70" fmla="*/ 1392 w 1656"/>
                <a:gd name="T71" fmla="*/ 213 h 1734"/>
                <a:gd name="T72" fmla="*/ 1302 w 1656"/>
                <a:gd name="T73" fmla="*/ 231 h 1734"/>
                <a:gd name="T74" fmla="*/ 1224 w 1656"/>
                <a:gd name="T75" fmla="*/ 324 h 173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656"/>
                <a:gd name="T115" fmla="*/ 0 h 1734"/>
                <a:gd name="T116" fmla="*/ 1656 w 1656"/>
                <a:gd name="T117" fmla="*/ 1734 h 1734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656" h="1734">
                  <a:moveTo>
                    <a:pt x="1224" y="324"/>
                  </a:moveTo>
                  <a:lnTo>
                    <a:pt x="1080" y="303"/>
                  </a:lnTo>
                  <a:lnTo>
                    <a:pt x="909" y="216"/>
                  </a:lnTo>
                  <a:lnTo>
                    <a:pt x="783" y="126"/>
                  </a:lnTo>
                  <a:lnTo>
                    <a:pt x="741" y="24"/>
                  </a:lnTo>
                  <a:lnTo>
                    <a:pt x="642" y="0"/>
                  </a:lnTo>
                  <a:lnTo>
                    <a:pt x="540" y="75"/>
                  </a:lnTo>
                  <a:lnTo>
                    <a:pt x="345" y="144"/>
                  </a:lnTo>
                  <a:lnTo>
                    <a:pt x="282" y="306"/>
                  </a:lnTo>
                  <a:lnTo>
                    <a:pt x="153" y="441"/>
                  </a:lnTo>
                  <a:lnTo>
                    <a:pt x="204" y="573"/>
                  </a:lnTo>
                  <a:lnTo>
                    <a:pt x="78" y="651"/>
                  </a:lnTo>
                  <a:lnTo>
                    <a:pt x="0" y="729"/>
                  </a:lnTo>
                  <a:lnTo>
                    <a:pt x="0" y="915"/>
                  </a:lnTo>
                  <a:lnTo>
                    <a:pt x="144" y="924"/>
                  </a:lnTo>
                  <a:lnTo>
                    <a:pt x="222" y="987"/>
                  </a:lnTo>
                  <a:lnTo>
                    <a:pt x="237" y="1080"/>
                  </a:lnTo>
                  <a:lnTo>
                    <a:pt x="450" y="1119"/>
                  </a:lnTo>
                  <a:lnTo>
                    <a:pt x="546" y="1227"/>
                  </a:lnTo>
                  <a:lnTo>
                    <a:pt x="702" y="1227"/>
                  </a:lnTo>
                  <a:lnTo>
                    <a:pt x="804" y="1224"/>
                  </a:lnTo>
                  <a:lnTo>
                    <a:pt x="810" y="1335"/>
                  </a:lnTo>
                  <a:lnTo>
                    <a:pt x="810" y="1479"/>
                  </a:lnTo>
                  <a:lnTo>
                    <a:pt x="926" y="1548"/>
                  </a:lnTo>
                  <a:lnTo>
                    <a:pt x="930" y="1734"/>
                  </a:lnTo>
                  <a:lnTo>
                    <a:pt x="1047" y="1725"/>
                  </a:lnTo>
                  <a:lnTo>
                    <a:pt x="1188" y="1635"/>
                  </a:lnTo>
                  <a:lnTo>
                    <a:pt x="1356" y="1569"/>
                  </a:lnTo>
                  <a:lnTo>
                    <a:pt x="1374" y="1371"/>
                  </a:lnTo>
                  <a:lnTo>
                    <a:pt x="1392" y="1173"/>
                  </a:lnTo>
                  <a:lnTo>
                    <a:pt x="1608" y="1023"/>
                  </a:lnTo>
                  <a:lnTo>
                    <a:pt x="1572" y="789"/>
                  </a:lnTo>
                  <a:lnTo>
                    <a:pt x="1644" y="579"/>
                  </a:lnTo>
                  <a:lnTo>
                    <a:pt x="1656" y="411"/>
                  </a:lnTo>
                  <a:lnTo>
                    <a:pt x="1572" y="345"/>
                  </a:lnTo>
                  <a:lnTo>
                    <a:pt x="1392" y="213"/>
                  </a:lnTo>
                  <a:lnTo>
                    <a:pt x="1302" y="231"/>
                  </a:lnTo>
                  <a:lnTo>
                    <a:pt x="1224" y="324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2" name="Freeform 1312">
              <a:extLst>
                <a:ext uri="{FF2B5EF4-FFF2-40B4-BE49-F238E27FC236}">
                  <a16:creationId xmlns:a16="http://schemas.microsoft.com/office/drawing/2014/main" id="{CFD0B5C8-22C3-8172-ECBC-BC2D45F5C00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685629" y="4176096"/>
              <a:ext cx="724649" cy="537911"/>
            </a:xfrm>
            <a:custGeom>
              <a:avLst/>
              <a:gdLst>
                <a:gd name="T0" fmla="*/ 2508 w 2778"/>
                <a:gd name="T1" fmla="*/ 36 h 1902"/>
                <a:gd name="T2" fmla="*/ 2358 w 2778"/>
                <a:gd name="T3" fmla="*/ 0 h 1902"/>
                <a:gd name="T4" fmla="*/ 2178 w 2778"/>
                <a:gd name="T5" fmla="*/ 156 h 1902"/>
                <a:gd name="T6" fmla="*/ 1914 w 2778"/>
                <a:gd name="T7" fmla="*/ 390 h 1902"/>
                <a:gd name="T8" fmla="*/ 1770 w 2778"/>
                <a:gd name="T9" fmla="*/ 450 h 1902"/>
                <a:gd name="T10" fmla="*/ 1626 w 2778"/>
                <a:gd name="T11" fmla="*/ 594 h 1902"/>
                <a:gd name="T12" fmla="*/ 1410 w 2778"/>
                <a:gd name="T13" fmla="*/ 696 h 1902"/>
                <a:gd name="T14" fmla="*/ 1284 w 2778"/>
                <a:gd name="T15" fmla="*/ 774 h 1902"/>
                <a:gd name="T16" fmla="*/ 1278 w 2778"/>
                <a:gd name="T17" fmla="*/ 1026 h 1902"/>
                <a:gd name="T18" fmla="*/ 1242 w 2778"/>
                <a:gd name="T19" fmla="*/ 1134 h 1902"/>
                <a:gd name="T20" fmla="*/ 1134 w 2778"/>
                <a:gd name="T21" fmla="*/ 1200 h 1902"/>
                <a:gd name="T22" fmla="*/ 942 w 2778"/>
                <a:gd name="T23" fmla="*/ 1200 h 1902"/>
                <a:gd name="T24" fmla="*/ 762 w 2778"/>
                <a:gd name="T25" fmla="*/ 1164 h 1902"/>
                <a:gd name="T26" fmla="*/ 630 w 2778"/>
                <a:gd name="T27" fmla="*/ 1062 h 1902"/>
                <a:gd name="T28" fmla="*/ 492 w 2778"/>
                <a:gd name="T29" fmla="*/ 1128 h 1902"/>
                <a:gd name="T30" fmla="*/ 312 w 2778"/>
                <a:gd name="T31" fmla="*/ 1242 h 1902"/>
                <a:gd name="T32" fmla="*/ 168 w 2778"/>
                <a:gd name="T33" fmla="*/ 1362 h 1902"/>
                <a:gd name="T34" fmla="*/ 6 w 2778"/>
                <a:gd name="T35" fmla="*/ 1416 h 1902"/>
                <a:gd name="T36" fmla="*/ 0 w 2778"/>
                <a:gd name="T37" fmla="*/ 1566 h 1902"/>
                <a:gd name="T38" fmla="*/ 24 w 2778"/>
                <a:gd name="T39" fmla="*/ 1686 h 1902"/>
                <a:gd name="T40" fmla="*/ 150 w 2778"/>
                <a:gd name="T41" fmla="*/ 1782 h 1902"/>
                <a:gd name="T42" fmla="*/ 204 w 2778"/>
                <a:gd name="T43" fmla="*/ 1902 h 1902"/>
                <a:gd name="T44" fmla="*/ 432 w 2778"/>
                <a:gd name="T45" fmla="*/ 1872 h 1902"/>
                <a:gd name="T46" fmla="*/ 486 w 2778"/>
                <a:gd name="T47" fmla="*/ 1764 h 1902"/>
                <a:gd name="T48" fmla="*/ 510 w 2778"/>
                <a:gd name="T49" fmla="*/ 1632 h 1902"/>
                <a:gd name="T50" fmla="*/ 558 w 2778"/>
                <a:gd name="T51" fmla="*/ 1530 h 1902"/>
                <a:gd name="T52" fmla="*/ 738 w 2778"/>
                <a:gd name="T53" fmla="*/ 1458 h 1902"/>
                <a:gd name="T54" fmla="*/ 960 w 2778"/>
                <a:gd name="T55" fmla="*/ 1416 h 1902"/>
                <a:gd name="T56" fmla="*/ 1068 w 2778"/>
                <a:gd name="T57" fmla="*/ 1512 h 1902"/>
                <a:gd name="T58" fmla="*/ 1134 w 2778"/>
                <a:gd name="T59" fmla="*/ 1620 h 1902"/>
                <a:gd name="T60" fmla="*/ 1284 w 2778"/>
                <a:gd name="T61" fmla="*/ 1632 h 1902"/>
                <a:gd name="T62" fmla="*/ 1410 w 2778"/>
                <a:gd name="T63" fmla="*/ 1566 h 1902"/>
                <a:gd name="T64" fmla="*/ 1428 w 2778"/>
                <a:gd name="T65" fmla="*/ 1452 h 1902"/>
                <a:gd name="T66" fmla="*/ 1464 w 2778"/>
                <a:gd name="T67" fmla="*/ 1362 h 1902"/>
                <a:gd name="T68" fmla="*/ 1572 w 2778"/>
                <a:gd name="T69" fmla="*/ 1368 h 1902"/>
                <a:gd name="T70" fmla="*/ 1674 w 2778"/>
                <a:gd name="T71" fmla="*/ 1452 h 1902"/>
                <a:gd name="T72" fmla="*/ 1824 w 2778"/>
                <a:gd name="T73" fmla="*/ 1386 h 1902"/>
                <a:gd name="T74" fmla="*/ 1962 w 2778"/>
                <a:gd name="T75" fmla="*/ 1272 h 1902"/>
                <a:gd name="T76" fmla="*/ 2076 w 2778"/>
                <a:gd name="T77" fmla="*/ 1200 h 1902"/>
                <a:gd name="T78" fmla="*/ 2232 w 2778"/>
                <a:gd name="T79" fmla="*/ 1062 h 1902"/>
                <a:gd name="T80" fmla="*/ 2448 w 2778"/>
                <a:gd name="T81" fmla="*/ 1038 h 1902"/>
                <a:gd name="T82" fmla="*/ 2592 w 2778"/>
                <a:gd name="T83" fmla="*/ 1038 h 1902"/>
                <a:gd name="T84" fmla="*/ 2682 w 2778"/>
                <a:gd name="T85" fmla="*/ 912 h 1902"/>
                <a:gd name="T86" fmla="*/ 2688 w 2778"/>
                <a:gd name="T87" fmla="*/ 804 h 1902"/>
                <a:gd name="T88" fmla="*/ 2664 w 2778"/>
                <a:gd name="T89" fmla="*/ 612 h 1902"/>
                <a:gd name="T90" fmla="*/ 2634 w 2778"/>
                <a:gd name="T91" fmla="*/ 498 h 1902"/>
                <a:gd name="T92" fmla="*/ 2724 w 2778"/>
                <a:gd name="T93" fmla="*/ 426 h 1902"/>
                <a:gd name="T94" fmla="*/ 2778 w 2778"/>
                <a:gd name="T95" fmla="*/ 300 h 1902"/>
                <a:gd name="T96" fmla="*/ 2658 w 2778"/>
                <a:gd name="T97" fmla="*/ 309 h 1902"/>
                <a:gd name="T98" fmla="*/ 2655 w 2778"/>
                <a:gd name="T99" fmla="*/ 125 h 1902"/>
                <a:gd name="T100" fmla="*/ 2508 w 2778"/>
                <a:gd name="T101" fmla="*/ 36 h 190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2778"/>
                <a:gd name="T154" fmla="*/ 0 h 1902"/>
                <a:gd name="T155" fmla="*/ 2778 w 2778"/>
                <a:gd name="T156" fmla="*/ 1902 h 1902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2778" h="1902">
                  <a:moveTo>
                    <a:pt x="2508" y="36"/>
                  </a:moveTo>
                  <a:lnTo>
                    <a:pt x="2358" y="0"/>
                  </a:lnTo>
                  <a:lnTo>
                    <a:pt x="2178" y="156"/>
                  </a:lnTo>
                  <a:lnTo>
                    <a:pt x="1914" y="390"/>
                  </a:lnTo>
                  <a:lnTo>
                    <a:pt x="1770" y="450"/>
                  </a:lnTo>
                  <a:lnTo>
                    <a:pt x="1626" y="594"/>
                  </a:lnTo>
                  <a:lnTo>
                    <a:pt x="1410" y="696"/>
                  </a:lnTo>
                  <a:lnTo>
                    <a:pt x="1284" y="774"/>
                  </a:lnTo>
                  <a:lnTo>
                    <a:pt x="1278" y="1026"/>
                  </a:lnTo>
                  <a:lnTo>
                    <a:pt x="1242" y="1134"/>
                  </a:lnTo>
                  <a:lnTo>
                    <a:pt x="1134" y="1200"/>
                  </a:lnTo>
                  <a:lnTo>
                    <a:pt x="942" y="1200"/>
                  </a:lnTo>
                  <a:lnTo>
                    <a:pt x="762" y="1164"/>
                  </a:lnTo>
                  <a:lnTo>
                    <a:pt x="630" y="1062"/>
                  </a:lnTo>
                  <a:lnTo>
                    <a:pt x="492" y="1128"/>
                  </a:lnTo>
                  <a:lnTo>
                    <a:pt x="312" y="1242"/>
                  </a:lnTo>
                  <a:lnTo>
                    <a:pt x="168" y="1362"/>
                  </a:lnTo>
                  <a:lnTo>
                    <a:pt x="6" y="1416"/>
                  </a:lnTo>
                  <a:lnTo>
                    <a:pt x="0" y="1566"/>
                  </a:lnTo>
                  <a:lnTo>
                    <a:pt x="24" y="1686"/>
                  </a:lnTo>
                  <a:lnTo>
                    <a:pt x="150" y="1782"/>
                  </a:lnTo>
                  <a:lnTo>
                    <a:pt x="204" y="1902"/>
                  </a:lnTo>
                  <a:lnTo>
                    <a:pt x="432" y="1872"/>
                  </a:lnTo>
                  <a:lnTo>
                    <a:pt x="486" y="1764"/>
                  </a:lnTo>
                  <a:lnTo>
                    <a:pt x="510" y="1632"/>
                  </a:lnTo>
                  <a:lnTo>
                    <a:pt x="558" y="1530"/>
                  </a:lnTo>
                  <a:lnTo>
                    <a:pt x="738" y="1458"/>
                  </a:lnTo>
                  <a:lnTo>
                    <a:pt x="960" y="1416"/>
                  </a:lnTo>
                  <a:lnTo>
                    <a:pt x="1068" y="1512"/>
                  </a:lnTo>
                  <a:lnTo>
                    <a:pt x="1134" y="1620"/>
                  </a:lnTo>
                  <a:lnTo>
                    <a:pt x="1284" y="1632"/>
                  </a:lnTo>
                  <a:lnTo>
                    <a:pt x="1410" y="1566"/>
                  </a:lnTo>
                  <a:lnTo>
                    <a:pt x="1428" y="1452"/>
                  </a:lnTo>
                  <a:lnTo>
                    <a:pt x="1464" y="1362"/>
                  </a:lnTo>
                  <a:lnTo>
                    <a:pt x="1572" y="1368"/>
                  </a:lnTo>
                  <a:lnTo>
                    <a:pt x="1674" y="1452"/>
                  </a:lnTo>
                  <a:lnTo>
                    <a:pt x="1824" y="1386"/>
                  </a:lnTo>
                  <a:lnTo>
                    <a:pt x="1962" y="1272"/>
                  </a:lnTo>
                  <a:lnTo>
                    <a:pt x="2076" y="1200"/>
                  </a:lnTo>
                  <a:lnTo>
                    <a:pt x="2232" y="1062"/>
                  </a:lnTo>
                  <a:lnTo>
                    <a:pt x="2448" y="1038"/>
                  </a:lnTo>
                  <a:lnTo>
                    <a:pt x="2592" y="1038"/>
                  </a:lnTo>
                  <a:lnTo>
                    <a:pt x="2682" y="912"/>
                  </a:lnTo>
                  <a:lnTo>
                    <a:pt x="2688" y="804"/>
                  </a:lnTo>
                  <a:lnTo>
                    <a:pt x="2664" y="612"/>
                  </a:lnTo>
                  <a:lnTo>
                    <a:pt x="2634" y="498"/>
                  </a:lnTo>
                  <a:lnTo>
                    <a:pt x="2724" y="426"/>
                  </a:lnTo>
                  <a:lnTo>
                    <a:pt x="2778" y="300"/>
                  </a:lnTo>
                  <a:lnTo>
                    <a:pt x="2658" y="309"/>
                  </a:lnTo>
                  <a:lnTo>
                    <a:pt x="2655" y="125"/>
                  </a:lnTo>
                  <a:lnTo>
                    <a:pt x="2508" y="36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3" name="Freeform 1313">
              <a:extLst>
                <a:ext uri="{FF2B5EF4-FFF2-40B4-BE49-F238E27FC236}">
                  <a16:creationId xmlns:a16="http://schemas.microsoft.com/office/drawing/2014/main" id="{FD1DC4E3-6DA6-F4D5-7F89-0C822778CAF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895767" y="3597460"/>
              <a:ext cx="1452686" cy="1421987"/>
            </a:xfrm>
            <a:custGeom>
              <a:avLst/>
              <a:gdLst>
                <a:gd name="T0" fmla="*/ 759 w 5569"/>
                <a:gd name="T1" fmla="*/ 204 h 5028"/>
                <a:gd name="T2" fmla="*/ 351 w 5569"/>
                <a:gd name="T3" fmla="*/ 354 h 5028"/>
                <a:gd name="T4" fmla="*/ 201 w 5569"/>
                <a:gd name="T5" fmla="*/ 798 h 5028"/>
                <a:gd name="T6" fmla="*/ 75 w 5569"/>
                <a:gd name="T7" fmla="*/ 1164 h 5028"/>
                <a:gd name="T8" fmla="*/ 311 w 5569"/>
                <a:gd name="T9" fmla="*/ 2025 h 5028"/>
                <a:gd name="T10" fmla="*/ 165 w 5569"/>
                <a:gd name="T11" fmla="*/ 2244 h 5028"/>
                <a:gd name="T12" fmla="*/ 6 w 5569"/>
                <a:gd name="T13" fmla="*/ 2495 h 5028"/>
                <a:gd name="T14" fmla="*/ 222 w 5569"/>
                <a:gd name="T15" fmla="*/ 2888 h 5028"/>
                <a:gd name="T16" fmla="*/ 675 w 5569"/>
                <a:gd name="T17" fmla="*/ 3522 h 5028"/>
                <a:gd name="T18" fmla="*/ 745 w 5569"/>
                <a:gd name="T19" fmla="*/ 4095 h 5028"/>
                <a:gd name="T20" fmla="*/ 963 w 5569"/>
                <a:gd name="T21" fmla="*/ 4578 h 5028"/>
                <a:gd name="T22" fmla="*/ 939 w 5569"/>
                <a:gd name="T23" fmla="*/ 4923 h 5028"/>
                <a:gd name="T24" fmla="*/ 1287 w 5569"/>
                <a:gd name="T25" fmla="*/ 4800 h 5028"/>
                <a:gd name="T26" fmla="*/ 1587 w 5569"/>
                <a:gd name="T27" fmla="*/ 4962 h 5028"/>
                <a:gd name="T28" fmla="*/ 1737 w 5569"/>
                <a:gd name="T29" fmla="*/ 4872 h 5028"/>
                <a:gd name="T30" fmla="*/ 1893 w 5569"/>
                <a:gd name="T31" fmla="*/ 4494 h 5028"/>
                <a:gd name="T32" fmla="*/ 2313 w 5569"/>
                <a:gd name="T33" fmla="*/ 4506 h 5028"/>
                <a:gd name="T34" fmla="*/ 2619 w 5569"/>
                <a:gd name="T35" fmla="*/ 4386 h 5028"/>
                <a:gd name="T36" fmla="*/ 2739 w 5569"/>
                <a:gd name="T37" fmla="*/ 4710 h 5028"/>
                <a:gd name="T38" fmla="*/ 3010 w 5569"/>
                <a:gd name="T39" fmla="*/ 4872 h 5028"/>
                <a:gd name="T40" fmla="*/ 3316 w 5569"/>
                <a:gd name="T41" fmla="*/ 4962 h 5028"/>
                <a:gd name="T42" fmla="*/ 3730 w 5569"/>
                <a:gd name="T43" fmla="*/ 4944 h 5028"/>
                <a:gd name="T44" fmla="*/ 3982 w 5569"/>
                <a:gd name="T45" fmla="*/ 4494 h 5028"/>
                <a:gd name="T46" fmla="*/ 4000 w 5569"/>
                <a:gd name="T47" fmla="*/ 3936 h 5028"/>
                <a:gd name="T48" fmla="*/ 4096 w 5569"/>
                <a:gd name="T49" fmla="*/ 3558 h 5028"/>
                <a:gd name="T50" fmla="*/ 3586 w 5569"/>
                <a:gd name="T51" fmla="*/ 3575 h 5028"/>
                <a:gd name="T52" fmla="*/ 3462 w 5569"/>
                <a:gd name="T53" fmla="*/ 3917 h 5028"/>
                <a:gd name="T54" fmla="*/ 3052 w 5569"/>
                <a:gd name="T55" fmla="*/ 3732 h 5028"/>
                <a:gd name="T56" fmla="*/ 3196 w 5569"/>
                <a:gd name="T57" fmla="*/ 3408 h 5028"/>
                <a:gd name="T58" fmla="*/ 3655 w 5569"/>
                <a:gd name="T59" fmla="*/ 3108 h 5028"/>
                <a:gd name="T60" fmla="*/ 4160 w 5569"/>
                <a:gd name="T61" fmla="*/ 3246 h 5028"/>
                <a:gd name="T62" fmla="*/ 4312 w 5569"/>
                <a:gd name="T63" fmla="*/ 2820 h 5028"/>
                <a:gd name="T64" fmla="*/ 4651 w 5569"/>
                <a:gd name="T65" fmla="*/ 2643 h 5028"/>
                <a:gd name="T66" fmla="*/ 5173 w 5569"/>
                <a:gd name="T67" fmla="*/ 2229 h 5028"/>
                <a:gd name="T68" fmla="*/ 5569 w 5569"/>
                <a:gd name="T69" fmla="*/ 2102 h 5028"/>
                <a:gd name="T70" fmla="*/ 5207 w 5569"/>
                <a:gd name="T71" fmla="*/ 1739 h 5028"/>
                <a:gd name="T72" fmla="*/ 4902 w 5569"/>
                <a:gd name="T73" fmla="*/ 1544 h 5028"/>
                <a:gd name="T74" fmla="*/ 4838 w 5569"/>
                <a:gd name="T75" fmla="*/ 1269 h 5028"/>
                <a:gd name="T76" fmla="*/ 4812 w 5569"/>
                <a:gd name="T77" fmla="*/ 1020 h 5028"/>
                <a:gd name="T78" fmla="*/ 4507 w 5569"/>
                <a:gd name="T79" fmla="*/ 1113 h 5028"/>
                <a:gd name="T80" fmla="*/ 4182 w 5569"/>
                <a:gd name="T81" fmla="*/ 1416 h 5028"/>
                <a:gd name="T82" fmla="*/ 3688 w 5569"/>
                <a:gd name="T83" fmla="*/ 1271 h 5028"/>
                <a:gd name="T84" fmla="*/ 3378 w 5569"/>
                <a:gd name="T85" fmla="*/ 1059 h 5028"/>
                <a:gd name="T86" fmla="*/ 2661 w 5569"/>
                <a:gd name="T87" fmla="*/ 1080 h 5028"/>
                <a:gd name="T88" fmla="*/ 2136 w 5569"/>
                <a:gd name="T89" fmla="*/ 1035 h 5028"/>
                <a:gd name="T90" fmla="*/ 2100 w 5569"/>
                <a:gd name="T91" fmla="*/ 528 h 5028"/>
                <a:gd name="T92" fmla="*/ 1509 w 5569"/>
                <a:gd name="T93" fmla="*/ 198 h 5028"/>
                <a:gd name="T94" fmla="*/ 1002 w 5569"/>
                <a:gd name="T95" fmla="*/ 0 h 502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5569"/>
                <a:gd name="T145" fmla="*/ 0 h 5028"/>
                <a:gd name="T146" fmla="*/ 5569 w 5569"/>
                <a:gd name="T147" fmla="*/ 5028 h 5028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569" h="5028">
                  <a:moveTo>
                    <a:pt x="1002" y="0"/>
                  </a:moveTo>
                  <a:lnTo>
                    <a:pt x="819" y="78"/>
                  </a:lnTo>
                  <a:lnTo>
                    <a:pt x="759" y="204"/>
                  </a:lnTo>
                  <a:lnTo>
                    <a:pt x="654" y="293"/>
                  </a:lnTo>
                  <a:lnTo>
                    <a:pt x="513" y="312"/>
                  </a:lnTo>
                  <a:lnTo>
                    <a:pt x="351" y="354"/>
                  </a:lnTo>
                  <a:lnTo>
                    <a:pt x="257" y="455"/>
                  </a:lnTo>
                  <a:lnTo>
                    <a:pt x="291" y="636"/>
                  </a:lnTo>
                  <a:lnTo>
                    <a:pt x="201" y="798"/>
                  </a:lnTo>
                  <a:lnTo>
                    <a:pt x="201" y="996"/>
                  </a:lnTo>
                  <a:lnTo>
                    <a:pt x="183" y="1128"/>
                  </a:lnTo>
                  <a:lnTo>
                    <a:pt x="75" y="1164"/>
                  </a:lnTo>
                  <a:lnTo>
                    <a:pt x="165" y="1668"/>
                  </a:lnTo>
                  <a:lnTo>
                    <a:pt x="294" y="1827"/>
                  </a:lnTo>
                  <a:lnTo>
                    <a:pt x="311" y="2025"/>
                  </a:lnTo>
                  <a:lnTo>
                    <a:pt x="209" y="2043"/>
                  </a:lnTo>
                  <a:lnTo>
                    <a:pt x="140" y="2117"/>
                  </a:lnTo>
                  <a:lnTo>
                    <a:pt x="165" y="2244"/>
                  </a:lnTo>
                  <a:lnTo>
                    <a:pt x="95" y="2322"/>
                  </a:lnTo>
                  <a:lnTo>
                    <a:pt x="0" y="2378"/>
                  </a:lnTo>
                  <a:lnTo>
                    <a:pt x="6" y="2495"/>
                  </a:lnTo>
                  <a:lnTo>
                    <a:pt x="171" y="2532"/>
                  </a:lnTo>
                  <a:lnTo>
                    <a:pt x="237" y="2684"/>
                  </a:lnTo>
                  <a:lnTo>
                    <a:pt x="222" y="2888"/>
                  </a:lnTo>
                  <a:lnTo>
                    <a:pt x="276" y="3065"/>
                  </a:lnTo>
                  <a:lnTo>
                    <a:pt x="441" y="3282"/>
                  </a:lnTo>
                  <a:lnTo>
                    <a:pt x="675" y="3522"/>
                  </a:lnTo>
                  <a:lnTo>
                    <a:pt x="765" y="3756"/>
                  </a:lnTo>
                  <a:lnTo>
                    <a:pt x="811" y="3935"/>
                  </a:lnTo>
                  <a:lnTo>
                    <a:pt x="745" y="4095"/>
                  </a:lnTo>
                  <a:lnTo>
                    <a:pt x="909" y="4308"/>
                  </a:lnTo>
                  <a:lnTo>
                    <a:pt x="867" y="4452"/>
                  </a:lnTo>
                  <a:lnTo>
                    <a:pt x="963" y="4578"/>
                  </a:lnTo>
                  <a:lnTo>
                    <a:pt x="867" y="4686"/>
                  </a:lnTo>
                  <a:lnTo>
                    <a:pt x="918" y="4775"/>
                  </a:lnTo>
                  <a:lnTo>
                    <a:pt x="939" y="4923"/>
                  </a:lnTo>
                  <a:lnTo>
                    <a:pt x="1035" y="4938"/>
                  </a:lnTo>
                  <a:lnTo>
                    <a:pt x="1107" y="4794"/>
                  </a:lnTo>
                  <a:lnTo>
                    <a:pt x="1287" y="4800"/>
                  </a:lnTo>
                  <a:lnTo>
                    <a:pt x="1353" y="4854"/>
                  </a:lnTo>
                  <a:lnTo>
                    <a:pt x="1413" y="4944"/>
                  </a:lnTo>
                  <a:lnTo>
                    <a:pt x="1587" y="4962"/>
                  </a:lnTo>
                  <a:lnTo>
                    <a:pt x="1641" y="5028"/>
                  </a:lnTo>
                  <a:lnTo>
                    <a:pt x="1749" y="4980"/>
                  </a:lnTo>
                  <a:lnTo>
                    <a:pt x="1737" y="4872"/>
                  </a:lnTo>
                  <a:lnTo>
                    <a:pt x="1731" y="4692"/>
                  </a:lnTo>
                  <a:lnTo>
                    <a:pt x="1773" y="4578"/>
                  </a:lnTo>
                  <a:lnTo>
                    <a:pt x="1893" y="4494"/>
                  </a:lnTo>
                  <a:lnTo>
                    <a:pt x="2025" y="4506"/>
                  </a:lnTo>
                  <a:lnTo>
                    <a:pt x="2199" y="4494"/>
                  </a:lnTo>
                  <a:lnTo>
                    <a:pt x="2313" y="4506"/>
                  </a:lnTo>
                  <a:lnTo>
                    <a:pt x="2439" y="4452"/>
                  </a:lnTo>
                  <a:lnTo>
                    <a:pt x="2523" y="4386"/>
                  </a:lnTo>
                  <a:lnTo>
                    <a:pt x="2619" y="4386"/>
                  </a:lnTo>
                  <a:lnTo>
                    <a:pt x="2655" y="4470"/>
                  </a:lnTo>
                  <a:lnTo>
                    <a:pt x="2649" y="4584"/>
                  </a:lnTo>
                  <a:lnTo>
                    <a:pt x="2739" y="4710"/>
                  </a:lnTo>
                  <a:lnTo>
                    <a:pt x="2848" y="4794"/>
                  </a:lnTo>
                  <a:lnTo>
                    <a:pt x="2962" y="4776"/>
                  </a:lnTo>
                  <a:lnTo>
                    <a:pt x="3010" y="4872"/>
                  </a:lnTo>
                  <a:lnTo>
                    <a:pt x="3106" y="4926"/>
                  </a:lnTo>
                  <a:lnTo>
                    <a:pt x="3250" y="4908"/>
                  </a:lnTo>
                  <a:lnTo>
                    <a:pt x="3316" y="4962"/>
                  </a:lnTo>
                  <a:lnTo>
                    <a:pt x="3442" y="5010"/>
                  </a:lnTo>
                  <a:lnTo>
                    <a:pt x="3586" y="5010"/>
                  </a:lnTo>
                  <a:lnTo>
                    <a:pt x="3730" y="4944"/>
                  </a:lnTo>
                  <a:lnTo>
                    <a:pt x="3838" y="4812"/>
                  </a:lnTo>
                  <a:lnTo>
                    <a:pt x="3898" y="4674"/>
                  </a:lnTo>
                  <a:lnTo>
                    <a:pt x="3982" y="4494"/>
                  </a:lnTo>
                  <a:lnTo>
                    <a:pt x="4108" y="4326"/>
                  </a:lnTo>
                  <a:lnTo>
                    <a:pt x="3982" y="4080"/>
                  </a:lnTo>
                  <a:lnTo>
                    <a:pt x="4000" y="3936"/>
                  </a:lnTo>
                  <a:lnTo>
                    <a:pt x="4114" y="3768"/>
                  </a:lnTo>
                  <a:lnTo>
                    <a:pt x="4159" y="3663"/>
                  </a:lnTo>
                  <a:lnTo>
                    <a:pt x="4096" y="3558"/>
                  </a:lnTo>
                  <a:lnTo>
                    <a:pt x="3988" y="3462"/>
                  </a:lnTo>
                  <a:lnTo>
                    <a:pt x="3772" y="3503"/>
                  </a:lnTo>
                  <a:lnTo>
                    <a:pt x="3586" y="3575"/>
                  </a:lnTo>
                  <a:lnTo>
                    <a:pt x="3538" y="3681"/>
                  </a:lnTo>
                  <a:lnTo>
                    <a:pt x="3512" y="3813"/>
                  </a:lnTo>
                  <a:lnTo>
                    <a:pt x="3462" y="3917"/>
                  </a:lnTo>
                  <a:lnTo>
                    <a:pt x="3232" y="3947"/>
                  </a:lnTo>
                  <a:lnTo>
                    <a:pt x="3174" y="3824"/>
                  </a:lnTo>
                  <a:lnTo>
                    <a:pt x="3052" y="3732"/>
                  </a:lnTo>
                  <a:lnTo>
                    <a:pt x="3027" y="3614"/>
                  </a:lnTo>
                  <a:lnTo>
                    <a:pt x="3034" y="3462"/>
                  </a:lnTo>
                  <a:lnTo>
                    <a:pt x="3196" y="3408"/>
                  </a:lnTo>
                  <a:lnTo>
                    <a:pt x="3334" y="3291"/>
                  </a:lnTo>
                  <a:lnTo>
                    <a:pt x="3499" y="3186"/>
                  </a:lnTo>
                  <a:lnTo>
                    <a:pt x="3655" y="3108"/>
                  </a:lnTo>
                  <a:lnTo>
                    <a:pt x="3793" y="3210"/>
                  </a:lnTo>
                  <a:lnTo>
                    <a:pt x="3971" y="3246"/>
                  </a:lnTo>
                  <a:lnTo>
                    <a:pt x="4160" y="3246"/>
                  </a:lnTo>
                  <a:lnTo>
                    <a:pt x="4273" y="3177"/>
                  </a:lnTo>
                  <a:lnTo>
                    <a:pt x="4306" y="3068"/>
                  </a:lnTo>
                  <a:lnTo>
                    <a:pt x="4312" y="2820"/>
                  </a:lnTo>
                  <a:lnTo>
                    <a:pt x="4438" y="2741"/>
                  </a:lnTo>
                  <a:lnTo>
                    <a:pt x="4475" y="2723"/>
                  </a:lnTo>
                  <a:lnTo>
                    <a:pt x="4651" y="2643"/>
                  </a:lnTo>
                  <a:lnTo>
                    <a:pt x="4799" y="2495"/>
                  </a:lnTo>
                  <a:lnTo>
                    <a:pt x="4943" y="2435"/>
                  </a:lnTo>
                  <a:lnTo>
                    <a:pt x="5173" y="2229"/>
                  </a:lnTo>
                  <a:lnTo>
                    <a:pt x="5386" y="2046"/>
                  </a:lnTo>
                  <a:lnTo>
                    <a:pt x="5536" y="2081"/>
                  </a:lnTo>
                  <a:lnTo>
                    <a:pt x="5569" y="2102"/>
                  </a:lnTo>
                  <a:lnTo>
                    <a:pt x="5560" y="1845"/>
                  </a:lnTo>
                  <a:lnTo>
                    <a:pt x="5302" y="1847"/>
                  </a:lnTo>
                  <a:lnTo>
                    <a:pt x="5207" y="1739"/>
                  </a:lnTo>
                  <a:lnTo>
                    <a:pt x="4993" y="1700"/>
                  </a:lnTo>
                  <a:lnTo>
                    <a:pt x="4979" y="1607"/>
                  </a:lnTo>
                  <a:lnTo>
                    <a:pt x="4902" y="1544"/>
                  </a:lnTo>
                  <a:lnTo>
                    <a:pt x="4754" y="1536"/>
                  </a:lnTo>
                  <a:lnTo>
                    <a:pt x="4757" y="1346"/>
                  </a:lnTo>
                  <a:lnTo>
                    <a:pt x="4838" y="1269"/>
                  </a:lnTo>
                  <a:lnTo>
                    <a:pt x="4960" y="1194"/>
                  </a:lnTo>
                  <a:lnTo>
                    <a:pt x="4909" y="1059"/>
                  </a:lnTo>
                  <a:lnTo>
                    <a:pt x="4812" y="1020"/>
                  </a:lnTo>
                  <a:lnTo>
                    <a:pt x="4666" y="996"/>
                  </a:lnTo>
                  <a:lnTo>
                    <a:pt x="4558" y="1043"/>
                  </a:lnTo>
                  <a:lnTo>
                    <a:pt x="4507" y="1113"/>
                  </a:lnTo>
                  <a:lnTo>
                    <a:pt x="4410" y="1287"/>
                  </a:lnTo>
                  <a:lnTo>
                    <a:pt x="4294" y="1328"/>
                  </a:lnTo>
                  <a:lnTo>
                    <a:pt x="4182" y="1416"/>
                  </a:lnTo>
                  <a:lnTo>
                    <a:pt x="4083" y="1416"/>
                  </a:lnTo>
                  <a:lnTo>
                    <a:pt x="3874" y="1281"/>
                  </a:lnTo>
                  <a:lnTo>
                    <a:pt x="3688" y="1271"/>
                  </a:lnTo>
                  <a:lnTo>
                    <a:pt x="3522" y="1271"/>
                  </a:lnTo>
                  <a:lnTo>
                    <a:pt x="3442" y="1185"/>
                  </a:lnTo>
                  <a:lnTo>
                    <a:pt x="3378" y="1059"/>
                  </a:lnTo>
                  <a:lnTo>
                    <a:pt x="3250" y="1004"/>
                  </a:lnTo>
                  <a:lnTo>
                    <a:pt x="2939" y="996"/>
                  </a:lnTo>
                  <a:lnTo>
                    <a:pt x="2661" y="1080"/>
                  </a:lnTo>
                  <a:lnTo>
                    <a:pt x="2460" y="1071"/>
                  </a:lnTo>
                  <a:lnTo>
                    <a:pt x="2246" y="1073"/>
                  </a:lnTo>
                  <a:lnTo>
                    <a:pt x="2136" y="1035"/>
                  </a:lnTo>
                  <a:lnTo>
                    <a:pt x="2091" y="942"/>
                  </a:lnTo>
                  <a:lnTo>
                    <a:pt x="2115" y="696"/>
                  </a:lnTo>
                  <a:lnTo>
                    <a:pt x="2100" y="528"/>
                  </a:lnTo>
                  <a:lnTo>
                    <a:pt x="1833" y="366"/>
                  </a:lnTo>
                  <a:lnTo>
                    <a:pt x="1722" y="243"/>
                  </a:lnTo>
                  <a:lnTo>
                    <a:pt x="1509" y="198"/>
                  </a:lnTo>
                  <a:lnTo>
                    <a:pt x="1299" y="132"/>
                  </a:lnTo>
                  <a:lnTo>
                    <a:pt x="1173" y="45"/>
                  </a:lnTo>
                  <a:lnTo>
                    <a:pt x="1002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4" name="Freeform 1314">
              <a:extLst>
                <a:ext uri="{FF2B5EF4-FFF2-40B4-BE49-F238E27FC236}">
                  <a16:creationId xmlns:a16="http://schemas.microsoft.com/office/drawing/2014/main" id="{6560D8D7-E317-34B8-5AC0-CA4BB38D962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858877" y="3248750"/>
              <a:ext cx="1320173" cy="1049238"/>
            </a:xfrm>
            <a:custGeom>
              <a:avLst/>
              <a:gdLst>
                <a:gd name="T0" fmla="*/ 889 w 5061"/>
                <a:gd name="T1" fmla="*/ 740 h 3710"/>
                <a:gd name="T2" fmla="*/ 576 w 5061"/>
                <a:gd name="T3" fmla="*/ 754 h 3710"/>
                <a:gd name="T4" fmla="*/ 402 w 5061"/>
                <a:gd name="T5" fmla="*/ 814 h 3710"/>
                <a:gd name="T6" fmla="*/ 510 w 5061"/>
                <a:gd name="T7" fmla="*/ 1030 h 3710"/>
                <a:gd name="T8" fmla="*/ 672 w 5061"/>
                <a:gd name="T9" fmla="*/ 1174 h 3710"/>
                <a:gd name="T10" fmla="*/ 810 w 5061"/>
                <a:gd name="T11" fmla="*/ 1444 h 3710"/>
                <a:gd name="T12" fmla="*/ 792 w 5061"/>
                <a:gd name="T13" fmla="*/ 1714 h 3710"/>
                <a:gd name="T14" fmla="*/ 648 w 5061"/>
                <a:gd name="T15" fmla="*/ 1966 h 3710"/>
                <a:gd name="T16" fmla="*/ 342 w 5061"/>
                <a:gd name="T17" fmla="*/ 2092 h 3710"/>
                <a:gd name="T18" fmla="*/ 216 w 5061"/>
                <a:gd name="T19" fmla="*/ 2272 h 3710"/>
                <a:gd name="T20" fmla="*/ 276 w 5061"/>
                <a:gd name="T21" fmla="*/ 2554 h 3710"/>
                <a:gd name="T22" fmla="*/ 150 w 5061"/>
                <a:gd name="T23" fmla="*/ 2716 h 3710"/>
                <a:gd name="T24" fmla="*/ 0 w 5061"/>
                <a:gd name="T25" fmla="*/ 2896 h 3710"/>
                <a:gd name="T26" fmla="*/ 179 w 5061"/>
                <a:gd name="T27" fmla="*/ 3173 h 3710"/>
                <a:gd name="T28" fmla="*/ 395 w 5061"/>
                <a:gd name="T29" fmla="*/ 3377 h 3710"/>
                <a:gd name="T30" fmla="*/ 593 w 5061"/>
                <a:gd name="T31" fmla="*/ 3602 h 3710"/>
                <a:gd name="T32" fmla="*/ 866 w 5061"/>
                <a:gd name="T33" fmla="*/ 3439 h 3710"/>
                <a:gd name="T34" fmla="*/ 1212 w 5061"/>
                <a:gd name="T35" fmla="*/ 3116 h 3710"/>
                <a:gd name="T36" fmla="*/ 1518 w 5061"/>
                <a:gd name="T37" fmla="*/ 2932 h 3710"/>
                <a:gd name="T38" fmla="*/ 1950 w 5061"/>
                <a:gd name="T39" fmla="*/ 3224 h 3710"/>
                <a:gd name="T40" fmla="*/ 2130 w 5061"/>
                <a:gd name="T41" fmla="*/ 3308 h 3710"/>
                <a:gd name="T42" fmla="*/ 2235 w 5061"/>
                <a:gd name="T43" fmla="*/ 3602 h 3710"/>
                <a:gd name="T44" fmla="*/ 2574 w 5061"/>
                <a:gd name="T45" fmla="*/ 3705 h 3710"/>
                <a:gd name="T46" fmla="*/ 2703 w 5061"/>
                <a:gd name="T47" fmla="*/ 3547 h 3710"/>
                <a:gd name="T48" fmla="*/ 3211 w 5061"/>
                <a:gd name="T49" fmla="*/ 3705 h 3710"/>
                <a:gd name="T50" fmla="*/ 3446 w 5061"/>
                <a:gd name="T51" fmla="*/ 3664 h 3710"/>
                <a:gd name="T52" fmla="*/ 3599 w 5061"/>
                <a:gd name="T53" fmla="*/ 3418 h 3710"/>
                <a:gd name="T54" fmla="*/ 3863 w 5061"/>
                <a:gd name="T55" fmla="*/ 3553 h 3710"/>
                <a:gd name="T56" fmla="*/ 4070 w 5061"/>
                <a:gd name="T57" fmla="*/ 3556 h 3710"/>
                <a:gd name="T58" fmla="*/ 4115 w 5061"/>
                <a:gd name="T59" fmla="*/ 3349 h 3710"/>
                <a:gd name="T60" fmla="*/ 4286 w 5061"/>
                <a:gd name="T61" fmla="*/ 3260 h 3710"/>
                <a:gd name="T62" fmla="*/ 4142 w 5061"/>
                <a:gd name="T63" fmla="*/ 2903 h 3710"/>
                <a:gd name="T64" fmla="*/ 4160 w 5061"/>
                <a:gd name="T65" fmla="*/ 2360 h 3710"/>
                <a:gd name="T66" fmla="*/ 4176 w 5061"/>
                <a:gd name="T67" fmla="*/ 2032 h 3710"/>
                <a:gd name="T68" fmla="*/ 4232 w 5061"/>
                <a:gd name="T69" fmla="*/ 1693 h 3710"/>
                <a:gd name="T70" fmla="*/ 4488 w 5061"/>
                <a:gd name="T71" fmla="*/ 1546 h 3710"/>
                <a:gd name="T72" fmla="*/ 4734 w 5061"/>
                <a:gd name="T73" fmla="*/ 1438 h 3710"/>
                <a:gd name="T74" fmla="*/ 4980 w 5061"/>
                <a:gd name="T75" fmla="*/ 1234 h 3710"/>
                <a:gd name="T76" fmla="*/ 5058 w 5061"/>
                <a:gd name="T77" fmla="*/ 1063 h 3710"/>
                <a:gd name="T78" fmla="*/ 4985 w 5061"/>
                <a:gd name="T79" fmla="*/ 815 h 3710"/>
                <a:gd name="T80" fmla="*/ 4818 w 5061"/>
                <a:gd name="T81" fmla="*/ 703 h 3710"/>
                <a:gd name="T82" fmla="*/ 4454 w 5061"/>
                <a:gd name="T83" fmla="*/ 659 h 3710"/>
                <a:gd name="T84" fmla="*/ 4238 w 5061"/>
                <a:gd name="T85" fmla="*/ 569 h 3710"/>
                <a:gd name="T86" fmla="*/ 3978 w 5061"/>
                <a:gd name="T87" fmla="*/ 882 h 3710"/>
                <a:gd name="T88" fmla="*/ 3730 w 5061"/>
                <a:gd name="T89" fmla="*/ 843 h 3710"/>
                <a:gd name="T90" fmla="*/ 3530 w 5061"/>
                <a:gd name="T91" fmla="*/ 851 h 3710"/>
                <a:gd name="T92" fmla="*/ 3294 w 5061"/>
                <a:gd name="T93" fmla="*/ 567 h 3710"/>
                <a:gd name="T94" fmla="*/ 3193 w 5061"/>
                <a:gd name="T95" fmla="*/ 273 h 3710"/>
                <a:gd name="T96" fmla="*/ 2744 w 5061"/>
                <a:gd name="T97" fmla="*/ 452 h 3710"/>
                <a:gd name="T98" fmla="*/ 2598 w 5061"/>
                <a:gd name="T99" fmla="*/ 488 h 3710"/>
                <a:gd name="T100" fmla="*/ 2521 w 5061"/>
                <a:gd name="T101" fmla="*/ 647 h 3710"/>
                <a:gd name="T102" fmla="*/ 2234 w 5061"/>
                <a:gd name="T103" fmla="*/ 599 h 3710"/>
                <a:gd name="T104" fmla="*/ 2214 w 5061"/>
                <a:gd name="T105" fmla="*/ 218 h 3710"/>
                <a:gd name="T106" fmla="*/ 2001 w 5061"/>
                <a:gd name="T107" fmla="*/ 0 h 3710"/>
                <a:gd name="T108" fmla="*/ 1747 w 5061"/>
                <a:gd name="T109" fmla="*/ 75 h 3710"/>
                <a:gd name="T110" fmla="*/ 1728 w 5061"/>
                <a:gd name="T111" fmla="*/ 375 h 3710"/>
                <a:gd name="T112" fmla="*/ 1533 w 5061"/>
                <a:gd name="T113" fmla="*/ 636 h 3710"/>
                <a:gd name="T114" fmla="*/ 1152 w 5061"/>
                <a:gd name="T115" fmla="*/ 832 h 371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5061"/>
                <a:gd name="T175" fmla="*/ 0 h 3710"/>
                <a:gd name="T176" fmla="*/ 5061 w 5061"/>
                <a:gd name="T177" fmla="*/ 3710 h 371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5061" h="3710">
                  <a:moveTo>
                    <a:pt x="1152" y="832"/>
                  </a:moveTo>
                  <a:lnTo>
                    <a:pt x="889" y="740"/>
                  </a:lnTo>
                  <a:lnTo>
                    <a:pt x="744" y="754"/>
                  </a:lnTo>
                  <a:lnTo>
                    <a:pt x="576" y="754"/>
                  </a:lnTo>
                  <a:lnTo>
                    <a:pt x="474" y="754"/>
                  </a:lnTo>
                  <a:lnTo>
                    <a:pt x="402" y="814"/>
                  </a:lnTo>
                  <a:lnTo>
                    <a:pt x="420" y="952"/>
                  </a:lnTo>
                  <a:lnTo>
                    <a:pt x="510" y="1030"/>
                  </a:lnTo>
                  <a:lnTo>
                    <a:pt x="636" y="1084"/>
                  </a:lnTo>
                  <a:lnTo>
                    <a:pt x="672" y="1174"/>
                  </a:lnTo>
                  <a:lnTo>
                    <a:pt x="762" y="1294"/>
                  </a:lnTo>
                  <a:lnTo>
                    <a:pt x="810" y="1444"/>
                  </a:lnTo>
                  <a:lnTo>
                    <a:pt x="834" y="1588"/>
                  </a:lnTo>
                  <a:lnTo>
                    <a:pt x="792" y="1714"/>
                  </a:lnTo>
                  <a:lnTo>
                    <a:pt x="666" y="1816"/>
                  </a:lnTo>
                  <a:lnTo>
                    <a:pt x="648" y="1966"/>
                  </a:lnTo>
                  <a:lnTo>
                    <a:pt x="486" y="2020"/>
                  </a:lnTo>
                  <a:lnTo>
                    <a:pt x="342" y="2092"/>
                  </a:lnTo>
                  <a:lnTo>
                    <a:pt x="258" y="2146"/>
                  </a:lnTo>
                  <a:lnTo>
                    <a:pt x="216" y="2272"/>
                  </a:lnTo>
                  <a:lnTo>
                    <a:pt x="258" y="2416"/>
                  </a:lnTo>
                  <a:lnTo>
                    <a:pt x="276" y="2554"/>
                  </a:lnTo>
                  <a:lnTo>
                    <a:pt x="270" y="2662"/>
                  </a:lnTo>
                  <a:lnTo>
                    <a:pt x="150" y="2716"/>
                  </a:lnTo>
                  <a:lnTo>
                    <a:pt x="36" y="2770"/>
                  </a:lnTo>
                  <a:lnTo>
                    <a:pt x="0" y="2896"/>
                  </a:lnTo>
                  <a:lnTo>
                    <a:pt x="84" y="3112"/>
                  </a:lnTo>
                  <a:lnTo>
                    <a:pt x="179" y="3173"/>
                  </a:lnTo>
                  <a:lnTo>
                    <a:pt x="325" y="3272"/>
                  </a:lnTo>
                  <a:lnTo>
                    <a:pt x="395" y="3377"/>
                  </a:lnTo>
                  <a:lnTo>
                    <a:pt x="397" y="3509"/>
                  </a:lnTo>
                  <a:lnTo>
                    <a:pt x="593" y="3602"/>
                  </a:lnTo>
                  <a:lnTo>
                    <a:pt x="744" y="3566"/>
                  </a:lnTo>
                  <a:lnTo>
                    <a:pt x="866" y="3439"/>
                  </a:lnTo>
                  <a:lnTo>
                    <a:pt x="1194" y="3281"/>
                  </a:lnTo>
                  <a:lnTo>
                    <a:pt x="1212" y="3116"/>
                  </a:lnTo>
                  <a:lnTo>
                    <a:pt x="1231" y="3027"/>
                  </a:lnTo>
                  <a:lnTo>
                    <a:pt x="1518" y="2932"/>
                  </a:lnTo>
                  <a:lnTo>
                    <a:pt x="1839" y="3215"/>
                  </a:lnTo>
                  <a:lnTo>
                    <a:pt x="1950" y="3224"/>
                  </a:lnTo>
                  <a:lnTo>
                    <a:pt x="2058" y="3171"/>
                  </a:lnTo>
                  <a:lnTo>
                    <a:pt x="2130" y="3308"/>
                  </a:lnTo>
                  <a:lnTo>
                    <a:pt x="2252" y="3421"/>
                  </a:lnTo>
                  <a:lnTo>
                    <a:pt x="2235" y="3602"/>
                  </a:lnTo>
                  <a:lnTo>
                    <a:pt x="2322" y="3677"/>
                  </a:lnTo>
                  <a:lnTo>
                    <a:pt x="2574" y="3705"/>
                  </a:lnTo>
                  <a:lnTo>
                    <a:pt x="2664" y="3652"/>
                  </a:lnTo>
                  <a:lnTo>
                    <a:pt x="2703" y="3547"/>
                  </a:lnTo>
                  <a:lnTo>
                    <a:pt x="3036" y="3544"/>
                  </a:lnTo>
                  <a:lnTo>
                    <a:pt x="3211" y="3705"/>
                  </a:lnTo>
                  <a:lnTo>
                    <a:pt x="3336" y="3710"/>
                  </a:lnTo>
                  <a:lnTo>
                    <a:pt x="3446" y="3664"/>
                  </a:lnTo>
                  <a:lnTo>
                    <a:pt x="3463" y="3507"/>
                  </a:lnTo>
                  <a:lnTo>
                    <a:pt x="3599" y="3418"/>
                  </a:lnTo>
                  <a:lnTo>
                    <a:pt x="3768" y="3422"/>
                  </a:lnTo>
                  <a:lnTo>
                    <a:pt x="3863" y="3553"/>
                  </a:lnTo>
                  <a:lnTo>
                    <a:pt x="3978" y="3611"/>
                  </a:lnTo>
                  <a:lnTo>
                    <a:pt x="4070" y="3556"/>
                  </a:lnTo>
                  <a:lnTo>
                    <a:pt x="4140" y="3478"/>
                  </a:lnTo>
                  <a:lnTo>
                    <a:pt x="4115" y="3349"/>
                  </a:lnTo>
                  <a:lnTo>
                    <a:pt x="4182" y="3277"/>
                  </a:lnTo>
                  <a:lnTo>
                    <a:pt x="4286" y="3260"/>
                  </a:lnTo>
                  <a:lnTo>
                    <a:pt x="4268" y="3061"/>
                  </a:lnTo>
                  <a:lnTo>
                    <a:pt x="4142" y="2903"/>
                  </a:lnTo>
                  <a:lnTo>
                    <a:pt x="4050" y="2398"/>
                  </a:lnTo>
                  <a:lnTo>
                    <a:pt x="4160" y="2360"/>
                  </a:lnTo>
                  <a:lnTo>
                    <a:pt x="4175" y="2242"/>
                  </a:lnTo>
                  <a:lnTo>
                    <a:pt x="4176" y="2032"/>
                  </a:lnTo>
                  <a:lnTo>
                    <a:pt x="4265" y="1870"/>
                  </a:lnTo>
                  <a:lnTo>
                    <a:pt x="4232" y="1693"/>
                  </a:lnTo>
                  <a:lnTo>
                    <a:pt x="4326" y="1588"/>
                  </a:lnTo>
                  <a:lnTo>
                    <a:pt x="4488" y="1546"/>
                  </a:lnTo>
                  <a:lnTo>
                    <a:pt x="4629" y="1528"/>
                  </a:lnTo>
                  <a:lnTo>
                    <a:pt x="4734" y="1438"/>
                  </a:lnTo>
                  <a:lnTo>
                    <a:pt x="4794" y="1310"/>
                  </a:lnTo>
                  <a:lnTo>
                    <a:pt x="4980" y="1234"/>
                  </a:lnTo>
                  <a:lnTo>
                    <a:pt x="5004" y="1138"/>
                  </a:lnTo>
                  <a:lnTo>
                    <a:pt x="5058" y="1063"/>
                  </a:lnTo>
                  <a:lnTo>
                    <a:pt x="5061" y="920"/>
                  </a:lnTo>
                  <a:lnTo>
                    <a:pt x="4985" y="815"/>
                  </a:lnTo>
                  <a:lnTo>
                    <a:pt x="4974" y="662"/>
                  </a:lnTo>
                  <a:lnTo>
                    <a:pt x="4818" y="703"/>
                  </a:lnTo>
                  <a:lnTo>
                    <a:pt x="4584" y="721"/>
                  </a:lnTo>
                  <a:lnTo>
                    <a:pt x="4454" y="659"/>
                  </a:lnTo>
                  <a:lnTo>
                    <a:pt x="4355" y="536"/>
                  </a:lnTo>
                  <a:lnTo>
                    <a:pt x="4238" y="569"/>
                  </a:lnTo>
                  <a:lnTo>
                    <a:pt x="4182" y="725"/>
                  </a:lnTo>
                  <a:lnTo>
                    <a:pt x="3978" y="882"/>
                  </a:lnTo>
                  <a:lnTo>
                    <a:pt x="3864" y="900"/>
                  </a:lnTo>
                  <a:lnTo>
                    <a:pt x="3730" y="843"/>
                  </a:lnTo>
                  <a:lnTo>
                    <a:pt x="3637" y="897"/>
                  </a:lnTo>
                  <a:lnTo>
                    <a:pt x="3530" y="851"/>
                  </a:lnTo>
                  <a:lnTo>
                    <a:pt x="3377" y="677"/>
                  </a:lnTo>
                  <a:lnTo>
                    <a:pt x="3294" y="567"/>
                  </a:lnTo>
                  <a:lnTo>
                    <a:pt x="3261" y="367"/>
                  </a:lnTo>
                  <a:lnTo>
                    <a:pt x="3193" y="273"/>
                  </a:lnTo>
                  <a:lnTo>
                    <a:pt x="2853" y="276"/>
                  </a:lnTo>
                  <a:lnTo>
                    <a:pt x="2744" y="452"/>
                  </a:lnTo>
                  <a:lnTo>
                    <a:pt x="2685" y="485"/>
                  </a:lnTo>
                  <a:lnTo>
                    <a:pt x="2598" y="488"/>
                  </a:lnTo>
                  <a:lnTo>
                    <a:pt x="2574" y="593"/>
                  </a:lnTo>
                  <a:lnTo>
                    <a:pt x="2521" y="647"/>
                  </a:lnTo>
                  <a:lnTo>
                    <a:pt x="2302" y="650"/>
                  </a:lnTo>
                  <a:lnTo>
                    <a:pt x="2234" y="599"/>
                  </a:lnTo>
                  <a:lnTo>
                    <a:pt x="2202" y="346"/>
                  </a:lnTo>
                  <a:lnTo>
                    <a:pt x="2214" y="218"/>
                  </a:lnTo>
                  <a:lnTo>
                    <a:pt x="2065" y="38"/>
                  </a:lnTo>
                  <a:lnTo>
                    <a:pt x="2001" y="0"/>
                  </a:lnTo>
                  <a:lnTo>
                    <a:pt x="1836" y="3"/>
                  </a:lnTo>
                  <a:lnTo>
                    <a:pt x="1747" y="75"/>
                  </a:lnTo>
                  <a:lnTo>
                    <a:pt x="1728" y="190"/>
                  </a:lnTo>
                  <a:lnTo>
                    <a:pt x="1728" y="375"/>
                  </a:lnTo>
                  <a:lnTo>
                    <a:pt x="1567" y="446"/>
                  </a:lnTo>
                  <a:lnTo>
                    <a:pt x="1533" y="636"/>
                  </a:lnTo>
                  <a:lnTo>
                    <a:pt x="1313" y="772"/>
                  </a:lnTo>
                  <a:lnTo>
                    <a:pt x="1152" y="832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5" name="Freeform 1315">
              <a:extLst>
                <a:ext uri="{FF2B5EF4-FFF2-40B4-BE49-F238E27FC236}">
                  <a16:creationId xmlns:a16="http://schemas.microsoft.com/office/drawing/2014/main" id="{CCE60098-6AFB-215C-7F3C-195C85DDEF6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333000" y="4077678"/>
              <a:ext cx="1813968" cy="1578099"/>
            </a:xfrm>
            <a:custGeom>
              <a:avLst/>
              <a:gdLst>
                <a:gd name="T0" fmla="*/ 8676 w 4636"/>
                <a:gd name="T1" fmla="*/ 738 h 3720"/>
                <a:gd name="T2" fmla="*/ 8194 w 4636"/>
                <a:gd name="T3" fmla="*/ 1098 h 3720"/>
                <a:gd name="T4" fmla="*/ 7578 w 4636"/>
                <a:gd name="T5" fmla="*/ 918 h 3720"/>
                <a:gd name="T6" fmla="*/ 6885 w 4636"/>
                <a:gd name="T7" fmla="*/ 1161 h 3720"/>
                <a:gd name="T8" fmla="*/ 6404 w 4636"/>
                <a:gd name="T9" fmla="*/ 733 h 3720"/>
                <a:gd name="T10" fmla="*/ 5940 w 4636"/>
                <a:gd name="T11" fmla="*/ 441 h 3720"/>
                <a:gd name="T12" fmla="*/ 5301 w 4636"/>
                <a:gd name="T13" fmla="*/ 0 h 3720"/>
                <a:gd name="T14" fmla="*/ 4815 w 4636"/>
                <a:gd name="T15" fmla="*/ 522 h 3720"/>
                <a:gd name="T16" fmla="*/ 3915 w 4636"/>
                <a:gd name="T17" fmla="*/ 1008 h 3720"/>
                <a:gd name="T18" fmla="*/ 3514 w 4636"/>
                <a:gd name="T19" fmla="*/ 513 h 3720"/>
                <a:gd name="T20" fmla="*/ 2898 w 4636"/>
                <a:gd name="T21" fmla="*/ 792 h 3720"/>
                <a:gd name="T22" fmla="*/ 2646 w 4636"/>
                <a:gd name="T23" fmla="*/ 1863 h 3720"/>
                <a:gd name="T24" fmla="*/ 1818 w 4636"/>
                <a:gd name="T25" fmla="*/ 1809 h 3720"/>
                <a:gd name="T26" fmla="*/ 1161 w 4636"/>
                <a:gd name="T27" fmla="*/ 1971 h 3720"/>
                <a:gd name="T28" fmla="*/ 1143 w 4636"/>
                <a:gd name="T29" fmla="*/ 2619 h 3720"/>
                <a:gd name="T30" fmla="*/ 1467 w 4636"/>
                <a:gd name="T31" fmla="*/ 3087 h 3720"/>
                <a:gd name="T32" fmla="*/ 918 w 4636"/>
                <a:gd name="T33" fmla="*/ 3357 h 3720"/>
                <a:gd name="T34" fmla="*/ 711 w 4636"/>
                <a:gd name="T35" fmla="*/ 4032 h 3720"/>
                <a:gd name="T36" fmla="*/ 432 w 4636"/>
                <a:gd name="T37" fmla="*/ 4491 h 3720"/>
                <a:gd name="T38" fmla="*/ 657 w 4636"/>
                <a:gd name="T39" fmla="*/ 5031 h 3720"/>
                <a:gd name="T40" fmla="*/ 540 w 4636"/>
                <a:gd name="T41" fmla="*/ 5571 h 3720"/>
                <a:gd name="T42" fmla="*/ 1170 w 4636"/>
                <a:gd name="T43" fmla="*/ 5886 h 3720"/>
                <a:gd name="T44" fmla="*/ 738 w 4636"/>
                <a:gd name="T45" fmla="*/ 6507 h 3720"/>
                <a:gd name="T46" fmla="*/ 324 w 4636"/>
                <a:gd name="T47" fmla="*/ 8019 h 3720"/>
                <a:gd name="T48" fmla="*/ 1683 w 4636"/>
                <a:gd name="T49" fmla="*/ 7731 h 3720"/>
                <a:gd name="T50" fmla="*/ 2079 w 4636"/>
                <a:gd name="T51" fmla="*/ 7731 h 3720"/>
                <a:gd name="T52" fmla="*/ 1845 w 4636"/>
                <a:gd name="T53" fmla="*/ 7110 h 3720"/>
                <a:gd name="T54" fmla="*/ 2592 w 4636"/>
                <a:gd name="T55" fmla="*/ 6939 h 3720"/>
                <a:gd name="T56" fmla="*/ 3681 w 4636"/>
                <a:gd name="T57" fmla="*/ 7425 h 3720"/>
                <a:gd name="T58" fmla="*/ 4509 w 4636"/>
                <a:gd name="T59" fmla="*/ 7380 h 3720"/>
                <a:gd name="T60" fmla="*/ 5220 w 4636"/>
                <a:gd name="T61" fmla="*/ 7371 h 3720"/>
                <a:gd name="T62" fmla="*/ 6426 w 4636"/>
                <a:gd name="T63" fmla="*/ 7560 h 3720"/>
                <a:gd name="T64" fmla="*/ 6867 w 4636"/>
                <a:gd name="T65" fmla="*/ 6804 h 3720"/>
                <a:gd name="T66" fmla="*/ 7560 w 4636"/>
                <a:gd name="T67" fmla="*/ 6678 h 3720"/>
                <a:gd name="T68" fmla="*/ 8109 w 4636"/>
                <a:gd name="T69" fmla="*/ 6291 h 3720"/>
                <a:gd name="T70" fmla="*/ 8568 w 4636"/>
                <a:gd name="T71" fmla="*/ 6732 h 3720"/>
                <a:gd name="T72" fmla="*/ 8937 w 4636"/>
                <a:gd name="T73" fmla="*/ 6057 h 3720"/>
                <a:gd name="T74" fmla="*/ 8910 w 4636"/>
                <a:gd name="T75" fmla="*/ 5319 h 3720"/>
                <a:gd name="T76" fmla="*/ 9639 w 4636"/>
                <a:gd name="T77" fmla="*/ 5517 h 3720"/>
                <a:gd name="T78" fmla="*/ 10161 w 4636"/>
                <a:gd name="T79" fmla="*/ 4968 h 3720"/>
                <a:gd name="T80" fmla="*/ 10363 w 4636"/>
                <a:gd name="T81" fmla="*/ 4616 h 3720"/>
                <a:gd name="T82" fmla="*/ 10287 w 4636"/>
                <a:gd name="T83" fmla="*/ 4131 h 3720"/>
                <a:gd name="T84" fmla="*/ 10204 w 4636"/>
                <a:gd name="T85" fmla="*/ 3353 h 3720"/>
                <a:gd name="T86" fmla="*/ 9655 w 4636"/>
                <a:gd name="T87" fmla="*/ 2384 h 3720"/>
                <a:gd name="T88" fmla="*/ 9342 w 4636"/>
                <a:gd name="T89" fmla="*/ 1476 h 3720"/>
                <a:gd name="T90" fmla="*/ 8988 w 4636"/>
                <a:gd name="T91" fmla="*/ 1017 h 372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4636"/>
                <a:gd name="T139" fmla="*/ 0 h 3720"/>
                <a:gd name="T140" fmla="*/ 4636 w 4636"/>
                <a:gd name="T141" fmla="*/ 3720 h 3720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4636" h="3720">
                  <a:moveTo>
                    <a:pt x="3995" y="452"/>
                  </a:moveTo>
                  <a:lnTo>
                    <a:pt x="3920" y="416"/>
                  </a:lnTo>
                  <a:lnTo>
                    <a:pt x="3856" y="328"/>
                  </a:lnTo>
                  <a:lnTo>
                    <a:pt x="3744" y="324"/>
                  </a:lnTo>
                  <a:lnTo>
                    <a:pt x="3652" y="384"/>
                  </a:lnTo>
                  <a:lnTo>
                    <a:pt x="3642" y="488"/>
                  </a:lnTo>
                  <a:lnTo>
                    <a:pt x="3568" y="520"/>
                  </a:lnTo>
                  <a:lnTo>
                    <a:pt x="3484" y="516"/>
                  </a:lnTo>
                  <a:lnTo>
                    <a:pt x="3368" y="408"/>
                  </a:lnTo>
                  <a:lnTo>
                    <a:pt x="3146" y="410"/>
                  </a:lnTo>
                  <a:lnTo>
                    <a:pt x="3120" y="480"/>
                  </a:lnTo>
                  <a:lnTo>
                    <a:pt x="3060" y="516"/>
                  </a:lnTo>
                  <a:lnTo>
                    <a:pt x="2892" y="496"/>
                  </a:lnTo>
                  <a:lnTo>
                    <a:pt x="2834" y="446"/>
                  </a:lnTo>
                  <a:lnTo>
                    <a:pt x="2846" y="326"/>
                  </a:lnTo>
                  <a:lnTo>
                    <a:pt x="2766" y="252"/>
                  </a:lnTo>
                  <a:lnTo>
                    <a:pt x="2716" y="160"/>
                  </a:lnTo>
                  <a:lnTo>
                    <a:pt x="2640" y="196"/>
                  </a:lnTo>
                  <a:lnTo>
                    <a:pt x="2570" y="188"/>
                  </a:lnTo>
                  <a:lnTo>
                    <a:pt x="2472" y="102"/>
                  </a:lnTo>
                  <a:lnTo>
                    <a:pt x="2356" y="0"/>
                  </a:lnTo>
                  <a:lnTo>
                    <a:pt x="2164" y="64"/>
                  </a:lnTo>
                  <a:lnTo>
                    <a:pt x="2152" y="120"/>
                  </a:lnTo>
                  <a:lnTo>
                    <a:pt x="2140" y="232"/>
                  </a:lnTo>
                  <a:lnTo>
                    <a:pt x="1920" y="340"/>
                  </a:lnTo>
                  <a:lnTo>
                    <a:pt x="1842" y="422"/>
                  </a:lnTo>
                  <a:lnTo>
                    <a:pt x="1740" y="448"/>
                  </a:lnTo>
                  <a:lnTo>
                    <a:pt x="1608" y="384"/>
                  </a:lnTo>
                  <a:lnTo>
                    <a:pt x="1608" y="300"/>
                  </a:lnTo>
                  <a:lnTo>
                    <a:pt x="1562" y="228"/>
                  </a:lnTo>
                  <a:lnTo>
                    <a:pt x="1400" y="120"/>
                  </a:lnTo>
                  <a:lnTo>
                    <a:pt x="1332" y="280"/>
                  </a:lnTo>
                  <a:lnTo>
                    <a:pt x="1288" y="352"/>
                  </a:lnTo>
                  <a:lnTo>
                    <a:pt x="1276" y="432"/>
                  </a:lnTo>
                  <a:lnTo>
                    <a:pt x="1092" y="708"/>
                  </a:lnTo>
                  <a:lnTo>
                    <a:pt x="1176" y="828"/>
                  </a:lnTo>
                  <a:lnTo>
                    <a:pt x="1120" y="864"/>
                  </a:lnTo>
                  <a:lnTo>
                    <a:pt x="916" y="868"/>
                  </a:lnTo>
                  <a:lnTo>
                    <a:pt x="808" y="804"/>
                  </a:lnTo>
                  <a:lnTo>
                    <a:pt x="708" y="844"/>
                  </a:lnTo>
                  <a:lnTo>
                    <a:pt x="648" y="928"/>
                  </a:lnTo>
                  <a:lnTo>
                    <a:pt x="516" y="876"/>
                  </a:lnTo>
                  <a:lnTo>
                    <a:pt x="408" y="952"/>
                  </a:lnTo>
                  <a:lnTo>
                    <a:pt x="448" y="1072"/>
                  </a:lnTo>
                  <a:lnTo>
                    <a:pt x="508" y="1164"/>
                  </a:lnTo>
                  <a:lnTo>
                    <a:pt x="636" y="1204"/>
                  </a:lnTo>
                  <a:lnTo>
                    <a:pt x="684" y="1236"/>
                  </a:lnTo>
                  <a:lnTo>
                    <a:pt x="652" y="1372"/>
                  </a:lnTo>
                  <a:lnTo>
                    <a:pt x="624" y="1452"/>
                  </a:lnTo>
                  <a:lnTo>
                    <a:pt x="480" y="1452"/>
                  </a:lnTo>
                  <a:lnTo>
                    <a:pt x="408" y="1492"/>
                  </a:lnTo>
                  <a:lnTo>
                    <a:pt x="360" y="1596"/>
                  </a:lnTo>
                  <a:lnTo>
                    <a:pt x="384" y="1744"/>
                  </a:lnTo>
                  <a:lnTo>
                    <a:pt x="316" y="1792"/>
                  </a:lnTo>
                  <a:lnTo>
                    <a:pt x="208" y="1840"/>
                  </a:lnTo>
                  <a:lnTo>
                    <a:pt x="172" y="1900"/>
                  </a:lnTo>
                  <a:lnTo>
                    <a:pt x="192" y="1996"/>
                  </a:lnTo>
                  <a:lnTo>
                    <a:pt x="232" y="2076"/>
                  </a:lnTo>
                  <a:lnTo>
                    <a:pt x="208" y="2140"/>
                  </a:lnTo>
                  <a:lnTo>
                    <a:pt x="292" y="2236"/>
                  </a:lnTo>
                  <a:lnTo>
                    <a:pt x="240" y="2316"/>
                  </a:lnTo>
                  <a:lnTo>
                    <a:pt x="204" y="2400"/>
                  </a:lnTo>
                  <a:lnTo>
                    <a:pt x="240" y="2476"/>
                  </a:lnTo>
                  <a:lnTo>
                    <a:pt x="328" y="2532"/>
                  </a:lnTo>
                  <a:lnTo>
                    <a:pt x="520" y="2548"/>
                  </a:lnTo>
                  <a:lnTo>
                    <a:pt x="520" y="2616"/>
                  </a:lnTo>
                  <a:lnTo>
                    <a:pt x="408" y="2700"/>
                  </a:lnTo>
                  <a:lnTo>
                    <a:pt x="360" y="2764"/>
                  </a:lnTo>
                  <a:lnTo>
                    <a:pt x="328" y="2892"/>
                  </a:lnTo>
                  <a:lnTo>
                    <a:pt x="120" y="3204"/>
                  </a:lnTo>
                  <a:lnTo>
                    <a:pt x="0" y="3456"/>
                  </a:lnTo>
                  <a:lnTo>
                    <a:pt x="144" y="3564"/>
                  </a:lnTo>
                  <a:lnTo>
                    <a:pt x="292" y="3720"/>
                  </a:lnTo>
                  <a:lnTo>
                    <a:pt x="580" y="3568"/>
                  </a:lnTo>
                  <a:lnTo>
                    <a:pt x="748" y="3436"/>
                  </a:lnTo>
                  <a:lnTo>
                    <a:pt x="820" y="3456"/>
                  </a:lnTo>
                  <a:lnTo>
                    <a:pt x="888" y="3484"/>
                  </a:lnTo>
                  <a:lnTo>
                    <a:pt x="924" y="3436"/>
                  </a:lnTo>
                  <a:lnTo>
                    <a:pt x="892" y="3312"/>
                  </a:lnTo>
                  <a:lnTo>
                    <a:pt x="816" y="3240"/>
                  </a:lnTo>
                  <a:lnTo>
                    <a:pt x="820" y="3160"/>
                  </a:lnTo>
                  <a:lnTo>
                    <a:pt x="880" y="3148"/>
                  </a:lnTo>
                  <a:lnTo>
                    <a:pt x="1044" y="3160"/>
                  </a:lnTo>
                  <a:lnTo>
                    <a:pt x="1152" y="3084"/>
                  </a:lnTo>
                  <a:lnTo>
                    <a:pt x="1312" y="3000"/>
                  </a:lnTo>
                  <a:lnTo>
                    <a:pt x="1468" y="3084"/>
                  </a:lnTo>
                  <a:lnTo>
                    <a:pt x="1636" y="3300"/>
                  </a:lnTo>
                  <a:lnTo>
                    <a:pt x="1740" y="3288"/>
                  </a:lnTo>
                  <a:lnTo>
                    <a:pt x="1864" y="3264"/>
                  </a:lnTo>
                  <a:lnTo>
                    <a:pt x="2004" y="3280"/>
                  </a:lnTo>
                  <a:lnTo>
                    <a:pt x="2044" y="3336"/>
                  </a:lnTo>
                  <a:lnTo>
                    <a:pt x="2236" y="3340"/>
                  </a:lnTo>
                  <a:lnTo>
                    <a:pt x="2320" y="3276"/>
                  </a:lnTo>
                  <a:lnTo>
                    <a:pt x="2692" y="3280"/>
                  </a:lnTo>
                  <a:lnTo>
                    <a:pt x="2752" y="3360"/>
                  </a:lnTo>
                  <a:lnTo>
                    <a:pt x="2856" y="3360"/>
                  </a:lnTo>
                  <a:lnTo>
                    <a:pt x="3016" y="3280"/>
                  </a:lnTo>
                  <a:lnTo>
                    <a:pt x="3028" y="3088"/>
                  </a:lnTo>
                  <a:lnTo>
                    <a:pt x="3052" y="3024"/>
                  </a:lnTo>
                  <a:lnTo>
                    <a:pt x="3132" y="3016"/>
                  </a:lnTo>
                  <a:lnTo>
                    <a:pt x="3232" y="3060"/>
                  </a:lnTo>
                  <a:lnTo>
                    <a:pt x="3360" y="2968"/>
                  </a:lnTo>
                  <a:lnTo>
                    <a:pt x="3420" y="2920"/>
                  </a:lnTo>
                  <a:lnTo>
                    <a:pt x="3516" y="2904"/>
                  </a:lnTo>
                  <a:lnTo>
                    <a:pt x="3604" y="2796"/>
                  </a:lnTo>
                  <a:lnTo>
                    <a:pt x="3724" y="2848"/>
                  </a:lnTo>
                  <a:lnTo>
                    <a:pt x="3724" y="2940"/>
                  </a:lnTo>
                  <a:lnTo>
                    <a:pt x="3808" y="2992"/>
                  </a:lnTo>
                  <a:lnTo>
                    <a:pt x="3916" y="2956"/>
                  </a:lnTo>
                  <a:lnTo>
                    <a:pt x="4000" y="2820"/>
                  </a:lnTo>
                  <a:lnTo>
                    <a:pt x="3972" y="2692"/>
                  </a:lnTo>
                  <a:lnTo>
                    <a:pt x="3904" y="2548"/>
                  </a:lnTo>
                  <a:lnTo>
                    <a:pt x="3900" y="2400"/>
                  </a:lnTo>
                  <a:lnTo>
                    <a:pt x="3960" y="2364"/>
                  </a:lnTo>
                  <a:lnTo>
                    <a:pt x="4164" y="2356"/>
                  </a:lnTo>
                  <a:lnTo>
                    <a:pt x="4240" y="2388"/>
                  </a:lnTo>
                  <a:lnTo>
                    <a:pt x="4284" y="2452"/>
                  </a:lnTo>
                  <a:lnTo>
                    <a:pt x="4476" y="2436"/>
                  </a:lnTo>
                  <a:lnTo>
                    <a:pt x="4540" y="2380"/>
                  </a:lnTo>
                  <a:lnTo>
                    <a:pt x="4516" y="2208"/>
                  </a:lnTo>
                  <a:lnTo>
                    <a:pt x="4548" y="2136"/>
                  </a:lnTo>
                  <a:lnTo>
                    <a:pt x="4621" y="2150"/>
                  </a:lnTo>
                  <a:lnTo>
                    <a:pt x="4606" y="2051"/>
                  </a:lnTo>
                  <a:lnTo>
                    <a:pt x="4573" y="1992"/>
                  </a:lnTo>
                  <a:lnTo>
                    <a:pt x="4636" y="1920"/>
                  </a:lnTo>
                  <a:lnTo>
                    <a:pt x="4572" y="1836"/>
                  </a:lnTo>
                  <a:lnTo>
                    <a:pt x="4600" y="1740"/>
                  </a:lnTo>
                  <a:lnTo>
                    <a:pt x="4490" y="1598"/>
                  </a:lnTo>
                  <a:lnTo>
                    <a:pt x="4535" y="1490"/>
                  </a:lnTo>
                  <a:lnTo>
                    <a:pt x="4505" y="1377"/>
                  </a:lnTo>
                  <a:lnTo>
                    <a:pt x="4444" y="1215"/>
                  </a:lnTo>
                  <a:lnTo>
                    <a:pt x="4291" y="1059"/>
                  </a:lnTo>
                  <a:lnTo>
                    <a:pt x="4177" y="911"/>
                  </a:lnTo>
                  <a:lnTo>
                    <a:pt x="4142" y="792"/>
                  </a:lnTo>
                  <a:lnTo>
                    <a:pt x="4152" y="656"/>
                  </a:lnTo>
                  <a:lnTo>
                    <a:pt x="4108" y="555"/>
                  </a:lnTo>
                  <a:lnTo>
                    <a:pt x="3997" y="531"/>
                  </a:lnTo>
                  <a:lnTo>
                    <a:pt x="3995" y="452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6" name="Freeform 1316">
              <a:extLst>
                <a:ext uri="{FF2B5EF4-FFF2-40B4-BE49-F238E27FC236}">
                  <a16:creationId xmlns:a16="http://schemas.microsoft.com/office/drawing/2014/main" id="{4AA04BFD-ADF3-AE81-9890-915B5076CAB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076430" y="4335603"/>
              <a:ext cx="327109" cy="266410"/>
            </a:xfrm>
            <a:custGeom>
              <a:avLst/>
              <a:gdLst>
                <a:gd name="T0" fmla="*/ 2088 w 209"/>
                <a:gd name="T1" fmla="*/ 288 h 157"/>
                <a:gd name="T2" fmla="*/ 1404 w 209"/>
                <a:gd name="T3" fmla="*/ 288 h 157"/>
                <a:gd name="T4" fmla="*/ 864 w 209"/>
                <a:gd name="T5" fmla="*/ 684 h 157"/>
                <a:gd name="T6" fmla="*/ 648 w 209"/>
                <a:gd name="T7" fmla="*/ 1260 h 157"/>
                <a:gd name="T8" fmla="*/ 72 w 209"/>
                <a:gd name="T9" fmla="*/ 1872 h 157"/>
                <a:gd name="T10" fmla="*/ 0 w 209"/>
                <a:gd name="T11" fmla="*/ 2628 h 157"/>
                <a:gd name="T12" fmla="*/ 324 w 209"/>
                <a:gd name="T13" fmla="*/ 3744 h 157"/>
                <a:gd name="T14" fmla="*/ 1296 w 209"/>
                <a:gd name="T15" fmla="*/ 3852 h 157"/>
                <a:gd name="T16" fmla="*/ 1836 w 209"/>
                <a:gd name="T17" fmla="*/ 3744 h 157"/>
                <a:gd name="T18" fmla="*/ 2376 w 209"/>
                <a:gd name="T19" fmla="*/ 4572 h 157"/>
                <a:gd name="T20" fmla="*/ 2700 w 209"/>
                <a:gd name="T21" fmla="*/ 5544 h 157"/>
                <a:gd name="T22" fmla="*/ 3852 w 209"/>
                <a:gd name="T23" fmla="*/ 5652 h 157"/>
                <a:gd name="T24" fmla="*/ 4824 w 209"/>
                <a:gd name="T25" fmla="*/ 5364 h 157"/>
                <a:gd name="T26" fmla="*/ 5364 w 209"/>
                <a:gd name="T27" fmla="*/ 4824 h 157"/>
                <a:gd name="T28" fmla="*/ 5832 w 209"/>
                <a:gd name="T29" fmla="*/ 4608 h 157"/>
                <a:gd name="T30" fmla="*/ 6696 w 209"/>
                <a:gd name="T31" fmla="*/ 3960 h 157"/>
                <a:gd name="T32" fmla="*/ 7344 w 209"/>
                <a:gd name="T33" fmla="*/ 3636 h 157"/>
                <a:gd name="T34" fmla="*/ 7524 w 209"/>
                <a:gd name="T35" fmla="*/ 2520 h 157"/>
                <a:gd name="T36" fmla="*/ 7452 w 209"/>
                <a:gd name="T37" fmla="*/ 1584 h 157"/>
                <a:gd name="T38" fmla="*/ 6372 w 209"/>
                <a:gd name="T39" fmla="*/ 1332 h 157"/>
                <a:gd name="T40" fmla="*/ 5652 w 209"/>
                <a:gd name="T41" fmla="*/ 432 h 157"/>
                <a:gd name="T42" fmla="*/ 5112 w 209"/>
                <a:gd name="T43" fmla="*/ 0 h 157"/>
                <a:gd name="T44" fmla="*/ 4356 w 209"/>
                <a:gd name="T45" fmla="*/ 396 h 157"/>
                <a:gd name="T46" fmla="*/ 3492 w 209"/>
                <a:gd name="T47" fmla="*/ 432 h 157"/>
                <a:gd name="T48" fmla="*/ 2808 w 209"/>
                <a:gd name="T49" fmla="*/ 540 h 157"/>
                <a:gd name="T50" fmla="*/ 2088 w 209"/>
                <a:gd name="T51" fmla="*/ 288 h 15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209"/>
                <a:gd name="T79" fmla="*/ 0 h 157"/>
                <a:gd name="T80" fmla="*/ 209 w 209"/>
                <a:gd name="T81" fmla="*/ 157 h 15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209" h="157">
                  <a:moveTo>
                    <a:pt x="58" y="8"/>
                  </a:moveTo>
                  <a:lnTo>
                    <a:pt x="39" y="8"/>
                  </a:lnTo>
                  <a:lnTo>
                    <a:pt x="24" y="19"/>
                  </a:lnTo>
                  <a:lnTo>
                    <a:pt x="18" y="35"/>
                  </a:lnTo>
                  <a:lnTo>
                    <a:pt x="2" y="52"/>
                  </a:lnTo>
                  <a:lnTo>
                    <a:pt x="0" y="73"/>
                  </a:lnTo>
                  <a:lnTo>
                    <a:pt x="9" y="104"/>
                  </a:lnTo>
                  <a:lnTo>
                    <a:pt x="36" y="107"/>
                  </a:lnTo>
                  <a:lnTo>
                    <a:pt x="51" y="104"/>
                  </a:lnTo>
                  <a:lnTo>
                    <a:pt x="66" y="127"/>
                  </a:lnTo>
                  <a:lnTo>
                    <a:pt x="75" y="154"/>
                  </a:lnTo>
                  <a:lnTo>
                    <a:pt x="107" y="157"/>
                  </a:lnTo>
                  <a:lnTo>
                    <a:pt x="134" y="149"/>
                  </a:lnTo>
                  <a:lnTo>
                    <a:pt x="149" y="134"/>
                  </a:lnTo>
                  <a:lnTo>
                    <a:pt x="162" y="128"/>
                  </a:lnTo>
                  <a:lnTo>
                    <a:pt x="186" y="110"/>
                  </a:lnTo>
                  <a:lnTo>
                    <a:pt x="204" y="101"/>
                  </a:lnTo>
                  <a:lnTo>
                    <a:pt x="209" y="70"/>
                  </a:lnTo>
                  <a:lnTo>
                    <a:pt x="207" y="44"/>
                  </a:lnTo>
                  <a:lnTo>
                    <a:pt x="177" y="37"/>
                  </a:lnTo>
                  <a:lnTo>
                    <a:pt x="157" y="12"/>
                  </a:lnTo>
                  <a:lnTo>
                    <a:pt x="142" y="0"/>
                  </a:lnTo>
                  <a:lnTo>
                    <a:pt x="121" y="11"/>
                  </a:lnTo>
                  <a:lnTo>
                    <a:pt x="97" y="12"/>
                  </a:lnTo>
                  <a:lnTo>
                    <a:pt x="78" y="15"/>
                  </a:lnTo>
                  <a:lnTo>
                    <a:pt x="58" y="8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7" name="Freeform 1317">
              <a:extLst>
                <a:ext uri="{FF2B5EF4-FFF2-40B4-BE49-F238E27FC236}">
                  <a16:creationId xmlns:a16="http://schemas.microsoft.com/office/drawing/2014/main" id="{7666CD7C-97BE-86D4-F799-546EDD8BE95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619416" y="5762680"/>
              <a:ext cx="734039" cy="468339"/>
            </a:xfrm>
            <a:custGeom>
              <a:avLst/>
              <a:gdLst>
                <a:gd name="T0" fmla="*/ 14724 w 469"/>
                <a:gd name="T1" fmla="*/ 0 h 276"/>
                <a:gd name="T2" fmla="*/ 13500 w 469"/>
                <a:gd name="T3" fmla="*/ 108 h 276"/>
                <a:gd name="T4" fmla="*/ 12564 w 469"/>
                <a:gd name="T5" fmla="*/ 684 h 276"/>
                <a:gd name="T6" fmla="*/ 10152 w 469"/>
                <a:gd name="T7" fmla="*/ 468 h 276"/>
                <a:gd name="T8" fmla="*/ 9432 w 469"/>
                <a:gd name="T9" fmla="*/ 432 h 276"/>
                <a:gd name="T10" fmla="*/ 8856 w 469"/>
                <a:gd name="T11" fmla="*/ 1404 h 276"/>
                <a:gd name="T12" fmla="*/ 8244 w 469"/>
                <a:gd name="T13" fmla="*/ 1080 h 276"/>
                <a:gd name="T14" fmla="*/ 7668 w 469"/>
                <a:gd name="T15" fmla="*/ 1008 h 276"/>
                <a:gd name="T16" fmla="*/ 6840 w 469"/>
                <a:gd name="T17" fmla="*/ 1656 h 276"/>
                <a:gd name="T18" fmla="*/ 6264 w 469"/>
                <a:gd name="T19" fmla="*/ 1656 h 276"/>
                <a:gd name="T20" fmla="*/ 5220 w 469"/>
                <a:gd name="T21" fmla="*/ 1440 h 276"/>
                <a:gd name="T22" fmla="*/ 3888 w 469"/>
                <a:gd name="T23" fmla="*/ 2736 h 276"/>
                <a:gd name="T24" fmla="*/ 2412 w 469"/>
                <a:gd name="T25" fmla="*/ 3996 h 276"/>
                <a:gd name="T26" fmla="*/ 1548 w 469"/>
                <a:gd name="T27" fmla="*/ 3708 h 276"/>
                <a:gd name="T28" fmla="*/ 756 w 469"/>
                <a:gd name="T29" fmla="*/ 4104 h 276"/>
                <a:gd name="T30" fmla="*/ 648 w 469"/>
                <a:gd name="T31" fmla="*/ 5112 h 276"/>
                <a:gd name="T32" fmla="*/ 0 w 469"/>
                <a:gd name="T33" fmla="*/ 5868 h 276"/>
                <a:gd name="T34" fmla="*/ 576 w 469"/>
                <a:gd name="T35" fmla="*/ 7704 h 276"/>
                <a:gd name="T36" fmla="*/ 1548 w 469"/>
                <a:gd name="T37" fmla="*/ 8352 h 276"/>
                <a:gd name="T38" fmla="*/ 2592 w 469"/>
                <a:gd name="T39" fmla="*/ 9720 h 276"/>
                <a:gd name="T40" fmla="*/ 3600 w 469"/>
                <a:gd name="T41" fmla="*/ 9936 h 276"/>
                <a:gd name="T42" fmla="*/ 4644 w 469"/>
                <a:gd name="T43" fmla="*/ 9504 h 276"/>
                <a:gd name="T44" fmla="*/ 5436 w 469"/>
                <a:gd name="T45" fmla="*/ 9396 h 276"/>
                <a:gd name="T46" fmla="*/ 6156 w 469"/>
                <a:gd name="T47" fmla="*/ 8856 h 276"/>
                <a:gd name="T48" fmla="*/ 9180 w 469"/>
                <a:gd name="T49" fmla="*/ 8892 h 276"/>
                <a:gd name="T50" fmla="*/ 10296 w 469"/>
                <a:gd name="T51" fmla="*/ 9000 h 276"/>
                <a:gd name="T52" fmla="*/ 11052 w 469"/>
                <a:gd name="T53" fmla="*/ 8244 h 276"/>
                <a:gd name="T54" fmla="*/ 12420 w 469"/>
                <a:gd name="T55" fmla="*/ 8244 h 276"/>
                <a:gd name="T56" fmla="*/ 13104 w 469"/>
                <a:gd name="T57" fmla="*/ 7668 h 276"/>
                <a:gd name="T58" fmla="*/ 15120 w 469"/>
                <a:gd name="T59" fmla="*/ 6408 h 276"/>
                <a:gd name="T60" fmla="*/ 16560 w 469"/>
                <a:gd name="T61" fmla="*/ 4680 h 276"/>
                <a:gd name="T62" fmla="*/ 16884 w 469"/>
                <a:gd name="T63" fmla="*/ 3348 h 276"/>
                <a:gd name="T64" fmla="*/ 16776 w 469"/>
                <a:gd name="T65" fmla="*/ 2376 h 276"/>
                <a:gd name="T66" fmla="*/ 16308 w 469"/>
                <a:gd name="T67" fmla="*/ 1548 h 276"/>
                <a:gd name="T68" fmla="*/ 16020 w 469"/>
                <a:gd name="T69" fmla="*/ 792 h 276"/>
                <a:gd name="T70" fmla="*/ 15264 w 469"/>
                <a:gd name="T71" fmla="*/ 648 h 276"/>
                <a:gd name="T72" fmla="*/ 14724 w 469"/>
                <a:gd name="T73" fmla="*/ 0 h 27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469"/>
                <a:gd name="T112" fmla="*/ 0 h 276"/>
                <a:gd name="T113" fmla="*/ 469 w 469"/>
                <a:gd name="T114" fmla="*/ 276 h 27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469" h="276">
                  <a:moveTo>
                    <a:pt x="409" y="0"/>
                  </a:moveTo>
                  <a:lnTo>
                    <a:pt x="375" y="3"/>
                  </a:lnTo>
                  <a:lnTo>
                    <a:pt x="349" y="19"/>
                  </a:lnTo>
                  <a:lnTo>
                    <a:pt x="282" y="13"/>
                  </a:lnTo>
                  <a:lnTo>
                    <a:pt x="262" y="12"/>
                  </a:lnTo>
                  <a:lnTo>
                    <a:pt x="246" y="39"/>
                  </a:lnTo>
                  <a:lnTo>
                    <a:pt x="229" y="30"/>
                  </a:lnTo>
                  <a:lnTo>
                    <a:pt x="213" y="28"/>
                  </a:lnTo>
                  <a:lnTo>
                    <a:pt x="190" y="46"/>
                  </a:lnTo>
                  <a:lnTo>
                    <a:pt x="174" y="46"/>
                  </a:lnTo>
                  <a:lnTo>
                    <a:pt x="145" y="40"/>
                  </a:lnTo>
                  <a:lnTo>
                    <a:pt x="108" y="76"/>
                  </a:lnTo>
                  <a:lnTo>
                    <a:pt x="67" y="111"/>
                  </a:lnTo>
                  <a:lnTo>
                    <a:pt x="43" y="103"/>
                  </a:lnTo>
                  <a:lnTo>
                    <a:pt x="21" y="114"/>
                  </a:lnTo>
                  <a:lnTo>
                    <a:pt x="18" y="142"/>
                  </a:lnTo>
                  <a:lnTo>
                    <a:pt x="0" y="163"/>
                  </a:lnTo>
                  <a:lnTo>
                    <a:pt x="16" y="214"/>
                  </a:lnTo>
                  <a:lnTo>
                    <a:pt x="43" y="232"/>
                  </a:lnTo>
                  <a:lnTo>
                    <a:pt x="72" y="270"/>
                  </a:lnTo>
                  <a:lnTo>
                    <a:pt x="100" y="276"/>
                  </a:lnTo>
                  <a:lnTo>
                    <a:pt x="129" y="264"/>
                  </a:lnTo>
                  <a:lnTo>
                    <a:pt x="151" y="261"/>
                  </a:lnTo>
                  <a:lnTo>
                    <a:pt x="171" y="246"/>
                  </a:lnTo>
                  <a:lnTo>
                    <a:pt x="255" y="247"/>
                  </a:lnTo>
                  <a:lnTo>
                    <a:pt x="286" y="250"/>
                  </a:lnTo>
                  <a:lnTo>
                    <a:pt x="307" y="229"/>
                  </a:lnTo>
                  <a:lnTo>
                    <a:pt x="345" y="229"/>
                  </a:lnTo>
                  <a:lnTo>
                    <a:pt x="364" y="213"/>
                  </a:lnTo>
                  <a:lnTo>
                    <a:pt x="420" y="178"/>
                  </a:lnTo>
                  <a:lnTo>
                    <a:pt x="460" y="130"/>
                  </a:lnTo>
                  <a:lnTo>
                    <a:pt x="469" y="93"/>
                  </a:lnTo>
                  <a:lnTo>
                    <a:pt x="466" y="66"/>
                  </a:lnTo>
                  <a:lnTo>
                    <a:pt x="453" y="43"/>
                  </a:lnTo>
                  <a:lnTo>
                    <a:pt x="445" y="22"/>
                  </a:lnTo>
                  <a:lnTo>
                    <a:pt x="424" y="18"/>
                  </a:lnTo>
                  <a:lnTo>
                    <a:pt x="409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cxnSp>
        <p:nvCxnSpPr>
          <p:cNvPr id="78" name="직선 연결선 77">
            <a:extLst>
              <a:ext uri="{FF2B5EF4-FFF2-40B4-BE49-F238E27FC236}">
                <a16:creationId xmlns:a16="http://schemas.microsoft.com/office/drawing/2014/main" id="{5AA301DE-B618-6B6E-06DE-A41CD00A1EB9}"/>
              </a:ext>
            </a:extLst>
          </p:cNvPr>
          <p:cNvCxnSpPr>
            <a:stCxn id="63" idx="30"/>
          </p:cNvCxnSpPr>
          <p:nvPr/>
        </p:nvCxnSpPr>
        <p:spPr>
          <a:xfrm flipV="1">
            <a:off x="1727605" y="5147502"/>
            <a:ext cx="1066388" cy="175180"/>
          </a:xfrm>
          <a:prstGeom prst="line">
            <a:avLst/>
          </a:prstGeom>
          <a:ln w="12700">
            <a:solidFill>
              <a:srgbClr val="034EA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연결선 78">
            <a:extLst>
              <a:ext uri="{FF2B5EF4-FFF2-40B4-BE49-F238E27FC236}">
                <a16:creationId xmlns:a16="http://schemas.microsoft.com/office/drawing/2014/main" id="{95BC7709-172F-CA2E-A37C-A08EB0C17F73}"/>
              </a:ext>
            </a:extLst>
          </p:cNvPr>
          <p:cNvCxnSpPr>
            <a:cxnSpLocks/>
            <a:stCxn id="63" idx="20"/>
          </p:cNvCxnSpPr>
          <p:nvPr/>
        </p:nvCxnSpPr>
        <p:spPr>
          <a:xfrm>
            <a:off x="1726906" y="5475758"/>
            <a:ext cx="1050969" cy="419829"/>
          </a:xfrm>
          <a:prstGeom prst="line">
            <a:avLst/>
          </a:prstGeom>
          <a:ln w="12700">
            <a:solidFill>
              <a:srgbClr val="034EA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연결선 79">
            <a:extLst>
              <a:ext uri="{FF2B5EF4-FFF2-40B4-BE49-F238E27FC236}">
                <a16:creationId xmlns:a16="http://schemas.microsoft.com/office/drawing/2014/main" id="{ADF054F6-3C30-1528-3489-57BF0018AE40}"/>
              </a:ext>
            </a:extLst>
          </p:cNvPr>
          <p:cNvCxnSpPr>
            <a:cxnSpLocks/>
          </p:cNvCxnSpPr>
          <p:nvPr/>
        </p:nvCxnSpPr>
        <p:spPr>
          <a:xfrm>
            <a:off x="2780351" y="5895587"/>
            <a:ext cx="1563049" cy="2274105"/>
          </a:xfrm>
          <a:prstGeom prst="line">
            <a:avLst/>
          </a:prstGeom>
          <a:ln w="12700">
            <a:solidFill>
              <a:srgbClr val="034EA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직선 연결선 80">
            <a:extLst>
              <a:ext uri="{FF2B5EF4-FFF2-40B4-BE49-F238E27FC236}">
                <a16:creationId xmlns:a16="http://schemas.microsoft.com/office/drawing/2014/main" id="{FDBAE6A7-7150-5F1C-E191-CC4520C5C22A}"/>
              </a:ext>
            </a:extLst>
          </p:cNvPr>
          <p:cNvCxnSpPr>
            <a:cxnSpLocks/>
          </p:cNvCxnSpPr>
          <p:nvPr/>
        </p:nvCxnSpPr>
        <p:spPr>
          <a:xfrm flipV="1">
            <a:off x="2802785" y="4394830"/>
            <a:ext cx="1257875" cy="759549"/>
          </a:xfrm>
          <a:prstGeom prst="line">
            <a:avLst/>
          </a:prstGeom>
          <a:ln w="12700">
            <a:solidFill>
              <a:srgbClr val="034EA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타원 81">
            <a:extLst>
              <a:ext uri="{FF2B5EF4-FFF2-40B4-BE49-F238E27FC236}">
                <a16:creationId xmlns:a16="http://schemas.microsoft.com/office/drawing/2014/main" id="{5C9A9918-F5F1-8EE2-7934-9EE054192C34}"/>
              </a:ext>
            </a:extLst>
          </p:cNvPr>
          <p:cNvSpPr/>
          <p:nvPr/>
        </p:nvSpPr>
        <p:spPr>
          <a:xfrm>
            <a:off x="1762617" y="5594444"/>
            <a:ext cx="85910" cy="8456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endParaRPr lang="ko-KR" altLang="en-US" sz="13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3" name="직선 화살표 연결선 82">
            <a:extLst>
              <a:ext uri="{FF2B5EF4-FFF2-40B4-BE49-F238E27FC236}">
                <a16:creationId xmlns:a16="http://schemas.microsoft.com/office/drawing/2014/main" id="{C5E6A254-F85A-1ECB-A005-F2DC7B9441FD}"/>
              </a:ext>
            </a:extLst>
          </p:cNvPr>
          <p:cNvCxnSpPr>
            <a:stCxn id="82" idx="4"/>
            <a:endCxn id="59" idx="0"/>
          </p:cNvCxnSpPr>
          <p:nvPr/>
        </p:nvCxnSpPr>
        <p:spPr>
          <a:xfrm>
            <a:off x="1805572" y="5679004"/>
            <a:ext cx="380630" cy="1875836"/>
          </a:xfrm>
          <a:prstGeom prst="straightConnector1">
            <a:avLst/>
          </a:prstGeom>
          <a:ln w="15875">
            <a:solidFill>
              <a:srgbClr val="034EA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그룹 100">
            <a:extLst>
              <a:ext uri="{FF2B5EF4-FFF2-40B4-BE49-F238E27FC236}">
                <a16:creationId xmlns:a16="http://schemas.microsoft.com/office/drawing/2014/main" id="{0A5FE21B-6FC9-38AE-EDAE-1EF1E6B3D3ED}"/>
              </a:ext>
            </a:extLst>
          </p:cNvPr>
          <p:cNvGrpSpPr/>
          <p:nvPr/>
        </p:nvGrpSpPr>
        <p:grpSpPr>
          <a:xfrm>
            <a:off x="3218384" y="3683570"/>
            <a:ext cx="5544616" cy="4575275"/>
            <a:chOff x="3421263" y="3683570"/>
            <a:chExt cx="5544616" cy="4575275"/>
          </a:xfrm>
        </p:grpSpPr>
        <p:grpSp>
          <p:nvGrpSpPr>
            <p:cNvPr id="100" name="그룹 99">
              <a:extLst>
                <a:ext uri="{FF2B5EF4-FFF2-40B4-BE49-F238E27FC236}">
                  <a16:creationId xmlns:a16="http://schemas.microsoft.com/office/drawing/2014/main" id="{6EE83CA6-E043-4803-8D01-3A1AC1D18408}"/>
                </a:ext>
              </a:extLst>
            </p:cNvPr>
            <p:cNvGrpSpPr/>
            <p:nvPr/>
          </p:nvGrpSpPr>
          <p:grpSpPr>
            <a:xfrm>
              <a:off x="3421263" y="3683570"/>
              <a:ext cx="5544616" cy="4575275"/>
              <a:chOff x="3405000" y="3606719"/>
              <a:chExt cx="5544616" cy="4575275"/>
            </a:xfrm>
          </p:grpSpPr>
          <p:sp>
            <p:nvSpPr>
              <p:cNvPr id="16" name="한강">
                <a:extLst>
                  <a:ext uri="{FF2B5EF4-FFF2-40B4-BE49-F238E27FC236}">
                    <a16:creationId xmlns:a16="http://schemas.microsoft.com/office/drawing/2014/main" id="{D3C85325-EFC5-108E-54AC-6FC45D9E256C}"/>
                  </a:ext>
                </a:extLst>
              </p:cNvPr>
              <p:cNvSpPr/>
              <p:nvPr/>
            </p:nvSpPr>
            <p:spPr>
              <a:xfrm>
                <a:off x="3846332" y="5150689"/>
                <a:ext cx="4787308" cy="1707311"/>
              </a:xfrm>
              <a:custGeom>
                <a:avLst/>
                <a:gdLst>
                  <a:gd name="connsiteX0" fmla="*/ 68580 w 11681460"/>
                  <a:gd name="connsiteY0" fmla="*/ 320040 h 4168140"/>
                  <a:gd name="connsiteX1" fmla="*/ 121920 w 11681460"/>
                  <a:gd name="connsiteY1" fmla="*/ 381000 h 4168140"/>
                  <a:gd name="connsiteX2" fmla="*/ 198120 w 11681460"/>
                  <a:gd name="connsiteY2" fmla="*/ 419100 h 4168140"/>
                  <a:gd name="connsiteX3" fmla="*/ 320040 w 11681460"/>
                  <a:gd name="connsiteY3" fmla="*/ 510540 h 4168140"/>
                  <a:gd name="connsiteX4" fmla="*/ 411480 w 11681460"/>
                  <a:gd name="connsiteY4" fmla="*/ 563880 h 4168140"/>
                  <a:gd name="connsiteX5" fmla="*/ 472440 w 11681460"/>
                  <a:gd name="connsiteY5" fmla="*/ 632460 h 4168140"/>
                  <a:gd name="connsiteX6" fmla="*/ 601980 w 11681460"/>
                  <a:gd name="connsiteY6" fmla="*/ 708660 h 4168140"/>
                  <a:gd name="connsiteX7" fmla="*/ 739140 w 11681460"/>
                  <a:gd name="connsiteY7" fmla="*/ 784860 h 4168140"/>
                  <a:gd name="connsiteX8" fmla="*/ 861060 w 11681460"/>
                  <a:gd name="connsiteY8" fmla="*/ 868680 h 4168140"/>
                  <a:gd name="connsiteX9" fmla="*/ 944880 w 11681460"/>
                  <a:gd name="connsiteY9" fmla="*/ 952500 h 4168140"/>
                  <a:gd name="connsiteX10" fmla="*/ 1021080 w 11681460"/>
                  <a:gd name="connsiteY10" fmla="*/ 1005840 h 4168140"/>
                  <a:gd name="connsiteX11" fmla="*/ 1097280 w 11681460"/>
                  <a:gd name="connsiteY11" fmla="*/ 1043940 h 4168140"/>
                  <a:gd name="connsiteX12" fmla="*/ 1181100 w 11681460"/>
                  <a:gd name="connsiteY12" fmla="*/ 1104900 h 4168140"/>
                  <a:gd name="connsiteX13" fmla="*/ 1249680 w 11681460"/>
                  <a:gd name="connsiteY13" fmla="*/ 1150620 h 4168140"/>
                  <a:gd name="connsiteX14" fmla="*/ 1341120 w 11681460"/>
                  <a:gd name="connsiteY14" fmla="*/ 1196340 h 4168140"/>
                  <a:gd name="connsiteX15" fmla="*/ 1417320 w 11681460"/>
                  <a:gd name="connsiteY15" fmla="*/ 1257300 h 4168140"/>
                  <a:gd name="connsiteX16" fmla="*/ 1493520 w 11681460"/>
                  <a:gd name="connsiteY16" fmla="*/ 1333500 h 4168140"/>
                  <a:gd name="connsiteX17" fmla="*/ 1569720 w 11681460"/>
                  <a:gd name="connsiteY17" fmla="*/ 1356360 h 4168140"/>
                  <a:gd name="connsiteX18" fmla="*/ 1684020 w 11681460"/>
                  <a:gd name="connsiteY18" fmla="*/ 1424940 h 4168140"/>
                  <a:gd name="connsiteX19" fmla="*/ 1729740 w 11681460"/>
                  <a:gd name="connsiteY19" fmla="*/ 1485900 h 4168140"/>
                  <a:gd name="connsiteX20" fmla="*/ 1844040 w 11681460"/>
                  <a:gd name="connsiteY20" fmla="*/ 1569720 h 4168140"/>
                  <a:gd name="connsiteX21" fmla="*/ 1935480 w 11681460"/>
                  <a:gd name="connsiteY21" fmla="*/ 1615440 h 4168140"/>
                  <a:gd name="connsiteX22" fmla="*/ 2049780 w 11681460"/>
                  <a:gd name="connsiteY22" fmla="*/ 1691640 h 4168140"/>
                  <a:gd name="connsiteX23" fmla="*/ 2133600 w 11681460"/>
                  <a:gd name="connsiteY23" fmla="*/ 1729740 h 4168140"/>
                  <a:gd name="connsiteX24" fmla="*/ 2202180 w 11681460"/>
                  <a:gd name="connsiteY24" fmla="*/ 1805940 h 4168140"/>
                  <a:gd name="connsiteX25" fmla="*/ 2255520 w 11681460"/>
                  <a:gd name="connsiteY25" fmla="*/ 1821180 h 4168140"/>
                  <a:gd name="connsiteX26" fmla="*/ 2316480 w 11681460"/>
                  <a:gd name="connsiteY26" fmla="*/ 1866900 h 4168140"/>
                  <a:gd name="connsiteX27" fmla="*/ 2423160 w 11681460"/>
                  <a:gd name="connsiteY27" fmla="*/ 2004060 h 4168140"/>
                  <a:gd name="connsiteX28" fmla="*/ 2476500 w 11681460"/>
                  <a:gd name="connsiteY28" fmla="*/ 2087880 h 4168140"/>
                  <a:gd name="connsiteX29" fmla="*/ 2567940 w 11681460"/>
                  <a:gd name="connsiteY29" fmla="*/ 2148840 h 4168140"/>
                  <a:gd name="connsiteX30" fmla="*/ 2682240 w 11681460"/>
                  <a:gd name="connsiteY30" fmla="*/ 2186940 h 4168140"/>
                  <a:gd name="connsiteX31" fmla="*/ 2743200 w 11681460"/>
                  <a:gd name="connsiteY31" fmla="*/ 2209800 h 4168140"/>
                  <a:gd name="connsiteX32" fmla="*/ 2811780 w 11681460"/>
                  <a:gd name="connsiteY32" fmla="*/ 2247900 h 4168140"/>
                  <a:gd name="connsiteX33" fmla="*/ 2887980 w 11681460"/>
                  <a:gd name="connsiteY33" fmla="*/ 2301240 h 4168140"/>
                  <a:gd name="connsiteX34" fmla="*/ 2979420 w 11681460"/>
                  <a:gd name="connsiteY34" fmla="*/ 2385060 h 4168140"/>
                  <a:gd name="connsiteX35" fmla="*/ 3055620 w 11681460"/>
                  <a:gd name="connsiteY35" fmla="*/ 2461260 h 4168140"/>
                  <a:gd name="connsiteX36" fmla="*/ 3139440 w 11681460"/>
                  <a:gd name="connsiteY36" fmla="*/ 2537460 h 4168140"/>
                  <a:gd name="connsiteX37" fmla="*/ 3261360 w 11681460"/>
                  <a:gd name="connsiteY37" fmla="*/ 2628900 h 4168140"/>
                  <a:gd name="connsiteX38" fmla="*/ 3345180 w 11681460"/>
                  <a:gd name="connsiteY38" fmla="*/ 2720340 h 4168140"/>
                  <a:gd name="connsiteX39" fmla="*/ 3444240 w 11681460"/>
                  <a:gd name="connsiteY39" fmla="*/ 2796540 h 4168140"/>
                  <a:gd name="connsiteX40" fmla="*/ 3558540 w 11681460"/>
                  <a:gd name="connsiteY40" fmla="*/ 2872740 h 4168140"/>
                  <a:gd name="connsiteX41" fmla="*/ 3619500 w 11681460"/>
                  <a:gd name="connsiteY41" fmla="*/ 2979420 h 4168140"/>
                  <a:gd name="connsiteX42" fmla="*/ 3619500 w 11681460"/>
                  <a:gd name="connsiteY42" fmla="*/ 2979420 h 4168140"/>
                  <a:gd name="connsiteX43" fmla="*/ 3649980 w 11681460"/>
                  <a:gd name="connsiteY43" fmla="*/ 3048000 h 4168140"/>
                  <a:gd name="connsiteX44" fmla="*/ 3703320 w 11681460"/>
                  <a:gd name="connsiteY44" fmla="*/ 3086100 h 4168140"/>
                  <a:gd name="connsiteX45" fmla="*/ 3764280 w 11681460"/>
                  <a:gd name="connsiteY45" fmla="*/ 3063240 h 4168140"/>
                  <a:gd name="connsiteX46" fmla="*/ 3848100 w 11681460"/>
                  <a:gd name="connsiteY46" fmla="*/ 3025140 h 4168140"/>
                  <a:gd name="connsiteX47" fmla="*/ 3916680 w 11681460"/>
                  <a:gd name="connsiteY47" fmla="*/ 3032760 h 4168140"/>
                  <a:gd name="connsiteX48" fmla="*/ 4030980 w 11681460"/>
                  <a:gd name="connsiteY48" fmla="*/ 3063240 h 4168140"/>
                  <a:gd name="connsiteX49" fmla="*/ 4137660 w 11681460"/>
                  <a:gd name="connsiteY49" fmla="*/ 3101340 h 4168140"/>
                  <a:gd name="connsiteX50" fmla="*/ 4259580 w 11681460"/>
                  <a:gd name="connsiteY50" fmla="*/ 3147060 h 4168140"/>
                  <a:gd name="connsiteX51" fmla="*/ 4381500 w 11681460"/>
                  <a:gd name="connsiteY51" fmla="*/ 3192780 h 4168140"/>
                  <a:gd name="connsiteX52" fmla="*/ 4526280 w 11681460"/>
                  <a:gd name="connsiteY52" fmla="*/ 3276600 h 4168140"/>
                  <a:gd name="connsiteX53" fmla="*/ 4587240 w 11681460"/>
                  <a:gd name="connsiteY53" fmla="*/ 3299460 h 4168140"/>
                  <a:gd name="connsiteX54" fmla="*/ 4610100 w 11681460"/>
                  <a:gd name="connsiteY54" fmla="*/ 3352800 h 4168140"/>
                  <a:gd name="connsiteX55" fmla="*/ 4648200 w 11681460"/>
                  <a:gd name="connsiteY55" fmla="*/ 3436620 h 4168140"/>
                  <a:gd name="connsiteX56" fmla="*/ 4671060 w 11681460"/>
                  <a:gd name="connsiteY56" fmla="*/ 3520440 h 4168140"/>
                  <a:gd name="connsiteX57" fmla="*/ 4678680 w 11681460"/>
                  <a:gd name="connsiteY57" fmla="*/ 3589020 h 4168140"/>
                  <a:gd name="connsiteX58" fmla="*/ 4686300 w 11681460"/>
                  <a:gd name="connsiteY58" fmla="*/ 3649980 h 4168140"/>
                  <a:gd name="connsiteX59" fmla="*/ 4724400 w 11681460"/>
                  <a:gd name="connsiteY59" fmla="*/ 3680460 h 4168140"/>
                  <a:gd name="connsiteX60" fmla="*/ 4785360 w 11681460"/>
                  <a:gd name="connsiteY60" fmla="*/ 3672840 h 4168140"/>
                  <a:gd name="connsiteX61" fmla="*/ 4869180 w 11681460"/>
                  <a:gd name="connsiteY61" fmla="*/ 3703320 h 4168140"/>
                  <a:gd name="connsiteX62" fmla="*/ 4914900 w 11681460"/>
                  <a:gd name="connsiteY62" fmla="*/ 3756660 h 4168140"/>
                  <a:gd name="connsiteX63" fmla="*/ 5105400 w 11681460"/>
                  <a:gd name="connsiteY63" fmla="*/ 3832860 h 4168140"/>
                  <a:gd name="connsiteX64" fmla="*/ 5173980 w 11681460"/>
                  <a:gd name="connsiteY64" fmla="*/ 3886200 h 4168140"/>
                  <a:gd name="connsiteX65" fmla="*/ 5242560 w 11681460"/>
                  <a:gd name="connsiteY65" fmla="*/ 3924300 h 4168140"/>
                  <a:gd name="connsiteX66" fmla="*/ 5364480 w 11681460"/>
                  <a:gd name="connsiteY66" fmla="*/ 3962400 h 4168140"/>
                  <a:gd name="connsiteX67" fmla="*/ 5516880 w 11681460"/>
                  <a:gd name="connsiteY67" fmla="*/ 4046220 h 4168140"/>
                  <a:gd name="connsiteX68" fmla="*/ 5585460 w 11681460"/>
                  <a:gd name="connsiteY68" fmla="*/ 4099560 h 4168140"/>
                  <a:gd name="connsiteX69" fmla="*/ 5661660 w 11681460"/>
                  <a:gd name="connsiteY69" fmla="*/ 4122420 h 4168140"/>
                  <a:gd name="connsiteX70" fmla="*/ 5745480 w 11681460"/>
                  <a:gd name="connsiteY70" fmla="*/ 4130040 h 4168140"/>
                  <a:gd name="connsiteX71" fmla="*/ 5836920 w 11681460"/>
                  <a:gd name="connsiteY71" fmla="*/ 4130040 h 4168140"/>
                  <a:gd name="connsiteX72" fmla="*/ 5951220 w 11681460"/>
                  <a:gd name="connsiteY72" fmla="*/ 4145280 h 4168140"/>
                  <a:gd name="connsiteX73" fmla="*/ 6035040 w 11681460"/>
                  <a:gd name="connsiteY73" fmla="*/ 4168140 h 4168140"/>
                  <a:gd name="connsiteX74" fmla="*/ 6149340 w 11681460"/>
                  <a:gd name="connsiteY74" fmla="*/ 4137660 h 4168140"/>
                  <a:gd name="connsiteX75" fmla="*/ 6286500 w 11681460"/>
                  <a:gd name="connsiteY75" fmla="*/ 4114800 h 4168140"/>
                  <a:gd name="connsiteX76" fmla="*/ 6393180 w 11681460"/>
                  <a:gd name="connsiteY76" fmla="*/ 4053840 h 4168140"/>
                  <a:gd name="connsiteX77" fmla="*/ 6484620 w 11681460"/>
                  <a:gd name="connsiteY77" fmla="*/ 4038600 h 4168140"/>
                  <a:gd name="connsiteX78" fmla="*/ 6583680 w 11681460"/>
                  <a:gd name="connsiteY78" fmla="*/ 3970020 h 4168140"/>
                  <a:gd name="connsiteX79" fmla="*/ 6697980 w 11681460"/>
                  <a:gd name="connsiteY79" fmla="*/ 3886200 h 4168140"/>
                  <a:gd name="connsiteX80" fmla="*/ 6728460 w 11681460"/>
                  <a:gd name="connsiteY80" fmla="*/ 3817620 h 4168140"/>
                  <a:gd name="connsiteX81" fmla="*/ 6842760 w 11681460"/>
                  <a:gd name="connsiteY81" fmla="*/ 3733800 h 4168140"/>
                  <a:gd name="connsiteX82" fmla="*/ 6972300 w 11681460"/>
                  <a:gd name="connsiteY82" fmla="*/ 3642360 h 4168140"/>
                  <a:gd name="connsiteX83" fmla="*/ 7078980 w 11681460"/>
                  <a:gd name="connsiteY83" fmla="*/ 3528060 h 4168140"/>
                  <a:gd name="connsiteX84" fmla="*/ 7139940 w 11681460"/>
                  <a:gd name="connsiteY84" fmla="*/ 3444240 h 4168140"/>
                  <a:gd name="connsiteX85" fmla="*/ 7269480 w 11681460"/>
                  <a:gd name="connsiteY85" fmla="*/ 3284220 h 4168140"/>
                  <a:gd name="connsiteX86" fmla="*/ 7330440 w 11681460"/>
                  <a:gd name="connsiteY86" fmla="*/ 3185160 h 4168140"/>
                  <a:gd name="connsiteX87" fmla="*/ 7376160 w 11681460"/>
                  <a:gd name="connsiteY87" fmla="*/ 3116580 h 4168140"/>
                  <a:gd name="connsiteX88" fmla="*/ 7444740 w 11681460"/>
                  <a:gd name="connsiteY88" fmla="*/ 3093720 h 4168140"/>
                  <a:gd name="connsiteX89" fmla="*/ 7513320 w 11681460"/>
                  <a:gd name="connsiteY89" fmla="*/ 3101340 h 4168140"/>
                  <a:gd name="connsiteX90" fmla="*/ 7574280 w 11681460"/>
                  <a:gd name="connsiteY90" fmla="*/ 3078480 h 4168140"/>
                  <a:gd name="connsiteX91" fmla="*/ 7726680 w 11681460"/>
                  <a:gd name="connsiteY91" fmla="*/ 3108960 h 4168140"/>
                  <a:gd name="connsiteX92" fmla="*/ 7833360 w 11681460"/>
                  <a:gd name="connsiteY92" fmla="*/ 3162300 h 4168140"/>
                  <a:gd name="connsiteX93" fmla="*/ 7962900 w 11681460"/>
                  <a:gd name="connsiteY93" fmla="*/ 3192780 h 4168140"/>
                  <a:gd name="connsiteX94" fmla="*/ 8161020 w 11681460"/>
                  <a:gd name="connsiteY94" fmla="*/ 3268980 h 4168140"/>
                  <a:gd name="connsiteX95" fmla="*/ 8290560 w 11681460"/>
                  <a:gd name="connsiteY95" fmla="*/ 3337560 h 4168140"/>
                  <a:gd name="connsiteX96" fmla="*/ 8382000 w 11681460"/>
                  <a:gd name="connsiteY96" fmla="*/ 3360420 h 4168140"/>
                  <a:gd name="connsiteX97" fmla="*/ 8458200 w 11681460"/>
                  <a:gd name="connsiteY97" fmla="*/ 3398520 h 4168140"/>
                  <a:gd name="connsiteX98" fmla="*/ 8595360 w 11681460"/>
                  <a:gd name="connsiteY98" fmla="*/ 3512820 h 4168140"/>
                  <a:gd name="connsiteX99" fmla="*/ 8641080 w 11681460"/>
                  <a:gd name="connsiteY99" fmla="*/ 3566160 h 4168140"/>
                  <a:gd name="connsiteX100" fmla="*/ 8702040 w 11681460"/>
                  <a:gd name="connsiteY100" fmla="*/ 3604260 h 4168140"/>
                  <a:gd name="connsiteX101" fmla="*/ 8763000 w 11681460"/>
                  <a:gd name="connsiteY101" fmla="*/ 3634740 h 4168140"/>
                  <a:gd name="connsiteX102" fmla="*/ 8854440 w 11681460"/>
                  <a:gd name="connsiteY102" fmla="*/ 3627120 h 4168140"/>
                  <a:gd name="connsiteX103" fmla="*/ 8968740 w 11681460"/>
                  <a:gd name="connsiteY103" fmla="*/ 3619500 h 4168140"/>
                  <a:gd name="connsiteX104" fmla="*/ 9060180 w 11681460"/>
                  <a:gd name="connsiteY104" fmla="*/ 3642360 h 4168140"/>
                  <a:gd name="connsiteX105" fmla="*/ 9151620 w 11681460"/>
                  <a:gd name="connsiteY105" fmla="*/ 3657600 h 4168140"/>
                  <a:gd name="connsiteX106" fmla="*/ 9227820 w 11681460"/>
                  <a:gd name="connsiteY106" fmla="*/ 3642360 h 4168140"/>
                  <a:gd name="connsiteX107" fmla="*/ 9311640 w 11681460"/>
                  <a:gd name="connsiteY107" fmla="*/ 3611880 h 4168140"/>
                  <a:gd name="connsiteX108" fmla="*/ 9433560 w 11681460"/>
                  <a:gd name="connsiteY108" fmla="*/ 3589020 h 4168140"/>
                  <a:gd name="connsiteX109" fmla="*/ 9509760 w 11681460"/>
                  <a:gd name="connsiteY109" fmla="*/ 3528060 h 4168140"/>
                  <a:gd name="connsiteX110" fmla="*/ 9646920 w 11681460"/>
                  <a:gd name="connsiteY110" fmla="*/ 3489960 h 4168140"/>
                  <a:gd name="connsiteX111" fmla="*/ 9784080 w 11681460"/>
                  <a:gd name="connsiteY111" fmla="*/ 3444240 h 4168140"/>
                  <a:gd name="connsiteX112" fmla="*/ 9860280 w 11681460"/>
                  <a:gd name="connsiteY112" fmla="*/ 3383280 h 4168140"/>
                  <a:gd name="connsiteX113" fmla="*/ 9921240 w 11681460"/>
                  <a:gd name="connsiteY113" fmla="*/ 3314700 h 4168140"/>
                  <a:gd name="connsiteX114" fmla="*/ 9997440 w 11681460"/>
                  <a:gd name="connsiteY114" fmla="*/ 3208020 h 4168140"/>
                  <a:gd name="connsiteX115" fmla="*/ 10043160 w 11681460"/>
                  <a:gd name="connsiteY115" fmla="*/ 3101340 h 4168140"/>
                  <a:gd name="connsiteX116" fmla="*/ 10104120 w 11681460"/>
                  <a:gd name="connsiteY116" fmla="*/ 3017520 h 4168140"/>
                  <a:gd name="connsiteX117" fmla="*/ 10157460 w 11681460"/>
                  <a:gd name="connsiteY117" fmla="*/ 2933700 h 4168140"/>
                  <a:gd name="connsiteX118" fmla="*/ 10218420 w 11681460"/>
                  <a:gd name="connsiteY118" fmla="*/ 2849880 h 4168140"/>
                  <a:gd name="connsiteX119" fmla="*/ 10294620 w 11681460"/>
                  <a:gd name="connsiteY119" fmla="*/ 2735580 h 4168140"/>
                  <a:gd name="connsiteX120" fmla="*/ 10347960 w 11681460"/>
                  <a:gd name="connsiteY120" fmla="*/ 2621280 h 4168140"/>
                  <a:gd name="connsiteX121" fmla="*/ 10431780 w 11681460"/>
                  <a:gd name="connsiteY121" fmla="*/ 2499360 h 4168140"/>
                  <a:gd name="connsiteX122" fmla="*/ 10500360 w 11681460"/>
                  <a:gd name="connsiteY122" fmla="*/ 2354580 h 4168140"/>
                  <a:gd name="connsiteX123" fmla="*/ 10553700 w 11681460"/>
                  <a:gd name="connsiteY123" fmla="*/ 2263140 h 4168140"/>
                  <a:gd name="connsiteX124" fmla="*/ 10584180 w 11681460"/>
                  <a:gd name="connsiteY124" fmla="*/ 2194560 h 4168140"/>
                  <a:gd name="connsiteX125" fmla="*/ 10614660 w 11681460"/>
                  <a:gd name="connsiteY125" fmla="*/ 2118360 h 4168140"/>
                  <a:gd name="connsiteX126" fmla="*/ 10675620 w 11681460"/>
                  <a:gd name="connsiteY126" fmla="*/ 2049780 h 4168140"/>
                  <a:gd name="connsiteX127" fmla="*/ 10690860 w 11681460"/>
                  <a:gd name="connsiteY127" fmla="*/ 1988820 h 4168140"/>
                  <a:gd name="connsiteX128" fmla="*/ 10713720 w 11681460"/>
                  <a:gd name="connsiteY128" fmla="*/ 1927860 h 4168140"/>
                  <a:gd name="connsiteX129" fmla="*/ 10767060 w 11681460"/>
                  <a:gd name="connsiteY129" fmla="*/ 1859280 h 4168140"/>
                  <a:gd name="connsiteX130" fmla="*/ 10873740 w 11681460"/>
                  <a:gd name="connsiteY130" fmla="*/ 1828800 h 4168140"/>
                  <a:gd name="connsiteX131" fmla="*/ 11079480 w 11681460"/>
                  <a:gd name="connsiteY131" fmla="*/ 1767840 h 4168140"/>
                  <a:gd name="connsiteX132" fmla="*/ 11247120 w 11681460"/>
                  <a:gd name="connsiteY132" fmla="*/ 1684020 h 4168140"/>
                  <a:gd name="connsiteX133" fmla="*/ 11414760 w 11681460"/>
                  <a:gd name="connsiteY133" fmla="*/ 1638300 h 4168140"/>
                  <a:gd name="connsiteX134" fmla="*/ 11490960 w 11681460"/>
                  <a:gd name="connsiteY134" fmla="*/ 1577340 h 4168140"/>
                  <a:gd name="connsiteX135" fmla="*/ 11635740 w 11681460"/>
                  <a:gd name="connsiteY135" fmla="*/ 1508760 h 4168140"/>
                  <a:gd name="connsiteX136" fmla="*/ 11681460 w 11681460"/>
                  <a:gd name="connsiteY136" fmla="*/ 1417320 h 4168140"/>
                  <a:gd name="connsiteX137" fmla="*/ 11620500 w 11681460"/>
                  <a:gd name="connsiteY137" fmla="*/ 1417320 h 4168140"/>
                  <a:gd name="connsiteX138" fmla="*/ 11567160 w 11681460"/>
                  <a:gd name="connsiteY138" fmla="*/ 1379220 h 4168140"/>
                  <a:gd name="connsiteX139" fmla="*/ 11498580 w 11681460"/>
                  <a:gd name="connsiteY139" fmla="*/ 1318260 h 4168140"/>
                  <a:gd name="connsiteX140" fmla="*/ 11468100 w 11681460"/>
                  <a:gd name="connsiteY140" fmla="*/ 1280160 h 4168140"/>
                  <a:gd name="connsiteX141" fmla="*/ 11407140 w 11681460"/>
                  <a:gd name="connsiteY141" fmla="*/ 1287780 h 4168140"/>
                  <a:gd name="connsiteX142" fmla="*/ 11399520 w 11681460"/>
                  <a:gd name="connsiteY142" fmla="*/ 1280160 h 4168140"/>
                  <a:gd name="connsiteX143" fmla="*/ 11353800 w 11681460"/>
                  <a:gd name="connsiteY143" fmla="*/ 1356360 h 4168140"/>
                  <a:gd name="connsiteX144" fmla="*/ 11224260 w 11681460"/>
                  <a:gd name="connsiteY144" fmla="*/ 1417320 h 4168140"/>
                  <a:gd name="connsiteX145" fmla="*/ 11109960 w 11681460"/>
                  <a:gd name="connsiteY145" fmla="*/ 1463040 h 4168140"/>
                  <a:gd name="connsiteX146" fmla="*/ 10911840 w 11681460"/>
                  <a:gd name="connsiteY146" fmla="*/ 1524000 h 4168140"/>
                  <a:gd name="connsiteX147" fmla="*/ 10774680 w 11681460"/>
                  <a:gd name="connsiteY147" fmla="*/ 1546860 h 4168140"/>
                  <a:gd name="connsiteX148" fmla="*/ 10675620 w 11681460"/>
                  <a:gd name="connsiteY148" fmla="*/ 1615440 h 4168140"/>
                  <a:gd name="connsiteX149" fmla="*/ 10568940 w 11681460"/>
                  <a:gd name="connsiteY149" fmla="*/ 1676400 h 4168140"/>
                  <a:gd name="connsiteX150" fmla="*/ 10485120 w 11681460"/>
                  <a:gd name="connsiteY150" fmla="*/ 1760220 h 4168140"/>
                  <a:gd name="connsiteX151" fmla="*/ 10454640 w 11681460"/>
                  <a:gd name="connsiteY151" fmla="*/ 1836420 h 4168140"/>
                  <a:gd name="connsiteX152" fmla="*/ 10416540 w 11681460"/>
                  <a:gd name="connsiteY152" fmla="*/ 1927860 h 4168140"/>
                  <a:gd name="connsiteX153" fmla="*/ 10401300 w 11681460"/>
                  <a:gd name="connsiteY153" fmla="*/ 2004060 h 4168140"/>
                  <a:gd name="connsiteX154" fmla="*/ 10363200 w 11681460"/>
                  <a:gd name="connsiteY154" fmla="*/ 2095500 h 4168140"/>
                  <a:gd name="connsiteX155" fmla="*/ 10317480 w 11681460"/>
                  <a:gd name="connsiteY155" fmla="*/ 2225040 h 4168140"/>
                  <a:gd name="connsiteX156" fmla="*/ 10287000 w 11681460"/>
                  <a:gd name="connsiteY156" fmla="*/ 2346960 h 4168140"/>
                  <a:gd name="connsiteX157" fmla="*/ 10218420 w 11681460"/>
                  <a:gd name="connsiteY157" fmla="*/ 2499360 h 4168140"/>
                  <a:gd name="connsiteX158" fmla="*/ 10134600 w 11681460"/>
                  <a:gd name="connsiteY158" fmla="*/ 2621280 h 4168140"/>
                  <a:gd name="connsiteX159" fmla="*/ 10043160 w 11681460"/>
                  <a:gd name="connsiteY159" fmla="*/ 2735580 h 4168140"/>
                  <a:gd name="connsiteX160" fmla="*/ 9974580 w 11681460"/>
                  <a:gd name="connsiteY160" fmla="*/ 2857500 h 4168140"/>
                  <a:gd name="connsiteX161" fmla="*/ 9906000 w 11681460"/>
                  <a:gd name="connsiteY161" fmla="*/ 2941320 h 4168140"/>
                  <a:gd name="connsiteX162" fmla="*/ 9860280 w 11681460"/>
                  <a:gd name="connsiteY162" fmla="*/ 3032760 h 4168140"/>
                  <a:gd name="connsiteX163" fmla="*/ 9806940 w 11681460"/>
                  <a:gd name="connsiteY163" fmla="*/ 3116580 h 4168140"/>
                  <a:gd name="connsiteX164" fmla="*/ 9715500 w 11681460"/>
                  <a:gd name="connsiteY164" fmla="*/ 3208020 h 4168140"/>
                  <a:gd name="connsiteX165" fmla="*/ 9616440 w 11681460"/>
                  <a:gd name="connsiteY165" fmla="*/ 3261360 h 4168140"/>
                  <a:gd name="connsiteX166" fmla="*/ 9532620 w 11681460"/>
                  <a:gd name="connsiteY166" fmla="*/ 3329940 h 4168140"/>
                  <a:gd name="connsiteX167" fmla="*/ 9471660 w 11681460"/>
                  <a:gd name="connsiteY167" fmla="*/ 3375660 h 4168140"/>
                  <a:gd name="connsiteX168" fmla="*/ 9410700 w 11681460"/>
                  <a:gd name="connsiteY168" fmla="*/ 3429000 h 4168140"/>
                  <a:gd name="connsiteX169" fmla="*/ 9288780 w 11681460"/>
                  <a:gd name="connsiteY169" fmla="*/ 3436620 h 4168140"/>
                  <a:gd name="connsiteX170" fmla="*/ 9166860 w 11681460"/>
                  <a:gd name="connsiteY170" fmla="*/ 3444240 h 4168140"/>
                  <a:gd name="connsiteX171" fmla="*/ 9029700 w 11681460"/>
                  <a:gd name="connsiteY171" fmla="*/ 3413760 h 4168140"/>
                  <a:gd name="connsiteX172" fmla="*/ 8823960 w 11681460"/>
                  <a:gd name="connsiteY172" fmla="*/ 3360420 h 4168140"/>
                  <a:gd name="connsiteX173" fmla="*/ 8679180 w 11681460"/>
                  <a:gd name="connsiteY173" fmla="*/ 3329940 h 4168140"/>
                  <a:gd name="connsiteX174" fmla="*/ 8572500 w 11681460"/>
                  <a:gd name="connsiteY174" fmla="*/ 3276600 h 4168140"/>
                  <a:gd name="connsiteX175" fmla="*/ 8465820 w 11681460"/>
                  <a:gd name="connsiteY175" fmla="*/ 3215640 h 4168140"/>
                  <a:gd name="connsiteX176" fmla="*/ 8321040 w 11681460"/>
                  <a:gd name="connsiteY176" fmla="*/ 3177540 h 4168140"/>
                  <a:gd name="connsiteX177" fmla="*/ 8199120 w 11681460"/>
                  <a:gd name="connsiteY177" fmla="*/ 3131820 h 4168140"/>
                  <a:gd name="connsiteX178" fmla="*/ 8069580 w 11681460"/>
                  <a:gd name="connsiteY178" fmla="*/ 3078480 h 4168140"/>
                  <a:gd name="connsiteX179" fmla="*/ 7917180 w 11681460"/>
                  <a:gd name="connsiteY179" fmla="*/ 2994660 h 4168140"/>
                  <a:gd name="connsiteX180" fmla="*/ 7787640 w 11681460"/>
                  <a:gd name="connsiteY180" fmla="*/ 2971800 h 4168140"/>
                  <a:gd name="connsiteX181" fmla="*/ 7719060 w 11681460"/>
                  <a:gd name="connsiteY181" fmla="*/ 2933700 h 4168140"/>
                  <a:gd name="connsiteX182" fmla="*/ 7612380 w 11681460"/>
                  <a:gd name="connsiteY182" fmla="*/ 2903220 h 4168140"/>
                  <a:gd name="connsiteX183" fmla="*/ 7566660 w 11681460"/>
                  <a:gd name="connsiteY183" fmla="*/ 2887980 h 4168140"/>
                  <a:gd name="connsiteX184" fmla="*/ 7551420 w 11681460"/>
                  <a:gd name="connsiteY184" fmla="*/ 2849880 h 4168140"/>
                  <a:gd name="connsiteX185" fmla="*/ 7513320 w 11681460"/>
                  <a:gd name="connsiteY185" fmla="*/ 2827020 h 4168140"/>
                  <a:gd name="connsiteX186" fmla="*/ 7475220 w 11681460"/>
                  <a:gd name="connsiteY186" fmla="*/ 2857500 h 4168140"/>
                  <a:gd name="connsiteX187" fmla="*/ 7414260 w 11681460"/>
                  <a:gd name="connsiteY187" fmla="*/ 2887980 h 4168140"/>
                  <a:gd name="connsiteX188" fmla="*/ 7345680 w 11681460"/>
                  <a:gd name="connsiteY188" fmla="*/ 2971800 h 4168140"/>
                  <a:gd name="connsiteX189" fmla="*/ 7315200 w 11681460"/>
                  <a:gd name="connsiteY189" fmla="*/ 2994660 h 4168140"/>
                  <a:gd name="connsiteX190" fmla="*/ 7261860 w 11681460"/>
                  <a:gd name="connsiteY190" fmla="*/ 3009900 h 4168140"/>
                  <a:gd name="connsiteX191" fmla="*/ 7193280 w 11681460"/>
                  <a:gd name="connsiteY191" fmla="*/ 3025140 h 4168140"/>
                  <a:gd name="connsiteX192" fmla="*/ 7155180 w 11681460"/>
                  <a:gd name="connsiteY192" fmla="*/ 3078480 h 4168140"/>
                  <a:gd name="connsiteX193" fmla="*/ 7109460 w 11681460"/>
                  <a:gd name="connsiteY193" fmla="*/ 3154680 h 4168140"/>
                  <a:gd name="connsiteX194" fmla="*/ 7048500 w 11681460"/>
                  <a:gd name="connsiteY194" fmla="*/ 3246120 h 4168140"/>
                  <a:gd name="connsiteX195" fmla="*/ 6995160 w 11681460"/>
                  <a:gd name="connsiteY195" fmla="*/ 3307080 h 4168140"/>
                  <a:gd name="connsiteX196" fmla="*/ 6972300 w 11681460"/>
                  <a:gd name="connsiteY196" fmla="*/ 3352800 h 4168140"/>
                  <a:gd name="connsiteX197" fmla="*/ 6949440 w 11681460"/>
                  <a:gd name="connsiteY197" fmla="*/ 3413760 h 4168140"/>
                  <a:gd name="connsiteX198" fmla="*/ 6949440 w 11681460"/>
                  <a:gd name="connsiteY198" fmla="*/ 3413760 h 4168140"/>
                  <a:gd name="connsiteX199" fmla="*/ 6911340 w 11681460"/>
                  <a:gd name="connsiteY199" fmla="*/ 3474720 h 4168140"/>
                  <a:gd name="connsiteX200" fmla="*/ 6888480 w 11681460"/>
                  <a:gd name="connsiteY200" fmla="*/ 3505200 h 4168140"/>
                  <a:gd name="connsiteX201" fmla="*/ 6819900 w 11681460"/>
                  <a:gd name="connsiteY201" fmla="*/ 3566160 h 4168140"/>
                  <a:gd name="connsiteX202" fmla="*/ 6743700 w 11681460"/>
                  <a:gd name="connsiteY202" fmla="*/ 3581400 h 4168140"/>
                  <a:gd name="connsiteX203" fmla="*/ 6675120 w 11681460"/>
                  <a:gd name="connsiteY203" fmla="*/ 3657600 h 4168140"/>
                  <a:gd name="connsiteX204" fmla="*/ 6629400 w 11681460"/>
                  <a:gd name="connsiteY204" fmla="*/ 3718560 h 4168140"/>
                  <a:gd name="connsiteX205" fmla="*/ 6576060 w 11681460"/>
                  <a:gd name="connsiteY205" fmla="*/ 3779520 h 4168140"/>
                  <a:gd name="connsiteX206" fmla="*/ 6484620 w 11681460"/>
                  <a:gd name="connsiteY206" fmla="*/ 3817620 h 4168140"/>
                  <a:gd name="connsiteX207" fmla="*/ 6400800 w 11681460"/>
                  <a:gd name="connsiteY207" fmla="*/ 3832860 h 4168140"/>
                  <a:gd name="connsiteX208" fmla="*/ 6263640 w 11681460"/>
                  <a:gd name="connsiteY208" fmla="*/ 3870960 h 4168140"/>
                  <a:gd name="connsiteX209" fmla="*/ 6126480 w 11681460"/>
                  <a:gd name="connsiteY209" fmla="*/ 3901440 h 4168140"/>
                  <a:gd name="connsiteX210" fmla="*/ 6027420 w 11681460"/>
                  <a:gd name="connsiteY210" fmla="*/ 3916680 h 4168140"/>
                  <a:gd name="connsiteX211" fmla="*/ 5890260 w 11681460"/>
                  <a:gd name="connsiteY211" fmla="*/ 3878580 h 4168140"/>
                  <a:gd name="connsiteX212" fmla="*/ 5821680 w 11681460"/>
                  <a:gd name="connsiteY212" fmla="*/ 3863340 h 4168140"/>
                  <a:gd name="connsiteX213" fmla="*/ 5737860 w 11681460"/>
                  <a:gd name="connsiteY213" fmla="*/ 3825240 h 4168140"/>
                  <a:gd name="connsiteX214" fmla="*/ 5638800 w 11681460"/>
                  <a:gd name="connsiteY214" fmla="*/ 3794760 h 4168140"/>
                  <a:gd name="connsiteX215" fmla="*/ 5524500 w 11681460"/>
                  <a:gd name="connsiteY215" fmla="*/ 3756660 h 4168140"/>
                  <a:gd name="connsiteX216" fmla="*/ 5448300 w 11681460"/>
                  <a:gd name="connsiteY216" fmla="*/ 3718560 h 4168140"/>
                  <a:gd name="connsiteX217" fmla="*/ 5349240 w 11681460"/>
                  <a:gd name="connsiteY217" fmla="*/ 3657600 h 4168140"/>
                  <a:gd name="connsiteX218" fmla="*/ 5295900 w 11681460"/>
                  <a:gd name="connsiteY218" fmla="*/ 3619500 h 4168140"/>
                  <a:gd name="connsiteX219" fmla="*/ 5234940 w 11681460"/>
                  <a:gd name="connsiteY219" fmla="*/ 3596640 h 4168140"/>
                  <a:gd name="connsiteX220" fmla="*/ 5135880 w 11681460"/>
                  <a:gd name="connsiteY220" fmla="*/ 3550920 h 4168140"/>
                  <a:gd name="connsiteX221" fmla="*/ 5059680 w 11681460"/>
                  <a:gd name="connsiteY221" fmla="*/ 3505200 h 4168140"/>
                  <a:gd name="connsiteX222" fmla="*/ 5029200 w 11681460"/>
                  <a:gd name="connsiteY222" fmla="*/ 3482340 h 4168140"/>
                  <a:gd name="connsiteX223" fmla="*/ 4960620 w 11681460"/>
                  <a:gd name="connsiteY223" fmla="*/ 3413760 h 4168140"/>
                  <a:gd name="connsiteX224" fmla="*/ 4876800 w 11681460"/>
                  <a:gd name="connsiteY224" fmla="*/ 3299460 h 4168140"/>
                  <a:gd name="connsiteX225" fmla="*/ 4808220 w 11681460"/>
                  <a:gd name="connsiteY225" fmla="*/ 3200400 h 4168140"/>
                  <a:gd name="connsiteX226" fmla="*/ 4777740 w 11681460"/>
                  <a:gd name="connsiteY226" fmla="*/ 3147060 h 4168140"/>
                  <a:gd name="connsiteX227" fmla="*/ 4724400 w 11681460"/>
                  <a:gd name="connsiteY227" fmla="*/ 3108960 h 4168140"/>
                  <a:gd name="connsiteX228" fmla="*/ 4648200 w 11681460"/>
                  <a:gd name="connsiteY228" fmla="*/ 3063240 h 4168140"/>
                  <a:gd name="connsiteX229" fmla="*/ 4533900 w 11681460"/>
                  <a:gd name="connsiteY229" fmla="*/ 2979420 h 4168140"/>
                  <a:gd name="connsiteX230" fmla="*/ 4427220 w 11681460"/>
                  <a:gd name="connsiteY230" fmla="*/ 2941320 h 4168140"/>
                  <a:gd name="connsiteX231" fmla="*/ 4366260 w 11681460"/>
                  <a:gd name="connsiteY231" fmla="*/ 2903220 h 4168140"/>
                  <a:gd name="connsiteX232" fmla="*/ 4244340 w 11681460"/>
                  <a:gd name="connsiteY232" fmla="*/ 2842260 h 4168140"/>
                  <a:gd name="connsiteX233" fmla="*/ 4145280 w 11681460"/>
                  <a:gd name="connsiteY233" fmla="*/ 2811780 h 4168140"/>
                  <a:gd name="connsiteX234" fmla="*/ 4038600 w 11681460"/>
                  <a:gd name="connsiteY234" fmla="*/ 2804160 h 4168140"/>
                  <a:gd name="connsiteX235" fmla="*/ 3954780 w 11681460"/>
                  <a:gd name="connsiteY235" fmla="*/ 2819400 h 4168140"/>
                  <a:gd name="connsiteX236" fmla="*/ 3863340 w 11681460"/>
                  <a:gd name="connsiteY236" fmla="*/ 2804160 h 4168140"/>
                  <a:gd name="connsiteX237" fmla="*/ 3741420 w 11681460"/>
                  <a:gd name="connsiteY237" fmla="*/ 2781300 h 4168140"/>
                  <a:gd name="connsiteX238" fmla="*/ 3649980 w 11681460"/>
                  <a:gd name="connsiteY238" fmla="*/ 2743200 h 4168140"/>
                  <a:gd name="connsiteX239" fmla="*/ 3573780 w 11681460"/>
                  <a:gd name="connsiteY239" fmla="*/ 2674620 h 4168140"/>
                  <a:gd name="connsiteX240" fmla="*/ 3482340 w 11681460"/>
                  <a:gd name="connsiteY240" fmla="*/ 2621280 h 4168140"/>
                  <a:gd name="connsiteX241" fmla="*/ 3436620 w 11681460"/>
                  <a:gd name="connsiteY241" fmla="*/ 2552700 h 4168140"/>
                  <a:gd name="connsiteX242" fmla="*/ 3329940 w 11681460"/>
                  <a:gd name="connsiteY242" fmla="*/ 2423160 h 4168140"/>
                  <a:gd name="connsiteX243" fmla="*/ 3261360 w 11681460"/>
                  <a:gd name="connsiteY243" fmla="*/ 2324100 h 4168140"/>
                  <a:gd name="connsiteX244" fmla="*/ 3131820 w 11681460"/>
                  <a:gd name="connsiteY244" fmla="*/ 2209800 h 4168140"/>
                  <a:gd name="connsiteX245" fmla="*/ 3040380 w 11681460"/>
                  <a:gd name="connsiteY245" fmla="*/ 2141220 h 4168140"/>
                  <a:gd name="connsiteX246" fmla="*/ 2910840 w 11681460"/>
                  <a:gd name="connsiteY246" fmla="*/ 2034540 h 4168140"/>
                  <a:gd name="connsiteX247" fmla="*/ 2849880 w 11681460"/>
                  <a:gd name="connsiteY247" fmla="*/ 1958340 h 4168140"/>
                  <a:gd name="connsiteX248" fmla="*/ 2743200 w 11681460"/>
                  <a:gd name="connsiteY248" fmla="*/ 1889760 h 4168140"/>
                  <a:gd name="connsiteX249" fmla="*/ 2659380 w 11681460"/>
                  <a:gd name="connsiteY249" fmla="*/ 1844040 h 4168140"/>
                  <a:gd name="connsiteX250" fmla="*/ 2575560 w 11681460"/>
                  <a:gd name="connsiteY250" fmla="*/ 1744980 h 4168140"/>
                  <a:gd name="connsiteX251" fmla="*/ 2468880 w 11681460"/>
                  <a:gd name="connsiteY251" fmla="*/ 1645920 h 4168140"/>
                  <a:gd name="connsiteX252" fmla="*/ 2400300 w 11681460"/>
                  <a:gd name="connsiteY252" fmla="*/ 1607820 h 4168140"/>
                  <a:gd name="connsiteX253" fmla="*/ 2263140 w 11681460"/>
                  <a:gd name="connsiteY253" fmla="*/ 1501140 h 4168140"/>
                  <a:gd name="connsiteX254" fmla="*/ 2171700 w 11681460"/>
                  <a:gd name="connsiteY254" fmla="*/ 1432560 h 4168140"/>
                  <a:gd name="connsiteX255" fmla="*/ 2087880 w 11681460"/>
                  <a:gd name="connsiteY255" fmla="*/ 1363980 h 4168140"/>
                  <a:gd name="connsiteX256" fmla="*/ 1950720 w 11681460"/>
                  <a:gd name="connsiteY256" fmla="*/ 1272540 h 4168140"/>
                  <a:gd name="connsiteX257" fmla="*/ 1805940 w 11681460"/>
                  <a:gd name="connsiteY257" fmla="*/ 1135380 h 4168140"/>
                  <a:gd name="connsiteX258" fmla="*/ 1729740 w 11681460"/>
                  <a:gd name="connsiteY258" fmla="*/ 1089660 h 4168140"/>
                  <a:gd name="connsiteX259" fmla="*/ 1668780 w 11681460"/>
                  <a:gd name="connsiteY259" fmla="*/ 1043940 h 4168140"/>
                  <a:gd name="connsiteX260" fmla="*/ 1592580 w 11681460"/>
                  <a:gd name="connsiteY260" fmla="*/ 990600 h 4168140"/>
                  <a:gd name="connsiteX261" fmla="*/ 1470660 w 11681460"/>
                  <a:gd name="connsiteY261" fmla="*/ 891540 h 4168140"/>
                  <a:gd name="connsiteX262" fmla="*/ 1386840 w 11681460"/>
                  <a:gd name="connsiteY262" fmla="*/ 845820 h 4168140"/>
                  <a:gd name="connsiteX263" fmla="*/ 1318260 w 11681460"/>
                  <a:gd name="connsiteY263" fmla="*/ 784860 h 4168140"/>
                  <a:gd name="connsiteX264" fmla="*/ 1264920 w 11681460"/>
                  <a:gd name="connsiteY264" fmla="*/ 723900 h 4168140"/>
                  <a:gd name="connsiteX265" fmla="*/ 1181100 w 11681460"/>
                  <a:gd name="connsiteY265" fmla="*/ 647700 h 4168140"/>
                  <a:gd name="connsiteX266" fmla="*/ 1089660 w 11681460"/>
                  <a:gd name="connsiteY266" fmla="*/ 624840 h 4168140"/>
                  <a:gd name="connsiteX267" fmla="*/ 1021080 w 11681460"/>
                  <a:gd name="connsiteY267" fmla="*/ 586740 h 4168140"/>
                  <a:gd name="connsiteX268" fmla="*/ 937260 w 11681460"/>
                  <a:gd name="connsiteY268" fmla="*/ 548640 h 4168140"/>
                  <a:gd name="connsiteX269" fmla="*/ 830580 w 11681460"/>
                  <a:gd name="connsiteY269" fmla="*/ 510540 h 4168140"/>
                  <a:gd name="connsiteX270" fmla="*/ 754380 w 11681460"/>
                  <a:gd name="connsiteY270" fmla="*/ 457200 h 4168140"/>
                  <a:gd name="connsiteX271" fmla="*/ 708660 w 11681460"/>
                  <a:gd name="connsiteY271" fmla="*/ 419100 h 4168140"/>
                  <a:gd name="connsiteX272" fmla="*/ 609600 w 11681460"/>
                  <a:gd name="connsiteY272" fmla="*/ 396240 h 4168140"/>
                  <a:gd name="connsiteX273" fmla="*/ 548640 w 11681460"/>
                  <a:gd name="connsiteY273" fmla="*/ 320040 h 4168140"/>
                  <a:gd name="connsiteX274" fmla="*/ 510540 w 11681460"/>
                  <a:gd name="connsiteY274" fmla="*/ 251460 h 4168140"/>
                  <a:gd name="connsiteX275" fmla="*/ 464820 w 11681460"/>
                  <a:gd name="connsiteY275" fmla="*/ 190500 h 4168140"/>
                  <a:gd name="connsiteX276" fmla="*/ 411480 w 11681460"/>
                  <a:gd name="connsiteY276" fmla="*/ 137160 h 4168140"/>
                  <a:gd name="connsiteX277" fmla="*/ 373380 w 11681460"/>
                  <a:gd name="connsiteY277" fmla="*/ 45720 h 4168140"/>
                  <a:gd name="connsiteX278" fmla="*/ 342900 w 11681460"/>
                  <a:gd name="connsiteY278" fmla="*/ 0 h 4168140"/>
                  <a:gd name="connsiteX279" fmla="*/ 327660 w 11681460"/>
                  <a:gd name="connsiteY279" fmla="*/ 60960 h 4168140"/>
                  <a:gd name="connsiteX280" fmla="*/ 289560 w 11681460"/>
                  <a:gd name="connsiteY280" fmla="*/ 91440 h 4168140"/>
                  <a:gd name="connsiteX281" fmla="*/ 236220 w 11681460"/>
                  <a:gd name="connsiteY281" fmla="*/ 114300 h 4168140"/>
                  <a:gd name="connsiteX282" fmla="*/ 198120 w 11681460"/>
                  <a:gd name="connsiteY282" fmla="*/ 175260 h 4168140"/>
                  <a:gd name="connsiteX283" fmla="*/ 175260 w 11681460"/>
                  <a:gd name="connsiteY283" fmla="*/ 228600 h 4168140"/>
                  <a:gd name="connsiteX284" fmla="*/ 114300 w 11681460"/>
                  <a:gd name="connsiteY284" fmla="*/ 236220 h 4168140"/>
                  <a:gd name="connsiteX285" fmla="*/ 45720 w 11681460"/>
                  <a:gd name="connsiteY285" fmla="*/ 251460 h 4168140"/>
                  <a:gd name="connsiteX286" fmla="*/ 0 w 11681460"/>
                  <a:gd name="connsiteY286" fmla="*/ 281940 h 4168140"/>
                  <a:gd name="connsiteX287" fmla="*/ 68580 w 11681460"/>
                  <a:gd name="connsiteY287" fmla="*/ 320040 h 4168140"/>
                  <a:gd name="connsiteX0" fmla="*/ 68580 w 11681460"/>
                  <a:gd name="connsiteY0" fmla="*/ 320040 h 4168140"/>
                  <a:gd name="connsiteX1" fmla="*/ 121920 w 11681460"/>
                  <a:gd name="connsiteY1" fmla="*/ 381000 h 4168140"/>
                  <a:gd name="connsiteX2" fmla="*/ 198120 w 11681460"/>
                  <a:gd name="connsiteY2" fmla="*/ 419100 h 4168140"/>
                  <a:gd name="connsiteX3" fmla="*/ 320040 w 11681460"/>
                  <a:gd name="connsiteY3" fmla="*/ 510540 h 4168140"/>
                  <a:gd name="connsiteX4" fmla="*/ 411480 w 11681460"/>
                  <a:gd name="connsiteY4" fmla="*/ 563880 h 4168140"/>
                  <a:gd name="connsiteX5" fmla="*/ 472440 w 11681460"/>
                  <a:gd name="connsiteY5" fmla="*/ 632460 h 4168140"/>
                  <a:gd name="connsiteX6" fmla="*/ 601980 w 11681460"/>
                  <a:gd name="connsiteY6" fmla="*/ 708660 h 4168140"/>
                  <a:gd name="connsiteX7" fmla="*/ 739140 w 11681460"/>
                  <a:gd name="connsiteY7" fmla="*/ 784860 h 4168140"/>
                  <a:gd name="connsiteX8" fmla="*/ 861060 w 11681460"/>
                  <a:gd name="connsiteY8" fmla="*/ 868680 h 4168140"/>
                  <a:gd name="connsiteX9" fmla="*/ 944880 w 11681460"/>
                  <a:gd name="connsiteY9" fmla="*/ 952500 h 4168140"/>
                  <a:gd name="connsiteX10" fmla="*/ 1021080 w 11681460"/>
                  <a:gd name="connsiteY10" fmla="*/ 1005840 h 4168140"/>
                  <a:gd name="connsiteX11" fmla="*/ 1097280 w 11681460"/>
                  <a:gd name="connsiteY11" fmla="*/ 1043940 h 4168140"/>
                  <a:gd name="connsiteX12" fmla="*/ 1181100 w 11681460"/>
                  <a:gd name="connsiteY12" fmla="*/ 1104900 h 4168140"/>
                  <a:gd name="connsiteX13" fmla="*/ 1249680 w 11681460"/>
                  <a:gd name="connsiteY13" fmla="*/ 1150620 h 4168140"/>
                  <a:gd name="connsiteX14" fmla="*/ 1341120 w 11681460"/>
                  <a:gd name="connsiteY14" fmla="*/ 1196340 h 4168140"/>
                  <a:gd name="connsiteX15" fmla="*/ 1417320 w 11681460"/>
                  <a:gd name="connsiteY15" fmla="*/ 1257300 h 4168140"/>
                  <a:gd name="connsiteX16" fmla="*/ 1493520 w 11681460"/>
                  <a:gd name="connsiteY16" fmla="*/ 1333500 h 4168140"/>
                  <a:gd name="connsiteX17" fmla="*/ 1569720 w 11681460"/>
                  <a:gd name="connsiteY17" fmla="*/ 1356360 h 4168140"/>
                  <a:gd name="connsiteX18" fmla="*/ 1684020 w 11681460"/>
                  <a:gd name="connsiteY18" fmla="*/ 1424940 h 4168140"/>
                  <a:gd name="connsiteX19" fmla="*/ 1729740 w 11681460"/>
                  <a:gd name="connsiteY19" fmla="*/ 1485900 h 4168140"/>
                  <a:gd name="connsiteX20" fmla="*/ 1844040 w 11681460"/>
                  <a:gd name="connsiteY20" fmla="*/ 1569720 h 4168140"/>
                  <a:gd name="connsiteX21" fmla="*/ 1935480 w 11681460"/>
                  <a:gd name="connsiteY21" fmla="*/ 1615440 h 4168140"/>
                  <a:gd name="connsiteX22" fmla="*/ 2049780 w 11681460"/>
                  <a:gd name="connsiteY22" fmla="*/ 1691640 h 4168140"/>
                  <a:gd name="connsiteX23" fmla="*/ 2133600 w 11681460"/>
                  <a:gd name="connsiteY23" fmla="*/ 1729740 h 4168140"/>
                  <a:gd name="connsiteX24" fmla="*/ 2202180 w 11681460"/>
                  <a:gd name="connsiteY24" fmla="*/ 1805940 h 4168140"/>
                  <a:gd name="connsiteX25" fmla="*/ 2255520 w 11681460"/>
                  <a:gd name="connsiteY25" fmla="*/ 1821180 h 4168140"/>
                  <a:gd name="connsiteX26" fmla="*/ 2316480 w 11681460"/>
                  <a:gd name="connsiteY26" fmla="*/ 1866900 h 4168140"/>
                  <a:gd name="connsiteX27" fmla="*/ 2423160 w 11681460"/>
                  <a:gd name="connsiteY27" fmla="*/ 2004060 h 4168140"/>
                  <a:gd name="connsiteX28" fmla="*/ 2476500 w 11681460"/>
                  <a:gd name="connsiteY28" fmla="*/ 2087880 h 4168140"/>
                  <a:gd name="connsiteX29" fmla="*/ 2567940 w 11681460"/>
                  <a:gd name="connsiteY29" fmla="*/ 2148840 h 4168140"/>
                  <a:gd name="connsiteX30" fmla="*/ 2682240 w 11681460"/>
                  <a:gd name="connsiteY30" fmla="*/ 2186940 h 4168140"/>
                  <a:gd name="connsiteX31" fmla="*/ 2743200 w 11681460"/>
                  <a:gd name="connsiteY31" fmla="*/ 2209800 h 4168140"/>
                  <a:gd name="connsiteX32" fmla="*/ 2811780 w 11681460"/>
                  <a:gd name="connsiteY32" fmla="*/ 2247900 h 4168140"/>
                  <a:gd name="connsiteX33" fmla="*/ 2887980 w 11681460"/>
                  <a:gd name="connsiteY33" fmla="*/ 2301240 h 4168140"/>
                  <a:gd name="connsiteX34" fmla="*/ 2979420 w 11681460"/>
                  <a:gd name="connsiteY34" fmla="*/ 2385060 h 4168140"/>
                  <a:gd name="connsiteX35" fmla="*/ 3055620 w 11681460"/>
                  <a:gd name="connsiteY35" fmla="*/ 2461260 h 4168140"/>
                  <a:gd name="connsiteX36" fmla="*/ 3139440 w 11681460"/>
                  <a:gd name="connsiteY36" fmla="*/ 2537460 h 4168140"/>
                  <a:gd name="connsiteX37" fmla="*/ 3261360 w 11681460"/>
                  <a:gd name="connsiteY37" fmla="*/ 2628900 h 4168140"/>
                  <a:gd name="connsiteX38" fmla="*/ 3345180 w 11681460"/>
                  <a:gd name="connsiteY38" fmla="*/ 2720340 h 4168140"/>
                  <a:gd name="connsiteX39" fmla="*/ 3444240 w 11681460"/>
                  <a:gd name="connsiteY39" fmla="*/ 2796540 h 4168140"/>
                  <a:gd name="connsiteX40" fmla="*/ 3558540 w 11681460"/>
                  <a:gd name="connsiteY40" fmla="*/ 2872740 h 4168140"/>
                  <a:gd name="connsiteX41" fmla="*/ 3619500 w 11681460"/>
                  <a:gd name="connsiteY41" fmla="*/ 2979420 h 4168140"/>
                  <a:gd name="connsiteX42" fmla="*/ 3619500 w 11681460"/>
                  <a:gd name="connsiteY42" fmla="*/ 2979420 h 4168140"/>
                  <a:gd name="connsiteX43" fmla="*/ 3649980 w 11681460"/>
                  <a:gd name="connsiteY43" fmla="*/ 3048000 h 4168140"/>
                  <a:gd name="connsiteX44" fmla="*/ 3703320 w 11681460"/>
                  <a:gd name="connsiteY44" fmla="*/ 3086100 h 4168140"/>
                  <a:gd name="connsiteX45" fmla="*/ 3764280 w 11681460"/>
                  <a:gd name="connsiteY45" fmla="*/ 3063240 h 4168140"/>
                  <a:gd name="connsiteX46" fmla="*/ 3848100 w 11681460"/>
                  <a:gd name="connsiteY46" fmla="*/ 3025140 h 4168140"/>
                  <a:gd name="connsiteX47" fmla="*/ 3916680 w 11681460"/>
                  <a:gd name="connsiteY47" fmla="*/ 3032760 h 4168140"/>
                  <a:gd name="connsiteX48" fmla="*/ 4030980 w 11681460"/>
                  <a:gd name="connsiteY48" fmla="*/ 3063240 h 4168140"/>
                  <a:gd name="connsiteX49" fmla="*/ 4137660 w 11681460"/>
                  <a:gd name="connsiteY49" fmla="*/ 3101340 h 4168140"/>
                  <a:gd name="connsiteX50" fmla="*/ 4259580 w 11681460"/>
                  <a:gd name="connsiteY50" fmla="*/ 3147060 h 4168140"/>
                  <a:gd name="connsiteX51" fmla="*/ 4381500 w 11681460"/>
                  <a:gd name="connsiteY51" fmla="*/ 3192780 h 4168140"/>
                  <a:gd name="connsiteX52" fmla="*/ 4526280 w 11681460"/>
                  <a:gd name="connsiteY52" fmla="*/ 3276600 h 4168140"/>
                  <a:gd name="connsiteX53" fmla="*/ 4587240 w 11681460"/>
                  <a:gd name="connsiteY53" fmla="*/ 3299460 h 4168140"/>
                  <a:gd name="connsiteX54" fmla="*/ 4610100 w 11681460"/>
                  <a:gd name="connsiteY54" fmla="*/ 3352800 h 4168140"/>
                  <a:gd name="connsiteX55" fmla="*/ 4648200 w 11681460"/>
                  <a:gd name="connsiteY55" fmla="*/ 3436620 h 4168140"/>
                  <a:gd name="connsiteX56" fmla="*/ 4671060 w 11681460"/>
                  <a:gd name="connsiteY56" fmla="*/ 3520440 h 4168140"/>
                  <a:gd name="connsiteX57" fmla="*/ 4678680 w 11681460"/>
                  <a:gd name="connsiteY57" fmla="*/ 3589020 h 4168140"/>
                  <a:gd name="connsiteX58" fmla="*/ 4686300 w 11681460"/>
                  <a:gd name="connsiteY58" fmla="*/ 3649980 h 4168140"/>
                  <a:gd name="connsiteX59" fmla="*/ 4724400 w 11681460"/>
                  <a:gd name="connsiteY59" fmla="*/ 3680460 h 4168140"/>
                  <a:gd name="connsiteX60" fmla="*/ 4785360 w 11681460"/>
                  <a:gd name="connsiteY60" fmla="*/ 3672840 h 4168140"/>
                  <a:gd name="connsiteX61" fmla="*/ 4869180 w 11681460"/>
                  <a:gd name="connsiteY61" fmla="*/ 3703320 h 4168140"/>
                  <a:gd name="connsiteX62" fmla="*/ 4914900 w 11681460"/>
                  <a:gd name="connsiteY62" fmla="*/ 3756660 h 4168140"/>
                  <a:gd name="connsiteX63" fmla="*/ 5105400 w 11681460"/>
                  <a:gd name="connsiteY63" fmla="*/ 3832860 h 4168140"/>
                  <a:gd name="connsiteX64" fmla="*/ 5173980 w 11681460"/>
                  <a:gd name="connsiteY64" fmla="*/ 3886200 h 4168140"/>
                  <a:gd name="connsiteX65" fmla="*/ 5242560 w 11681460"/>
                  <a:gd name="connsiteY65" fmla="*/ 3924300 h 4168140"/>
                  <a:gd name="connsiteX66" fmla="*/ 5364480 w 11681460"/>
                  <a:gd name="connsiteY66" fmla="*/ 3962400 h 4168140"/>
                  <a:gd name="connsiteX67" fmla="*/ 5516880 w 11681460"/>
                  <a:gd name="connsiteY67" fmla="*/ 4046220 h 4168140"/>
                  <a:gd name="connsiteX68" fmla="*/ 5585460 w 11681460"/>
                  <a:gd name="connsiteY68" fmla="*/ 4099560 h 4168140"/>
                  <a:gd name="connsiteX69" fmla="*/ 5661660 w 11681460"/>
                  <a:gd name="connsiteY69" fmla="*/ 4122420 h 4168140"/>
                  <a:gd name="connsiteX70" fmla="*/ 5745480 w 11681460"/>
                  <a:gd name="connsiteY70" fmla="*/ 4130040 h 4168140"/>
                  <a:gd name="connsiteX71" fmla="*/ 5836920 w 11681460"/>
                  <a:gd name="connsiteY71" fmla="*/ 4130040 h 4168140"/>
                  <a:gd name="connsiteX72" fmla="*/ 5951220 w 11681460"/>
                  <a:gd name="connsiteY72" fmla="*/ 4145280 h 4168140"/>
                  <a:gd name="connsiteX73" fmla="*/ 6035040 w 11681460"/>
                  <a:gd name="connsiteY73" fmla="*/ 4168140 h 4168140"/>
                  <a:gd name="connsiteX74" fmla="*/ 6149340 w 11681460"/>
                  <a:gd name="connsiteY74" fmla="*/ 4137660 h 4168140"/>
                  <a:gd name="connsiteX75" fmla="*/ 6286500 w 11681460"/>
                  <a:gd name="connsiteY75" fmla="*/ 4114800 h 4168140"/>
                  <a:gd name="connsiteX76" fmla="*/ 6393180 w 11681460"/>
                  <a:gd name="connsiteY76" fmla="*/ 4053840 h 4168140"/>
                  <a:gd name="connsiteX77" fmla="*/ 6484620 w 11681460"/>
                  <a:gd name="connsiteY77" fmla="*/ 4038600 h 4168140"/>
                  <a:gd name="connsiteX78" fmla="*/ 6583680 w 11681460"/>
                  <a:gd name="connsiteY78" fmla="*/ 3970020 h 4168140"/>
                  <a:gd name="connsiteX79" fmla="*/ 6697980 w 11681460"/>
                  <a:gd name="connsiteY79" fmla="*/ 3886200 h 4168140"/>
                  <a:gd name="connsiteX80" fmla="*/ 6728460 w 11681460"/>
                  <a:gd name="connsiteY80" fmla="*/ 3817620 h 4168140"/>
                  <a:gd name="connsiteX81" fmla="*/ 6842760 w 11681460"/>
                  <a:gd name="connsiteY81" fmla="*/ 3733800 h 4168140"/>
                  <a:gd name="connsiteX82" fmla="*/ 6972300 w 11681460"/>
                  <a:gd name="connsiteY82" fmla="*/ 3642360 h 4168140"/>
                  <a:gd name="connsiteX83" fmla="*/ 7078980 w 11681460"/>
                  <a:gd name="connsiteY83" fmla="*/ 3528060 h 4168140"/>
                  <a:gd name="connsiteX84" fmla="*/ 7139940 w 11681460"/>
                  <a:gd name="connsiteY84" fmla="*/ 3444240 h 4168140"/>
                  <a:gd name="connsiteX85" fmla="*/ 7269480 w 11681460"/>
                  <a:gd name="connsiteY85" fmla="*/ 3284220 h 4168140"/>
                  <a:gd name="connsiteX86" fmla="*/ 7330440 w 11681460"/>
                  <a:gd name="connsiteY86" fmla="*/ 3185160 h 4168140"/>
                  <a:gd name="connsiteX87" fmla="*/ 7376160 w 11681460"/>
                  <a:gd name="connsiteY87" fmla="*/ 3116580 h 4168140"/>
                  <a:gd name="connsiteX88" fmla="*/ 7444740 w 11681460"/>
                  <a:gd name="connsiteY88" fmla="*/ 3093720 h 4168140"/>
                  <a:gd name="connsiteX89" fmla="*/ 7513320 w 11681460"/>
                  <a:gd name="connsiteY89" fmla="*/ 3101340 h 4168140"/>
                  <a:gd name="connsiteX90" fmla="*/ 7574280 w 11681460"/>
                  <a:gd name="connsiteY90" fmla="*/ 3078480 h 4168140"/>
                  <a:gd name="connsiteX91" fmla="*/ 7726680 w 11681460"/>
                  <a:gd name="connsiteY91" fmla="*/ 3108960 h 4168140"/>
                  <a:gd name="connsiteX92" fmla="*/ 7833360 w 11681460"/>
                  <a:gd name="connsiteY92" fmla="*/ 3162300 h 4168140"/>
                  <a:gd name="connsiteX93" fmla="*/ 7962900 w 11681460"/>
                  <a:gd name="connsiteY93" fmla="*/ 3192780 h 4168140"/>
                  <a:gd name="connsiteX94" fmla="*/ 8161020 w 11681460"/>
                  <a:gd name="connsiteY94" fmla="*/ 3268980 h 4168140"/>
                  <a:gd name="connsiteX95" fmla="*/ 8290560 w 11681460"/>
                  <a:gd name="connsiteY95" fmla="*/ 3337560 h 4168140"/>
                  <a:gd name="connsiteX96" fmla="*/ 8382000 w 11681460"/>
                  <a:gd name="connsiteY96" fmla="*/ 3360420 h 4168140"/>
                  <a:gd name="connsiteX97" fmla="*/ 8458200 w 11681460"/>
                  <a:gd name="connsiteY97" fmla="*/ 3398520 h 4168140"/>
                  <a:gd name="connsiteX98" fmla="*/ 8595360 w 11681460"/>
                  <a:gd name="connsiteY98" fmla="*/ 3512820 h 4168140"/>
                  <a:gd name="connsiteX99" fmla="*/ 8641080 w 11681460"/>
                  <a:gd name="connsiteY99" fmla="*/ 3566160 h 4168140"/>
                  <a:gd name="connsiteX100" fmla="*/ 8702040 w 11681460"/>
                  <a:gd name="connsiteY100" fmla="*/ 3604260 h 4168140"/>
                  <a:gd name="connsiteX101" fmla="*/ 8763000 w 11681460"/>
                  <a:gd name="connsiteY101" fmla="*/ 3634740 h 4168140"/>
                  <a:gd name="connsiteX102" fmla="*/ 8854440 w 11681460"/>
                  <a:gd name="connsiteY102" fmla="*/ 3627120 h 4168140"/>
                  <a:gd name="connsiteX103" fmla="*/ 8968740 w 11681460"/>
                  <a:gd name="connsiteY103" fmla="*/ 3619500 h 4168140"/>
                  <a:gd name="connsiteX104" fmla="*/ 9060180 w 11681460"/>
                  <a:gd name="connsiteY104" fmla="*/ 3642360 h 4168140"/>
                  <a:gd name="connsiteX105" fmla="*/ 9151620 w 11681460"/>
                  <a:gd name="connsiteY105" fmla="*/ 3657600 h 4168140"/>
                  <a:gd name="connsiteX106" fmla="*/ 9227820 w 11681460"/>
                  <a:gd name="connsiteY106" fmla="*/ 3642360 h 4168140"/>
                  <a:gd name="connsiteX107" fmla="*/ 9311640 w 11681460"/>
                  <a:gd name="connsiteY107" fmla="*/ 3611880 h 4168140"/>
                  <a:gd name="connsiteX108" fmla="*/ 9433560 w 11681460"/>
                  <a:gd name="connsiteY108" fmla="*/ 3589020 h 4168140"/>
                  <a:gd name="connsiteX109" fmla="*/ 9509760 w 11681460"/>
                  <a:gd name="connsiteY109" fmla="*/ 3528060 h 4168140"/>
                  <a:gd name="connsiteX110" fmla="*/ 9646920 w 11681460"/>
                  <a:gd name="connsiteY110" fmla="*/ 3489960 h 4168140"/>
                  <a:gd name="connsiteX111" fmla="*/ 9784080 w 11681460"/>
                  <a:gd name="connsiteY111" fmla="*/ 3444240 h 4168140"/>
                  <a:gd name="connsiteX112" fmla="*/ 9860280 w 11681460"/>
                  <a:gd name="connsiteY112" fmla="*/ 3383280 h 4168140"/>
                  <a:gd name="connsiteX113" fmla="*/ 9921240 w 11681460"/>
                  <a:gd name="connsiteY113" fmla="*/ 3314700 h 4168140"/>
                  <a:gd name="connsiteX114" fmla="*/ 9997440 w 11681460"/>
                  <a:gd name="connsiteY114" fmla="*/ 3208020 h 4168140"/>
                  <a:gd name="connsiteX115" fmla="*/ 10043160 w 11681460"/>
                  <a:gd name="connsiteY115" fmla="*/ 3101340 h 4168140"/>
                  <a:gd name="connsiteX116" fmla="*/ 10104120 w 11681460"/>
                  <a:gd name="connsiteY116" fmla="*/ 3017520 h 4168140"/>
                  <a:gd name="connsiteX117" fmla="*/ 10157460 w 11681460"/>
                  <a:gd name="connsiteY117" fmla="*/ 2933700 h 4168140"/>
                  <a:gd name="connsiteX118" fmla="*/ 10218420 w 11681460"/>
                  <a:gd name="connsiteY118" fmla="*/ 2849880 h 4168140"/>
                  <a:gd name="connsiteX119" fmla="*/ 10294620 w 11681460"/>
                  <a:gd name="connsiteY119" fmla="*/ 2735580 h 4168140"/>
                  <a:gd name="connsiteX120" fmla="*/ 10347960 w 11681460"/>
                  <a:gd name="connsiteY120" fmla="*/ 2621280 h 4168140"/>
                  <a:gd name="connsiteX121" fmla="*/ 10431780 w 11681460"/>
                  <a:gd name="connsiteY121" fmla="*/ 2499360 h 4168140"/>
                  <a:gd name="connsiteX122" fmla="*/ 10500360 w 11681460"/>
                  <a:gd name="connsiteY122" fmla="*/ 2354580 h 4168140"/>
                  <a:gd name="connsiteX123" fmla="*/ 10553700 w 11681460"/>
                  <a:gd name="connsiteY123" fmla="*/ 2263140 h 4168140"/>
                  <a:gd name="connsiteX124" fmla="*/ 10584180 w 11681460"/>
                  <a:gd name="connsiteY124" fmla="*/ 2194560 h 4168140"/>
                  <a:gd name="connsiteX125" fmla="*/ 10614660 w 11681460"/>
                  <a:gd name="connsiteY125" fmla="*/ 2118360 h 4168140"/>
                  <a:gd name="connsiteX126" fmla="*/ 10675620 w 11681460"/>
                  <a:gd name="connsiteY126" fmla="*/ 2049780 h 4168140"/>
                  <a:gd name="connsiteX127" fmla="*/ 10690860 w 11681460"/>
                  <a:gd name="connsiteY127" fmla="*/ 1988820 h 4168140"/>
                  <a:gd name="connsiteX128" fmla="*/ 10713720 w 11681460"/>
                  <a:gd name="connsiteY128" fmla="*/ 1927860 h 4168140"/>
                  <a:gd name="connsiteX129" fmla="*/ 10767060 w 11681460"/>
                  <a:gd name="connsiteY129" fmla="*/ 1859280 h 4168140"/>
                  <a:gd name="connsiteX130" fmla="*/ 10873740 w 11681460"/>
                  <a:gd name="connsiteY130" fmla="*/ 1828800 h 4168140"/>
                  <a:gd name="connsiteX131" fmla="*/ 11079480 w 11681460"/>
                  <a:gd name="connsiteY131" fmla="*/ 1767840 h 4168140"/>
                  <a:gd name="connsiteX132" fmla="*/ 11247120 w 11681460"/>
                  <a:gd name="connsiteY132" fmla="*/ 1684020 h 4168140"/>
                  <a:gd name="connsiteX133" fmla="*/ 11414760 w 11681460"/>
                  <a:gd name="connsiteY133" fmla="*/ 1638300 h 4168140"/>
                  <a:gd name="connsiteX134" fmla="*/ 11490960 w 11681460"/>
                  <a:gd name="connsiteY134" fmla="*/ 1577340 h 4168140"/>
                  <a:gd name="connsiteX135" fmla="*/ 11635740 w 11681460"/>
                  <a:gd name="connsiteY135" fmla="*/ 1508760 h 4168140"/>
                  <a:gd name="connsiteX136" fmla="*/ 11681460 w 11681460"/>
                  <a:gd name="connsiteY136" fmla="*/ 1417320 h 4168140"/>
                  <a:gd name="connsiteX137" fmla="*/ 11620500 w 11681460"/>
                  <a:gd name="connsiteY137" fmla="*/ 1417320 h 4168140"/>
                  <a:gd name="connsiteX138" fmla="*/ 11567160 w 11681460"/>
                  <a:gd name="connsiteY138" fmla="*/ 1379220 h 4168140"/>
                  <a:gd name="connsiteX139" fmla="*/ 11498580 w 11681460"/>
                  <a:gd name="connsiteY139" fmla="*/ 1318260 h 4168140"/>
                  <a:gd name="connsiteX140" fmla="*/ 11468100 w 11681460"/>
                  <a:gd name="connsiteY140" fmla="*/ 1280160 h 4168140"/>
                  <a:gd name="connsiteX141" fmla="*/ 11407140 w 11681460"/>
                  <a:gd name="connsiteY141" fmla="*/ 1287780 h 4168140"/>
                  <a:gd name="connsiteX142" fmla="*/ 11399520 w 11681460"/>
                  <a:gd name="connsiteY142" fmla="*/ 1280160 h 4168140"/>
                  <a:gd name="connsiteX143" fmla="*/ 11353800 w 11681460"/>
                  <a:gd name="connsiteY143" fmla="*/ 1356360 h 4168140"/>
                  <a:gd name="connsiteX144" fmla="*/ 11224260 w 11681460"/>
                  <a:gd name="connsiteY144" fmla="*/ 1417320 h 4168140"/>
                  <a:gd name="connsiteX145" fmla="*/ 11109960 w 11681460"/>
                  <a:gd name="connsiteY145" fmla="*/ 1463040 h 4168140"/>
                  <a:gd name="connsiteX146" fmla="*/ 10911840 w 11681460"/>
                  <a:gd name="connsiteY146" fmla="*/ 1524000 h 4168140"/>
                  <a:gd name="connsiteX147" fmla="*/ 10774680 w 11681460"/>
                  <a:gd name="connsiteY147" fmla="*/ 1546860 h 4168140"/>
                  <a:gd name="connsiteX148" fmla="*/ 10675620 w 11681460"/>
                  <a:gd name="connsiteY148" fmla="*/ 1615440 h 4168140"/>
                  <a:gd name="connsiteX149" fmla="*/ 10568940 w 11681460"/>
                  <a:gd name="connsiteY149" fmla="*/ 1676400 h 4168140"/>
                  <a:gd name="connsiteX150" fmla="*/ 10485120 w 11681460"/>
                  <a:gd name="connsiteY150" fmla="*/ 1760220 h 4168140"/>
                  <a:gd name="connsiteX151" fmla="*/ 10454640 w 11681460"/>
                  <a:gd name="connsiteY151" fmla="*/ 1836420 h 4168140"/>
                  <a:gd name="connsiteX152" fmla="*/ 10416540 w 11681460"/>
                  <a:gd name="connsiteY152" fmla="*/ 1927860 h 4168140"/>
                  <a:gd name="connsiteX153" fmla="*/ 10401300 w 11681460"/>
                  <a:gd name="connsiteY153" fmla="*/ 2004060 h 4168140"/>
                  <a:gd name="connsiteX154" fmla="*/ 10363200 w 11681460"/>
                  <a:gd name="connsiteY154" fmla="*/ 2095500 h 4168140"/>
                  <a:gd name="connsiteX155" fmla="*/ 10317480 w 11681460"/>
                  <a:gd name="connsiteY155" fmla="*/ 2225040 h 4168140"/>
                  <a:gd name="connsiteX156" fmla="*/ 10287000 w 11681460"/>
                  <a:gd name="connsiteY156" fmla="*/ 2346960 h 4168140"/>
                  <a:gd name="connsiteX157" fmla="*/ 10218420 w 11681460"/>
                  <a:gd name="connsiteY157" fmla="*/ 2499360 h 4168140"/>
                  <a:gd name="connsiteX158" fmla="*/ 10134600 w 11681460"/>
                  <a:gd name="connsiteY158" fmla="*/ 2621280 h 4168140"/>
                  <a:gd name="connsiteX159" fmla="*/ 10043160 w 11681460"/>
                  <a:gd name="connsiteY159" fmla="*/ 2735580 h 4168140"/>
                  <a:gd name="connsiteX160" fmla="*/ 9974580 w 11681460"/>
                  <a:gd name="connsiteY160" fmla="*/ 2857500 h 4168140"/>
                  <a:gd name="connsiteX161" fmla="*/ 9906000 w 11681460"/>
                  <a:gd name="connsiteY161" fmla="*/ 2941320 h 4168140"/>
                  <a:gd name="connsiteX162" fmla="*/ 9860280 w 11681460"/>
                  <a:gd name="connsiteY162" fmla="*/ 3032760 h 4168140"/>
                  <a:gd name="connsiteX163" fmla="*/ 9806940 w 11681460"/>
                  <a:gd name="connsiteY163" fmla="*/ 3116580 h 4168140"/>
                  <a:gd name="connsiteX164" fmla="*/ 9715500 w 11681460"/>
                  <a:gd name="connsiteY164" fmla="*/ 3208020 h 4168140"/>
                  <a:gd name="connsiteX165" fmla="*/ 9616440 w 11681460"/>
                  <a:gd name="connsiteY165" fmla="*/ 3261360 h 4168140"/>
                  <a:gd name="connsiteX166" fmla="*/ 9532620 w 11681460"/>
                  <a:gd name="connsiteY166" fmla="*/ 3329940 h 4168140"/>
                  <a:gd name="connsiteX167" fmla="*/ 9471660 w 11681460"/>
                  <a:gd name="connsiteY167" fmla="*/ 3375660 h 4168140"/>
                  <a:gd name="connsiteX168" fmla="*/ 9410700 w 11681460"/>
                  <a:gd name="connsiteY168" fmla="*/ 3429000 h 4168140"/>
                  <a:gd name="connsiteX169" fmla="*/ 9288780 w 11681460"/>
                  <a:gd name="connsiteY169" fmla="*/ 3436620 h 4168140"/>
                  <a:gd name="connsiteX170" fmla="*/ 9166860 w 11681460"/>
                  <a:gd name="connsiteY170" fmla="*/ 3444240 h 4168140"/>
                  <a:gd name="connsiteX171" fmla="*/ 9029700 w 11681460"/>
                  <a:gd name="connsiteY171" fmla="*/ 3413760 h 4168140"/>
                  <a:gd name="connsiteX172" fmla="*/ 8823960 w 11681460"/>
                  <a:gd name="connsiteY172" fmla="*/ 3360420 h 4168140"/>
                  <a:gd name="connsiteX173" fmla="*/ 8679180 w 11681460"/>
                  <a:gd name="connsiteY173" fmla="*/ 3329940 h 4168140"/>
                  <a:gd name="connsiteX174" fmla="*/ 8572500 w 11681460"/>
                  <a:gd name="connsiteY174" fmla="*/ 3276600 h 4168140"/>
                  <a:gd name="connsiteX175" fmla="*/ 8465820 w 11681460"/>
                  <a:gd name="connsiteY175" fmla="*/ 3215640 h 4168140"/>
                  <a:gd name="connsiteX176" fmla="*/ 8321040 w 11681460"/>
                  <a:gd name="connsiteY176" fmla="*/ 3177540 h 4168140"/>
                  <a:gd name="connsiteX177" fmla="*/ 8199120 w 11681460"/>
                  <a:gd name="connsiteY177" fmla="*/ 3131820 h 4168140"/>
                  <a:gd name="connsiteX178" fmla="*/ 8069580 w 11681460"/>
                  <a:gd name="connsiteY178" fmla="*/ 3078480 h 4168140"/>
                  <a:gd name="connsiteX179" fmla="*/ 7917180 w 11681460"/>
                  <a:gd name="connsiteY179" fmla="*/ 2994660 h 4168140"/>
                  <a:gd name="connsiteX180" fmla="*/ 7787640 w 11681460"/>
                  <a:gd name="connsiteY180" fmla="*/ 2971800 h 4168140"/>
                  <a:gd name="connsiteX181" fmla="*/ 7719060 w 11681460"/>
                  <a:gd name="connsiteY181" fmla="*/ 2933700 h 4168140"/>
                  <a:gd name="connsiteX182" fmla="*/ 7612380 w 11681460"/>
                  <a:gd name="connsiteY182" fmla="*/ 2903220 h 4168140"/>
                  <a:gd name="connsiteX183" fmla="*/ 7566660 w 11681460"/>
                  <a:gd name="connsiteY183" fmla="*/ 2887980 h 4168140"/>
                  <a:gd name="connsiteX184" fmla="*/ 7551420 w 11681460"/>
                  <a:gd name="connsiteY184" fmla="*/ 2849880 h 4168140"/>
                  <a:gd name="connsiteX185" fmla="*/ 7533640 w 11681460"/>
                  <a:gd name="connsiteY185" fmla="*/ 2788920 h 4168140"/>
                  <a:gd name="connsiteX186" fmla="*/ 7475220 w 11681460"/>
                  <a:gd name="connsiteY186" fmla="*/ 2857500 h 4168140"/>
                  <a:gd name="connsiteX187" fmla="*/ 7414260 w 11681460"/>
                  <a:gd name="connsiteY187" fmla="*/ 2887980 h 4168140"/>
                  <a:gd name="connsiteX188" fmla="*/ 7345680 w 11681460"/>
                  <a:gd name="connsiteY188" fmla="*/ 2971800 h 4168140"/>
                  <a:gd name="connsiteX189" fmla="*/ 7315200 w 11681460"/>
                  <a:gd name="connsiteY189" fmla="*/ 2994660 h 4168140"/>
                  <a:gd name="connsiteX190" fmla="*/ 7261860 w 11681460"/>
                  <a:gd name="connsiteY190" fmla="*/ 3009900 h 4168140"/>
                  <a:gd name="connsiteX191" fmla="*/ 7193280 w 11681460"/>
                  <a:gd name="connsiteY191" fmla="*/ 3025140 h 4168140"/>
                  <a:gd name="connsiteX192" fmla="*/ 7155180 w 11681460"/>
                  <a:gd name="connsiteY192" fmla="*/ 3078480 h 4168140"/>
                  <a:gd name="connsiteX193" fmla="*/ 7109460 w 11681460"/>
                  <a:gd name="connsiteY193" fmla="*/ 3154680 h 4168140"/>
                  <a:gd name="connsiteX194" fmla="*/ 7048500 w 11681460"/>
                  <a:gd name="connsiteY194" fmla="*/ 3246120 h 4168140"/>
                  <a:gd name="connsiteX195" fmla="*/ 6995160 w 11681460"/>
                  <a:gd name="connsiteY195" fmla="*/ 3307080 h 4168140"/>
                  <a:gd name="connsiteX196" fmla="*/ 6972300 w 11681460"/>
                  <a:gd name="connsiteY196" fmla="*/ 3352800 h 4168140"/>
                  <a:gd name="connsiteX197" fmla="*/ 6949440 w 11681460"/>
                  <a:gd name="connsiteY197" fmla="*/ 3413760 h 4168140"/>
                  <a:gd name="connsiteX198" fmla="*/ 6949440 w 11681460"/>
                  <a:gd name="connsiteY198" fmla="*/ 3413760 h 4168140"/>
                  <a:gd name="connsiteX199" fmla="*/ 6911340 w 11681460"/>
                  <a:gd name="connsiteY199" fmla="*/ 3474720 h 4168140"/>
                  <a:gd name="connsiteX200" fmla="*/ 6888480 w 11681460"/>
                  <a:gd name="connsiteY200" fmla="*/ 3505200 h 4168140"/>
                  <a:gd name="connsiteX201" fmla="*/ 6819900 w 11681460"/>
                  <a:gd name="connsiteY201" fmla="*/ 3566160 h 4168140"/>
                  <a:gd name="connsiteX202" fmla="*/ 6743700 w 11681460"/>
                  <a:gd name="connsiteY202" fmla="*/ 3581400 h 4168140"/>
                  <a:gd name="connsiteX203" fmla="*/ 6675120 w 11681460"/>
                  <a:gd name="connsiteY203" fmla="*/ 3657600 h 4168140"/>
                  <a:gd name="connsiteX204" fmla="*/ 6629400 w 11681460"/>
                  <a:gd name="connsiteY204" fmla="*/ 3718560 h 4168140"/>
                  <a:gd name="connsiteX205" fmla="*/ 6576060 w 11681460"/>
                  <a:gd name="connsiteY205" fmla="*/ 3779520 h 4168140"/>
                  <a:gd name="connsiteX206" fmla="*/ 6484620 w 11681460"/>
                  <a:gd name="connsiteY206" fmla="*/ 3817620 h 4168140"/>
                  <a:gd name="connsiteX207" fmla="*/ 6400800 w 11681460"/>
                  <a:gd name="connsiteY207" fmla="*/ 3832860 h 4168140"/>
                  <a:gd name="connsiteX208" fmla="*/ 6263640 w 11681460"/>
                  <a:gd name="connsiteY208" fmla="*/ 3870960 h 4168140"/>
                  <a:gd name="connsiteX209" fmla="*/ 6126480 w 11681460"/>
                  <a:gd name="connsiteY209" fmla="*/ 3901440 h 4168140"/>
                  <a:gd name="connsiteX210" fmla="*/ 6027420 w 11681460"/>
                  <a:gd name="connsiteY210" fmla="*/ 3916680 h 4168140"/>
                  <a:gd name="connsiteX211" fmla="*/ 5890260 w 11681460"/>
                  <a:gd name="connsiteY211" fmla="*/ 3878580 h 4168140"/>
                  <a:gd name="connsiteX212" fmla="*/ 5821680 w 11681460"/>
                  <a:gd name="connsiteY212" fmla="*/ 3863340 h 4168140"/>
                  <a:gd name="connsiteX213" fmla="*/ 5737860 w 11681460"/>
                  <a:gd name="connsiteY213" fmla="*/ 3825240 h 4168140"/>
                  <a:gd name="connsiteX214" fmla="*/ 5638800 w 11681460"/>
                  <a:gd name="connsiteY214" fmla="*/ 3794760 h 4168140"/>
                  <a:gd name="connsiteX215" fmla="*/ 5524500 w 11681460"/>
                  <a:gd name="connsiteY215" fmla="*/ 3756660 h 4168140"/>
                  <a:gd name="connsiteX216" fmla="*/ 5448300 w 11681460"/>
                  <a:gd name="connsiteY216" fmla="*/ 3718560 h 4168140"/>
                  <a:gd name="connsiteX217" fmla="*/ 5349240 w 11681460"/>
                  <a:gd name="connsiteY217" fmla="*/ 3657600 h 4168140"/>
                  <a:gd name="connsiteX218" fmla="*/ 5295900 w 11681460"/>
                  <a:gd name="connsiteY218" fmla="*/ 3619500 h 4168140"/>
                  <a:gd name="connsiteX219" fmla="*/ 5234940 w 11681460"/>
                  <a:gd name="connsiteY219" fmla="*/ 3596640 h 4168140"/>
                  <a:gd name="connsiteX220" fmla="*/ 5135880 w 11681460"/>
                  <a:gd name="connsiteY220" fmla="*/ 3550920 h 4168140"/>
                  <a:gd name="connsiteX221" fmla="*/ 5059680 w 11681460"/>
                  <a:gd name="connsiteY221" fmla="*/ 3505200 h 4168140"/>
                  <a:gd name="connsiteX222" fmla="*/ 5029200 w 11681460"/>
                  <a:gd name="connsiteY222" fmla="*/ 3482340 h 4168140"/>
                  <a:gd name="connsiteX223" fmla="*/ 4960620 w 11681460"/>
                  <a:gd name="connsiteY223" fmla="*/ 3413760 h 4168140"/>
                  <a:gd name="connsiteX224" fmla="*/ 4876800 w 11681460"/>
                  <a:gd name="connsiteY224" fmla="*/ 3299460 h 4168140"/>
                  <a:gd name="connsiteX225" fmla="*/ 4808220 w 11681460"/>
                  <a:gd name="connsiteY225" fmla="*/ 3200400 h 4168140"/>
                  <a:gd name="connsiteX226" fmla="*/ 4777740 w 11681460"/>
                  <a:gd name="connsiteY226" fmla="*/ 3147060 h 4168140"/>
                  <a:gd name="connsiteX227" fmla="*/ 4724400 w 11681460"/>
                  <a:gd name="connsiteY227" fmla="*/ 3108960 h 4168140"/>
                  <a:gd name="connsiteX228" fmla="*/ 4648200 w 11681460"/>
                  <a:gd name="connsiteY228" fmla="*/ 3063240 h 4168140"/>
                  <a:gd name="connsiteX229" fmla="*/ 4533900 w 11681460"/>
                  <a:gd name="connsiteY229" fmla="*/ 2979420 h 4168140"/>
                  <a:gd name="connsiteX230" fmla="*/ 4427220 w 11681460"/>
                  <a:gd name="connsiteY230" fmla="*/ 2941320 h 4168140"/>
                  <a:gd name="connsiteX231" fmla="*/ 4366260 w 11681460"/>
                  <a:gd name="connsiteY231" fmla="*/ 2903220 h 4168140"/>
                  <a:gd name="connsiteX232" fmla="*/ 4244340 w 11681460"/>
                  <a:gd name="connsiteY232" fmla="*/ 2842260 h 4168140"/>
                  <a:gd name="connsiteX233" fmla="*/ 4145280 w 11681460"/>
                  <a:gd name="connsiteY233" fmla="*/ 2811780 h 4168140"/>
                  <a:gd name="connsiteX234" fmla="*/ 4038600 w 11681460"/>
                  <a:gd name="connsiteY234" fmla="*/ 2804160 h 4168140"/>
                  <a:gd name="connsiteX235" fmla="*/ 3954780 w 11681460"/>
                  <a:gd name="connsiteY235" fmla="*/ 2819400 h 4168140"/>
                  <a:gd name="connsiteX236" fmla="*/ 3863340 w 11681460"/>
                  <a:gd name="connsiteY236" fmla="*/ 2804160 h 4168140"/>
                  <a:gd name="connsiteX237" fmla="*/ 3741420 w 11681460"/>
                  <a:gd name="connsiteY237" fmla="*/ 2781300 h 4168140"/>
                  <a:gd name="connsiteX238" fmla="*/ 3649980 w 11681460"/>
                  <a:gd name="connsiteY238" fmla="*/ 2743200 h 4168140"/>
                  <a:gd name="connsiteX239" fmla="*/ 3573780 w 11681460"/>
                  <a:gd name="connsiteY239" fmla="*/ 2674620 h 4168140"/>
                  <a:gd name="connsiteX240" fmla="*/ 3482340 w 11681460"/>
                  <a:gd name="connsiteY240" fmla="*/ 2621280 h 4168140"/>
                  <a:gd name="connsiteX241" fmla="*/ 3436620 w 11681460"/>
                  <a:gd name="connsiteY241" fmla="*/ 2552700 h 4168140"/>
                  <a:gd name="connsiteX242" fmla="*/ 3329940 w 11681460"/>
                  <a:gd name="connsiteY242" fmla="*/ 2423160 h 4168140"/>
                  <a:gd name="connsiteX243" fmla="*/ 3261360 w 11681460"/>
                  <a:gd name="connsiteY243" fmla="*/ 2324100 h 4168140"/>
                  <a:gd name="connsiteX244" fmla="*/ 3131820 w 11681460"/>
                  <a:gd name="connsiteY244" fmla="*/ 2209800 h 4168140"/>
                  <a:gd name="connsiteX245" fmla="*/ 3040380 w 11681460"/>
                  <a:gd name="connsiteY245" fmla="*/ 2141220 h 4168140"/>
                  <a:gd name="connsiteX246" fmla="*/ 2910840 w 11681460"/>
                  <a:gd name="connsiteY246" fmla="*/ 2034540 h 4168140"/>
                  <a:gd name="connsiteX247" fmla="*/ 2849880 w 11681460"/>
                  <a:gd name="connsiteY247" fmla="*/ 1958340 h 4168140"/>
                  <a:gd name="connsiteX248" fmla="*/ 2743200 w 11681460"/>
                  <a:gd name="connsiteY248" fmla="*/ 1889760 h 4168140"/>
                  <a:gd name="connsiteX249" fmla="*/ 2659380 w 11681460"/>
                  <a:gd name="connsiteY249" fmla="*/ 1844040 h 4168140"/>
                  <a:gd name="connsiteX250" fmla="*/ 2575560 w 11681460"/>
                  <a:gd name="connsiteY250" fmla="*/ 1744980 h 4168140"/>
                  <a:gd name="connsiteX251" fmla="*/ 2468880 w 11681460"/>
                  <a:gd name="connsiteY251" fmla="*/ 1645920 h 4168140"/>
                  <a:gd name="connsiteX252" fmla="*/ 2400300 w 11681460"/>
                  <a:gd name="connsiteY252" fmla="*/ 1607820 h 4168140"/>
                  <a:gd name="connsiteX253" fmla="*/ 2263140 w 11681460"/>
                  <a:gd name="connsiteY253" fmla="*/ 1501140 h 4168140"/>
                  <a:gd name="connsiteX254" fmla="*/ 2171700 w 11681460"/>
                  <a:gd name="connsiteY254" fmla="*/ 1432560 h 4168140"/>
                  <a:gd name="connsiteX255" fmla="*/ 2087880 w 11681460"/>
                  <a:gd name="connsiteY255" fmla="*/ 1363980 h 4168140"/>
                  <a:gd name="connsiteX256" fmla="*/ 1950720 w 11681460"/>
                  <a:gd name="connsiteY256" fmla="*/ 1272540 h 4168140"/>
                  <a:gd name="connsiteX257" fmla="*/ 1805940 w 11681460"/>
                  <a:gd name="connsiteY257" fmla="*/ 1135380 h 4168140"/>
                  <a:gd name="connsiteX258" fmla="*/ 1729740 w 11681460"/>
                  <a:gd name="connsiteY258" fmla="*/ 1089660 h 4168140"/>
                  <a:gd name="connsiteX259" fmla="*/ 1668780 w 11681460"/>
                  <a:gd name="connsiteY259" fmla="*/ 1043940 h 4168140"/>
                  <a:gd name="connsiteX260" fmla="*/ 1592580 w 11681460"/>
                  <a:gd name="connsiteY260" fmla="*/ 990600 h 4168140"/>
                  <a:gd name="connsiteX261" fmla="*/ 1470660 w 11681460"/>
                  <a:gd name="connsiteY261" fmla="*/ 891540 h 4168140"/>
                  <a:gd name="connsiteX262" fmla="*/ 1386840 w 11681460"/>
                  <a:gd name="connsiteY262" fmla="*/ 845820 h 4168140"/>
                  <a:gd name="connsiteX263" fmla="*/ 1318260 w 11681460"/>
                  <a:gd name="connsiteY263" fmla="*/ 784860 h 4168140"/>
                  <a:gd name="connsiteX264" fmla="*/ 1264920 w 11681460"/>
                  <a:gd name="connsiteY264" fmla="*/ 723900 h 4168140"/>
                  <a:gd name="connsiteX265" fmla="*/ 1181100 w 11681460"/>
                  <a:gd name="connsiteY265" fmla="*/ 647700 h 4168140"/>
                  <a:gd name="connsiteX266" fmla="*/ 1089660 w 11681460"/>
                  <a:gd name="connsiteY266" fmla="*/ 624840 h 4168140"/>
                  <a:gd name="connsiteX267" fmla="*/ 1021080 w 11681460"/>
                  <a:gd name="connsiteY267" fmla="*/ 586740 h 4168140"/>
                  <a:gd name="connsiteX268" fmla="*/ 937260 w 11681460"/>
                  <a:gd name="connsiteY268" fmla="*/ 548640 h 4168140"/>
                  <a:gd name="connsiteX269" fmla="*/ 830580 w 11681460"/>
                  <a:gd name="connsiteY269" fmla="*/ 510540 h 4168140"/>
                  <a:gd name="connsiteX270" fmla="*/ 754380 w 11681460"/>
                  <a:gd name="connsiteY270" fmla="*/ 457200 h 4168140"/>
                  <a:gd name="connsiteX271" fmla="*/ 708660 w 11681460"/>
                  <a:gd name="connsiteY271" fmla="*/ 419100 h 4168140"/>
                  <a:gd name="connsiteX272" fmla="*/ 609600 w 11681460"/>
                  <a:gd name="connsiteY272" fmla="*/ 396240 h 4168140"/>
                  <a:gd name="connsiteX273" fmla="*/ 548640 w 11681460"/>
                  <a:gd name="connsiteY273" fmla="*/ 320040 h 4168140"/>
                  <a:gd name="connsiteX274" fmla="*/ 510540 w 11681460"/>
                  <a:gd name="connsiteY274" fmla="*/ 251460 h 4168140"/>
                  <a:gd name="connsiteX275" fmla="*/ 464820 w 11681460"/>
                  <a:gd name="connsiteY275" fmla="*/ 190500 h 4168140"/>
                  <a:gd name="connsiteX276" fmla="*/ 411480 w 11681460"/>
                  <a:gd name="connsiteY276" fmla="*/ 137160 h 4168140"/>
                  <a:gd name="connsiteX277" fmla="*/ 373380 w 11681460"/>
                  <a:gd name="connsiteY277" fmla="*/ 45720 h 4168140"/>
                  <a:gd name="connsiteX278" fmla="*/ 342900 w 11681460"/>
                  <a:gd name="connsiteY278" fmla="*/ 0 h 4168140"/>
                  <a:gd name="connsiteX279" fmla="*/ 327660 w 11681460"/>
                  <a:gd name="connsiteY279" fmla="*/ 60960 h 4168140"/>
                  <a:gd name="connsiteX280" fmla="*/ 289560 w 11681460"/>
                  <a:gd name="connsiteY280" fmla="*/ 91440 h 4168140"/>
                  <a:gd name="connsiteX281" fmla="*/ 236220 w 11681460"/>
                  <a:gd name="connsiteY281" fmla="*/ 114300 h 4168140"/>
                  <a:gd name="connsiteX282" fmla="*/ 198120 w 11681460"/>
                  <a:gd name="connsiteY282" fmla="*/ 175260 h 4168140"/>
                  <a:gd name="connsiteX283" fmla="*/ 175260 w 11681460"/>
                  <a:gd name="connsiteY283" fmla="*/ 228600 h 4168140"/>
                  <a:gd name="connsiteX284" fmla="*/ 114300 w 11681460"/>
                  <a:gd name="connsiteY284" fmla="*/ 236220 h 4168140"/>
                  <a:gd name="connsiteX285" fmla="*/ 45720 w 11681460"/>
                  <a:gd name="connsiteY285" fmla="*/ 251460 h 4168140"/>
                  <a:gd name="connsiteX286" fmla="*/ 0 w 11681460"/>
                  <a:gd name="connsiteY286" fmla="*/ 281940 h 4168140"/>
                  <a:gd name="connsiteX287" fmla="*/ 68580 w 11681460"/>
                  <a:gd name="connsiteY287" fmla="*/ 320040 h 4168140"/>
                  <a:gd name="connsiteX0" fmla="*/ 68580 w 11681460"/>
                  <a:gd name="connsiteY0" fmla="*/ 320040 h 4168140"/>
                  <a:gd name="connsiteX1" fmla="*/ 121920 w 11681460"/>
                  <a:gd name="connsiteY1" fmla="*/ 381000 h 4168140"/>
                  <a:gd name="connsiteX2" fmla="*/ 198120 w 11681460"/>
                  <a:gd name="connsiteY2" fmla="*/ 419100 h 4168140"/>
                  <a:gd name="connsiteX3" fmla="*/ 320040 w 11681460"/>
                  <a:gd name="connsiteY3" fmla="*/ 510540 h 4168140"/>
                  <a:gd name="connsiteX4" fmla="*/ 411480 w 11681460"/>
                  <a:gd name="connsiteY4" fmla="*/ 563880 h 4168140"/>
                  <a:gd name="connsiteX5" fmla="*/ 472440 w 11681460"/>
                  <a:gd name="connsiteY5" fmla="*/ 632460 h 4168140"/>
                  <a:gd name="connsiteX6" fmla="*/ 601980 w 11681460"/>
                  <a:gd name="connsiteY6" fmla="*/ 708660 h 4168140"/>
                  <a:gd name="connsiteX7" fmla="*/ 739140 w 11681460"/>
                  <a:gd name="connsiteY7" fmla="*/ 784860 h 4168140"/>
                  <a:gd name="connsiteX8" fmla="*/ 861060 w 11681460"/>
                  <a:gd name="connsiteY8" fmla="*/ 868680 h 4168140"/>
                  <a:gd name="connsiteX9" fmla="*/ 944880 w 11681460"/>
                  <a:gd name="connsiteY9" fmla="*/ 952500 h 4168140"/>
                  <a:gd name="connsiteX10" fmla="*/ 1021080 w 11681460"/>
                  <a:gd name="connsiteY10" fmla="*/ 1005840 h 4168140"/>
                  <a:gd name="connsiteX11" fmla="*/ 1097280 w 11681460"/>
                  <a:gd name="connsiteY11" fmla="*/ 1043940 h 4168140"/>
                  <a:gd name="connsiteX12" fmla="*/ 1181100 w 11681460"/>
                  <a:gd name="connsiteY12" fmla="*/ 1104900 h 4168140"/>
                  <a:gd name="connsiteX13" fmla="*/ 1249680 w 11681460"/>
                  <a:gd name="connsiteY13" fmla="*/ 1150620 h 4168140"/>
                  <a:gd name="connsiteX14" fmla="*/ 1341120 w 11681460"/>
                  <a:gd name="connsiteY14" fmla="*/ 1196340 h 4168140"/>
                  <a:gd name="connsiteX15" fmla="*/ 1417320 w 11681460"/>
                  <a:gd name="connsiteY15" fmla="*/ 1257300 h 4168140"/>
                  <a:gd name="connsiteX16" fmla="*/ 1493520 w 11681460"/>
                  <a:gd name="connsiteY16" fmla="*/ 1333500 h 4168140"/>
                  <a:gd name="connsiteX17" fmla="*/ 1569720 w 11681460"/>
                  <a:gd name="connsiteY17" fmla="*/ 1356360 h 4168140"/>
                  <a:gd name="connsiteX18" fmla="*/ 1684020 w 11681460"/>
                  <a:gd name="connsiteY18" fmla="*/ 1424940 h 4168140"/>
                  <a:gd name="connsiteX19" fmla="*/ 1729740 w 11681460"/>
                  <a:gd name="connsiteY19" fmla="*/ 1485900 h 4168140"/>
                  <a:gd name="connsiteX20" fmla="*/ 1844040 w 11681460"/>
                  <a:gd name="connsiteY20" fmla="*/ 1569720 h 4168140"/>
                  <a:gd name="connsiteX21" fmla="*/ 1935480 w 11681460"/>
                  <a:gd name="connsiteY21" fmla="*/ 1615440 h 4168140"/>
                  <a:gd name="connsiteX22" fmla="*/ 2049780 w 11681460"/>
                  <a:gd name="connsiteY22" fmla="*/ 1691640 h 4168140"/>
                  <a:gd name="connsiteX23" fmla="*/ 2133600 w 11681460"/>
                  <a:gd name="connsiteY23" fmla="*/ 1729740 h 4168140"/>
                  <a:gd name="connsiteX24" fmla="*/ 2202180 w 11681460"/>
                  <a:gd name="connsiteY24" fmla="*/ 1805940 h 4168140"/>
                  <a:gd name="connsiteX25" fmla="*/ 2255520 w 11681460"/>
                  <a:gd name="connsiteY25" fmla="*/ 1821180 h 4168140"/>
                  <a:gd name="connsiteX26" fmla="*/ 2316480 w 11681460"/>
                  <a:gd name="connsiteY26" fmla="*/ 1866900 h 4168140"/>
                  <a:gd name="connsiteX27" fmla="*/ 2423160 w 11681460"/>
                  <a:gd name="connsiteY27" fmla="*/ 2004060 h 4168140"/>
                  <a:gd name="connsiteX28" fmla="*/ 2476500 w 11681460"/>
                  <a:gd name="connsiteY28" fmla="*/ 2087880 h 4168140"/>
                  <a:gd name="connsiteX29" fmla="*/ 2567940 w 11681460"/>
                  <a:gd name="connsiteY29" fmla="*/ 2148840 h 4168140"/>
                  <a:gd name="connsiteX30" fmla="*/ 2682240 w 11681460"/>
                  <a:gd name="connsiteY30" fmla="*/ 2186940 h 4168140"/>
                  <a:gd name="connsiteX31" fmla="*/ 2743200 w 11681460"/>
                  <a:gd name="connsiteY31" fmla="*/ 2209800 h 4168140"/>
                  <a:gd name="connsiteX32" fmla="*/ 2811780 w 11681460"/>
                  <a:gd name="connsiteY32" fmla="*/ 2247900 h 4168140"/>
                  <a:gd name="connsiteX33" fmla="*/ 2887980 w 11681460"/>
                  <a:gd name="connsiteY33" fmla="*/ 2301240 h 4168140"/>
                  <a:gd name="connsiteX34" fmla="*/ 2979420 w 11681460"/>
                  <a:gd name="connsiteY34" fmla="*/ 2385060 h 4168140"/>
                  <a:gd name="connsiteX35" fmla="*/ 3055620 w 11681460"/>
                  <a:gd name="connsiteY35" fmla="*/ 2461260 h 4168140"/>
                  <a:gd name="connsiteX36" fmla="*/ 3139440 w 11681460"/>
                  <a:gd name="connsiteY36" fmla="*/ 2537460 h 4168140"/>
                  <a:gd name="connsiteX37" fmla="*/ 3261360 w 11681460"/>
                  <a:gd name="connsiteY37" fmla="*/ 2628900 h 4168140"/>
                  <a:gd name="connsiteX38" fmla="*/ 3345180 w 11681460"/>
                  <a:gd name="connsiteY38" fmla="*/ 2720340 h 4168140"/>
                  <a:gd name="connsiteX39" fmla="*/ 3444240 w 11681460"/>
                  <a:gd name="connsiteY39" fmla="*/ 2796540 h 4168140"/>
                  <a:gd name="connsiteX40" fmla="*/ 3558540 w 11681460"/>
                  <a:gd name="connsiteY40" fmla="*/ 2872740 h 4168140"/>
                  <a:gd name="connsiteX41" fmla="*/ 3619500 w 11681460"/>
                  <a:gd name="connsiteY41" fmla="*/ 2979420 h 4168140"/>
                  <a:gd name="connsiteX42" fmla="*/ 3619500 w 11681460"/>
                  <a:gd name="connsiteY42" fmla="*/ 2979420 h 4168140"/>
                  <a:gd name="connsiteX43" fmla="*/ 3649980 w 11681460"/>
                  <a:gd name="connsiteY43" fmla="*/ 3048000 h 4168140"/>
                  <a:gd name="connsiteX44" fmla="*/ 3703320 w 11681460"/>
                  <a:gd name="connsiteY44" fmla="*/ 3086100 h 4168140"/>
                  <a:gd name="connsiteX45" fmla="*/ 3764280 w 11681460"/>
                  <a:gd name="connsiteY45" fmla="*/ 3063240 h 4168140"/>
                  <a:gd name="connsiteX46" fmla="*/ 3848100 w 11681460"/>
                  <a:gd name="connsiteY46" fmla="*/ 3025140 h 4168140"/>
                  <a:gd name="connsiteX47" fmla="*/ 3916680 w 11681460"/>
                  <a:gd name="connsiteY47" fmla="*/ 3032760 h 4168140"/>
                  <a:gd name="connsiteX48" fmla="*/ 4030980 w 11681460"/>
                  <a:gd name="connsiteY48" fmla="*/ 3063240 h 4168140"/>
                  <a:gd name="connsiteX49" fmla="*/ 4137660 w 11681460"/>
                  <a:gd name="connsiteY49" fmla="*/ 3101340 h 4168140"/>
                  <a:gd name="connsiteX50" fmla="*/ 4259580 w 11681460"/>
                  <a:gd name="connsiteY50" fmla="*/ 3147060 h 4168140"/>
                  <a:gd name="connsiteX51" fmla="*/ 4381500 w 11681460"/>
                  <a:gd name="connsiteY51" fmla="*/ 3192780 h 4168140"/>
                  <a:gd name="connsiteX52" fmla="*/ 4526280 w 11681460"/>
                  <a:gd name="connsiteY52" fmla="*/ 3276600 h 4168140"/>
                  <a:gd name="connsiteX53" fmla="*/ 4587240 w 11681460"/>
                  <a:gd name="connsiteY53" fmla="*/ 3299460 h 4168140"/>
                  <a:gd name="connsiteX54" fmla="*/ 4610100 w 11681460"/>
                  <a:gd name="connsiteY54" fmla="*/ 3352800 h 4168140"/>
                  <a:gd name="connsiteX55" fmla="*/ 4648200 w 11681460"/>
                  <a:gd name="connsiteY55" fmla="*/ 3436620 h 4168140"/>
                  <a:gd name="connsiteX56" fmla="*/ 4671060 w 11681460"/>
                  <a:gd name="connsiteY56" fmla="*/ 3520440 h 4168140"/>
                  <a:gd name="connsiteX57" fmla="*/ 4678680 w 11681460"/>
                  <a:gd name="connsiteY57" fmla="*/ 3589020 h 4168140"/>
                  <a:gd name="connsiteX58" fmla="*/ 4686300 w 11681460"/>
                  <a:gd name="connsiteY58" fmla="*/ 3649980 h 4168140"/>
                  <a:gd name="connsiteX59" fmla="*/ 4724400 w 11681460"/>
                  <a:gd name="connsiteY59" fmla="*/ 3680460 h 4168140"/>
                  <a:gd name="connsiteX60" fmla="*/ 4785360 w 11681460"/>
                  <a:gd name="connsiteY60" fmla="*/ 3672840 h 4168140"/>
                  <a:gd name="connsiteX61" fmla="*/ 4869180 w 11681460"/>
                  <a:gd name="connsiteY61" fmla="*/ 3703320 h 4168140"/>
                  <a:gd name="connsiteX62" fmla="*/ 4914900 w 11681460"/>
                  <a:gd name="connsiteY62" fmla="*/ 3756660 h 4168140"/>
                  <a:gd name="connsiteX63" fmla="*/ 5105400 w 11681460"/>
                  <a:gd name="connsiteY63" fmla="*/ 3832860 h 4168140"/>
                  <a:gd name="connsiteX64" fmla="*/ 5173980 w 11681460"/>
                  <a:gd name="connsiteY64" fmla="*/ 3886200 h 4168140"/>
                  <a:gd name="connsiteX65" fmla="*/ 5242560 w 11681460"/>
                  <a:gd name="connsiteY65" fmla="*/ 3924300 h 4168140"/>
                  <a:gd name="connsiteX66" fmla="*/ 5364480 w 11681460"/>
                  <a:gd name="connsiteY66" fmla="*/ 3962400 h 4168140"/>
                  <a:gd name="connsiteX67" fmla="*/ 5516880 w 11681460"/>
                  <a:gd name="connsiteY67" fmla="*/ 4046220 h 4168140"/>
                  <a:gd name="connsiteX68" fmla="*/ 5585460 w 11681460"/>
                  <a:gd name="connsiteY68" fmla="*/ 4099560 h 4168140"/>
                  <a:gd name="connsiteX69" fmla="*/ 5661660 w 11681460"/>
                  <a:gd name="connsiteY69" fmla="*/ 4122420 h 4168140"/>
                  <a:gd name="connsiteX70" fmla="*/ 5745480 w 11681460"/>
                  <a:gd name="connsiteY70" fmla="*/ 4130040 h 4168140"/>
                  <a:gd name="connsiteX71" fmla="*/ 5836920 w 11681460"/>
                  <a:gd name="connsiteY71" fmla="*/ 4130040 h 4168140"/>
                  <a:gd name="connsiteX72" fmla="*/ 5951220 w 11681460"/>
                  <a:gd name="connsiteY72" fmla="*/ 4145280 h 4168140"/>
                  <a:gd name="connsiteX73" fmla="*/ 6035040 w 11681460"/>
                  <a:gd name="connsiteY73" fmla="*/ 4168140 h 4168140"/>
                  <a:gd name="connsiteX74" fmla="*/ 6149340 w 11681460"/>
                  <a:gd name="connsiteY74" fmla="*/ 4137660 h 4168140"/>
                  <a:gd name="connsiteX75" fmla="*/ 6286500 w 11681460"/>
                  <a:gd name="connsiteY75" fmla="*/ 4114800 h 4168140"/>
                  <a:gd name="connsiteX76" fmla="*/ 6393180 w 11681460"/>
                  <a:gd name="connsiteY76" fmla="*/ 4053840 h 4168140"/>
                  <a:gd name="connsiteX77" fmla="*/ 6484620 w 11681460"/>
                  <a:gd name="connsiteY77" fmla="*/ 4038600 h 4168140"/>
                  <a:gd name="connsiteX78" fmla="*/ 6583680 w 11681460"/>
                  <a:gd name="connsiteY78" fmla="*/ 3970020 h 4168140"/>
                  <a:gd name="connsiteX79" fmla="*/ 6697980 w 11681460"/>
                  <a:gd name="connsiteY79" fmla="*/ 3886200 h 4168140"/>
                  <a:gd name="connsiteX80" fmla="*/ 6728460 w 11681460"/>
                  <a:gd name="connsiteY80" fmla="*/ 3817620 h 4168140"/>
                  <a:gd name="connsiteX81" fmla="*/ 6842760 w 11681460"/>
                  <a:gd name="connsiteY81" fmla="*/ 3733800 h 4168140"/>
                  <a:gd name="connsiteX82" fmla="*/ 6972300 w 11681460"/>
                  <a:gd name="connsiteY82" fmla="*/ 3642360 h 4168140"/>
                  <a:gd name="connsiteX83" fmla="*/ 7078980 w 11681460"/>
                  <a:gd name="connsiteY83" fmla="*/ 3528060 h 4168140"/>
                  <a:gd name="connsiteX84" fmla="*/ 7139940 w 11681460"/>
                  <a:gd name="connsiteY84" fmla="*/ 3444240 h 4168140"/>
                  <a:gd name="connsiteX85" fmla="*/ 7269480 w 11681460"/>
                  <a:gd name="connsiteY85" fmla="*/ 3284220 h 4168140"/>
                  <a:gd name="connsiteX86" fmla="*/ 7330440 w 11681460"/>
                  <a:gd name="connsiteY86" fmla="*/ 3185160 h 4168140"/>
                  <a:gd name="connsiteX87" fmla="*/ 7376160 w 11681460"/>
                  <a:gd name="connsiteY87" fmla="*/ 3116580 h 4168140"/>
                  <a:gd name="connsiteX88" fmla="*/ 7444740 w 11681460"/>
                  <a:gd name="connsiteY88" fmla="*/ 3093720 h 4168140"/>
                  <a:gd name="connsiteX89" fmla="*/ 7513320 w 11681460"/>
                  <a:gd name="connsiteY89" fmla="*/ 3101340 h 4168140"/>
                  <a:gd name="connsiteX90" fmla="*/ 7574280 w 11681460"/>
                  <a:gd name="connsiteY90" fmla="*/ 3078480 h 4168140"/>
                  <a:gd name="connsiteX91" fmla="*/ 7726680 w 11681460"/>
                  <a:gd name="connsiteY91" fmla="*/ 3108960 h 4168140"/>
                  <a:gd name="connsiteX92" fmla="*/ 7833360 w 11681460"/>
                  <a:gd name="connsiteY92" fmla="*/ 3162300 h 4168140"/>
                  <a:gd name="connsiteX93" fmla="*/ 7962900 w 11681460"/>
                  <a:gd name="connsiteY93" fmla="*/ 3192780 h 4168140"/>
                  <a:gd name="connsiteX94" fmla="*/ 8161020 w 11681460"/>
                  <a:gd name="connsiteY94" fmla="*/ 3268980 h 4168140"/>
                  <a:gd name="connsiteX95" fmla="*/ 8290560 w 11681460"/>
                  <a:gd name="connsiteY95" fmla="*/ 3337560 h 4168140"/>
                  <a:gd name="connsiteX96" fmla="*/ 8382000 w 11681460"/>
                  <a:gd name="connsiteY96" fmla="*/ 3360420 h 4168140"/>
                  <a:gd name="connsiteX97" fmla="*/ 8458200 w 11681460"/>
                  <a:gd name="connsiteY97" fmla="*/ 3398520 h 4168140"/>
                  <a:gd name="connsiteX98" fmla="*/ 8595360 w 11681460"/>
                  <a:gd name="connsiteY98" fmla="*/ 3512820 h 4168140"/>
                  <a:gd name="connsiteX99" fmla="*/ 8641080 w 11681460"/>
                  <a:gd name="connsiteY99" fmla="*/ 3566160 h 4168140"/>
                  <a:gd name="connsiteX100" fmla="*/ 8702040 w 11681460"/>
                  <a:gd name="connsiteY100" fmla="*/ 3604260 h 4168140"/>
                  <a:gd name="connsiteX101" fmla="*/ 8763000 w 11681460"/>
                  <a:gd name="connsiteY101" fmla="*/ 3634740 h 4168140"/>
                  <a:gd name="connsiteX102" fmla="*/ 8854440 w 11681460"/>
                  <a:gd name="connsiteY102" fmla="*/ 3627120 h 4168140"/>
                  <a:gd name="connsiteX103" fmla="*/ 8968740 w 11681460"/>
                  <a:gd name="connsiteY103" fmla="*/ 3619500 h 4168140"/>
                  <a:gd name="connsiteX104" fmla="*/ 9060180 w 11681460"/>
                  <a:gd name="connsiteY104" fmla="*/ 3642360 h 4168140"/>
                  <a:gd name="connsiteX105" fmla="*/ 9151620 w 11681460"/>
                  <a:gd name="connsiteY105" fmla="*/ 3657600 h 4168140"/>
                  <a:gd name="connsiteX106" fmla="*/ 9227820 w 11681460"/>
                  <a:gd name="connsiteY106" fmla="*/ 3642360 h 4168140"/>
                  <a:gd name="connsiteX107" fmla="*/ 9311640 w 11681460"/>
                  <a:gd name="connsiteY107" fmla="*/ 3611880 h 4168140"/>
                  <a:gd name="connsiteX108" fmla="*/ 9433560 w 11681460"/>
                  <a:gd name="connsiteY108" fmla="*/ 3589020 h 4168140"/>
                  <a:gd name="connsiteX109" fmla="*/ 9509760 w 11681460"/>
                  <a:gd name="connsiteY109" fmla="*/ 3528060 h 4168140"/>
                  <a:gd name="connsiteX110" fmla="*/ 9646920 w 11681460"/>
                  <a:gd name="connsiteY110" fmla="*/ 3489960 h 4168140"/>
                  <a:gd name="connsiteX111" fmla="*/ 9784080 w 11681460"/>
                  <a:gd name="connsiteY111" fmla="*/ 3444240 h 4168140"/>
                  <a:gd name="connsiteX112" fmla="*/ 9860280 w 11681460"/>
                  <a:gd name="connsiteY112" fmla="*/ 3383280 h 4168140"/>
                  <a:gd name="connsiteX113" fmla="*/ 9921240 w 11681460"/>
                  <a:gd name="connsiteY113" fmla="*/ 3314700 h 4168140"/>
                  <a:gd name="connsiteX114" fmla="*/ 9997440 w 11681460"/>
                  <a:gd name="connsiteY114" fmla="*/ 3208020 h 4168140"/>
                  <a:gd name="connsiteX115" fmla="*/ 10043160 w 11681460"/>
                  <a:gd name="connsiteY115" fmla="*/ 3101340 h 4168140"/>
                  <a:gd name="connsiteX116" fmla="*/ 10104120 w 11681460"/>
                  <a:gd name="connsiteY116" fmla="*/ 3017520 h 4168140"/>
                  <a:gd name="connsiteX117" fmla="*/ 10157460 w 11681460"/>
                  <a:gd name="connsiteY117" fmla="*/ 2933700 h 4168140"/>
                  <a:gd name="connsiteX118" fmla="*/ 10218420 w 11681460"/>
                  <a:gd name="connsiteY118" fmla="*/ 2849880 h 4168140"/>
                  <a:gd name="connsiteX119" fmla="*/ 10294620 w 11681460"/>
                  <a:gd name="connsiteY119" fmla="*/ 2735580 h 4168140"/>
                  <a:gd name="connsiteX120" fmla="*/ 10347960 w 11681460"/>
                  <a:gd name="connsiteY120" fmla="*/ 2621280 h 4168140"/>
                  <a:gd name="connsiteX121" fmla="*/ 10431780 w 11681460"/>
                  <a:gd name="connsiteY121" fmla="*/ 2499360 h 4168140"/>
                  <a:gd name="connsiteX122" fmla="*/ 10500360 w 11681460"/>
                  <a:gd name="connsiteY122" fmla="*/ 2354580 h 4168140"/>
                  <a:gd name="connsiteX123" fmla="*/ 10553700 w 11681460"/>
                  <a:gd name="connsiteY123" fmla="*/ 2263140 h 4168140"/>
                  <a:gd name="connsiteX124" fmla="*/ 10584180 w 11681460"/>
                  <a:gd name="connsiteY124" fmla="*/ 2194560 h 4168140"/>
                  <a:gd name="connsiteX125" fmla="*/ 10614660 w 11681460"/>
                  <a:gd name="connsiteY125" fmla="*/ 2118360 h 4168140"/>
                  <a:gd name="connsiteX126" fmla="*/ 10675620 w 11681460"/>
                  <a:gd name="connsiteY126" fmla="*/ 2049780 h 4168140"/>
                  <a:gd name="connsiteX127" fmla="*/ 10690860 w 11681460"/>
                  <a:gd name="connsiteY127" fmla="*/ 1988820 h 4168140"/>
                  <a:gd name="connsiteX128" fmla="*/ 10713720 w 11681460"/>
                  <a:gd name="connsiteY128" fmla="*/ 1927860 h 4168140"/>
                  <a:gd name="connsiteX129" fmla="*/ 10767060 w 11681460"/>
                  <a:gd name="connsiteY129" fmla="*/ 1859280 h 4168140"/>
                  <a:gd name="connsiteX130" fmla="*/ 10873740 w 11681460"/>
                  <a:gd name="connsiteY130" fmla="*/ 1828800 h 4168140"/>
                  <a:gd name="connsiteX131" fmla="*/ 11079480 w 11681460"/>
                  <a:gd name="connsiteY131" fmla="*/ 1767840 h 4168140"/>
                  <a:gd name="connsiteX132" fmla="*/ 11247120 w 11681460"/>
                  <a:gd name="connsiteY132" fmla="*/ 1684020 h 4168140"/>
                  <a:gd name="connsiteX133" fmla="*/ 11414760 w 11681460"/>
                  <a:gd name="connsiteY133" fmla="*/ 1638300 h 4168140"/>
                  <a:gd name="connsiteX134" fmla="*/ 11490960 w 11681460"/>
                  <a:gd name="connsiteY134" fmla="*/ 1577340 h 4168140"/>
                  <a:gd name="connsiteX135" fmla="*/ 11635740 w 11681460"/>
                  <a:gd name="connsiteY135" fmla="*/ 1508760 h 4168140"/>
                  <a:gd name="connsiteX136" fmla="*/ 11681460 w 11681460"/>
                  <a:gd name="connsiteY136" fmla="*/ 1417320 h 4168140"/>
                  <a:gd name="connsiteX137" fmla="*/ 11620500 w 11681460"/>
                  <a:gd name="connsiteY137" fmla="*/ 1417320 h 4168140"/>
                  <a:gd name="connsiteX138" fmla="*/ 11567160 w 11681460"/>
                  <a:gd name="connsiteY138" fmla="*/ 1379220 h 4168140"/>
                  <a:gd name="connsiteX139" fmla="*/ 11498580 w 11681460"/>
                  <a:gd name="connsiteY139" fmla="*/ 1318260 h 4168140"/>
                  <a:gd name="connsiteX140" fmla="*/ 11468100 w 11681460"/>
                  <a:gd name="connsiteY140" fmla="*/ 1280160 h 4168140"/>
                  <a:gd name="connsiteX141" fmla="*/ 11407140 w 11681460"/>
                  <a:gd name="connsiteY141" fmla="*/ 1287780 h 4168140"/>
                  <a:gd name="connsiteX142" fmla="*/ 11363960 w 11681460"/>
                  <a:gd name="connsiteY142" fmla="*/ 1267460 h 4168140"/>
                  <a:gd name="connsiteX143" fmla="*/ 11353800 w 11681460"/>
                  <a:gd name="connsiteY143" fmla="*/ 1356360 h 4168140"/>
                  <a:gd name="connsiteX144" fmla="*/ 11224260 w 11681460"/>
                  <a:gd name="connsiteY144" fmla="*/ 1417320 h 4168140"/>
                  <a:gd name="connsiteX145" fmla="*/ 11109960 w 11681460"/>
                  <a:gd name="connsiteY145" fmla="*/ 1463040 h 4168140"/>
                  <a:gd name="connsiteX146" fmla="*/ 10911840 w 11681460"/>
                  <a:gd name="connsiteY146" fmla="*/ 1524000 h 4168140"/>
                  <a:gd name="connsiteX147" fmla="*/ 10774680 w 11681460"/>
                  <a:gd name="connsiteY147" fmla="*/ 1546860 h 4168140"/>
                  <a:gd name="connsiteX148" fmla="*/ 10675620 w 11681460"/>
                  <a:gd name="connsiteY148" fmla="*/ 1615440 h 4168140"/>
                  <a:gd name="connsiteX149" fmla="*/ 10568940 w 11681460"/>
                  <a:gd name="connsiteY149" fmla="*/ 1676400 h 4168140"/>
                  <a:gd name="connsiteX150" fmla="*/ 10485120 w 11681460"/>
                  <a:gd name="connsiteY150" fmla="*/ 1760220 h 4168140"/>
                  <a:gd name="connsiteX151" fmla="*/ 10454640 w 11681460"/>
                  <a:gd name="connsiteY151" fmla="*/ 1836420 h 4168140"/>
                  <a:gd name="connsiteX152" fmla="*/ 10416540 w 11681460"/>
                  <a:gd name="connsiteY152" fmla="*/ 1927860 h 4168140"/>
                  <a:gd name="connsiteX153" fmla="*/ 10401300 w 11681460"/>
                  <a:gd name="connsiteY153" fmla="*/ 2004060 h 4168140"/>
                  <a:gd name="connsiteX154" fmla="*/ 10363200 w 11681460"/>
                  <a:gd name="connsiteY154" fmla="*/ 2095500 h 4168140"/>
                  <a:gd name="connsiteX155" fmla="*/ 10317480 w 11681460"/>
                  <a:gd name="connsiteY155" fmla="*/ 2225040 h 4168140"/>
                  <a:gd name="connsiteX156" fmla="*/ 10287000 w 11681460"/>
                  <a:gd name="connsiteY156" fmla="*/ 2346960 h 4168140"/>
                  <a:gd name="connsiteX157" fmla="*/ 10218420 w 11681460"/>
                  <a:gd name="connsiteY157" fmla="*/ 2499360 h 4168140"/>
                  <a:gd name="connsiteX158" fmla="*/ 10134600 w 11681460"/>
                  <a:gd name="connsiteY158" fmla="*/ 2621280 h 4168140"/>
                  <a:gd name="connsiteX159" fmla="*/ 10043160 w 11681460"/>
                  <a:gd name="connsiteY159" fmla="*/ 2735580 h 4168140"/>
                  <a:gd name="connsiteX160" fmla="*/ 9974580 w 11681460"/>
                  <a:gd name="connsiteY160" fmla="*/ 2857500 h 4168140"/>
                  <a:gd name="connsiteX161" fmla="*/ 9906000 w 11681460"/>
                  <a:gd name="connsiteY161" fmla="*/ 2941320 h 4168140"/>
                  <a:gd name="connsiteX162" fmla="*/ 9860280 w 11681460"/>
                  <a:gd name="connsiteY162" fmla="*/ 3032760 h 4168140"/>
                  <a:gd name="connsiteX163" fmla="*/ 9806940 w 11681460"/>
                  <a:gd name="connsiteY163" fmla="*/ 3116580 h 4168140"/>
                  <a:gd name="connsiteX164" fmla="*/ 9715500 w 11681460"/>
                  <a:gd name="connsiteY164" fmla="*/ 3208020 h 4168140"/>
                  <a:gd name="connsiteX165" fmla="*/ 9616440 w 11681460"/>
                  <a:gd name="connsiteY165" fmla="*/ 3261360 h 4168140"/>
                  <a:gd name="connsiteX166" fmla="*/ 9532620 w 11681460"/>
                  <a:gd name="connsiteY166" fmla="*/ 3329940 h 4168140"/>
                  <a:gd name="connsiteX167" fmla="*/ 9471660 w 11681460"/>
                  <a:gd name="connsiteY167" fmla="*/ 3375660 h 4168140"/>
                  <a:gd name="connsiteX168" fmla="*/ 9410700 w 11681460"/>
                  <a:gd name="connsiteY168" fmla="*/ 3429000 h 4168140"/>
                  <a:gd name="connsiteX169" fmla="*/ 9288780 w 11681460"/>
                  <a:gd name="connsiteY169" fmla="*/ 3436620 h 4168140"/>
                  <a:gd name="connsiteX170" fmla="*/ 9166860 w 11681460"/>
                  <a:gd name="connsiteY170" fmla="*/ 3444240 h 4168140"/>
                  <a:gd name="connsiteX171" fmla="*/ 9029700 w 11681460"/>
                  <a:gd name="connsiteY171" fmla="*/ 3413760 h 4168140"/>
                  <a:gd name="connsiteX172" fmla="*/ 8823960 w 11681460"/>
                  <a:gd name="connsiteY172" fmla="*/ 3360420 h 4168140"/>
                  <a:gd name="connsiteX173" fmla="*/ 8679180 w 11681460"/>
                  <a:gd name="connsiteY173" fmla="*/ 3329940 h 4168140"/>
                  <a:gd name="connsiteX174" fmla="*/ 8572500 w 11681460"/>
                  <a:gd name="connsiteY174" fmla="*/ 3276600 h 4168140"/>
                  <a:gd name="connsiteX175" fmla="*/ 8465820 w 11681460"/>
                  <a:gd name="connsiteY175" fmla="*/ 3215640 h 4168140"/>
                  <a:gd name="connsiteX176" fmla="*/ 8321040 w 11681460"/>
                  <a:gd name="connsiteY176" fmla="*/ 3177540 h 4168140"/>
                  <a:gd name="connsiteX177" fmla="*/ 8199120 w 11681460"/>
                  <a:gd name="connsiteY177" fmla="*/ 3131820 h 4168140"/>
                  <a:gd name="connsiteX178" fmla="*/ 8069580 w 11681460"/>
                  <a:gd name="connsiteY178" fmla="*/ 3078480 h 4168140"/>
                  <a:gd name="connsiteX179" fmla="*/ 7917180 w 11681460"/>
                  <a:gd name="connsiteY179" fmla="*/ 2994660 h 4168140"/>
                  <a:gd name="connsiteX180" fmla="*/ 7787640 w 11681460"/>
                  <a:gd name="connsiteY180" fmla="*/ 2971800 h 4168140"/>
                  <a:gd name="connsiteX181" fmla="*/ 7719060 w 11681460"/>
                  <a:gd name="connsiteY181" fmla="*/ 2933700 h 4168140"/>
                  <a:gd name="connsiteX182" fmla="*/ 7612380 w 11681460"/>
                  <a:gd name="connsiteY182" fmla="*/ 2903220 h 4168140"/>
                  <a:gd name="connsiteX183" fmla="*/ 7566660 w 11681460"/>
                  <a:gd name="connsiteY183" fmla="*/ 2887980 h 4168140"/>
                  <a:gd name="connsiteX184" fmla="*/ 7551420 w 11681460"/>
                  <a:gd name="connsiteY184" fmla="*/ 2849880 h 4168140"/>
                  <a:gd name="connsiteX185" fmla="*/ 7533640 w 11681460"/>
                  <a:gd name="connsiteY185" fmla="*/ 2788920 h 4168140"/>
                  <a:gd name="connsiteX186" fmla="*/ 7475220 w 11681460"/>
                  <a:gd name="connsiteY186" fmla="*/ 2857500 h 4168140"/>
                  <a:gd name="connsiteX187" fmla="*/ 7414260 w 11681460"/>
                  <a:gd name="connsiteY187" fmla="*/ 2887980 h 4168140"/>
                  <a:gd name="connsiteX188" fmla="*/ 7345680 w 11681460"/>
                  <a:gd name="connsiteY188" fmla="*/ 2971800 h 4168140"/>
                  <a:gd name="connsiteX189" fmla="*/ 7315200 w 11681460"/>
                  <a:gd name="connsiteY189" fmla="*/ 2994660 h 4168140"/>
                  <a:gd name="connsiteX190" fmla="*/ 7261860 w 11681460"/>
                  <a:gd name="connsiteY190" fmla="*/ 3009900 h 4168140"/>
                  <a:gd name="connsiteX191" fmla="*/ 7193280 w 11681460"/>
                  <a:gd name="connsiteY191" fmla="*/ 3025140 h 4168140"/>
                  <a:gd name="connsiteX192" fmla="*/ 7155180 w 11681460"/>
                  <a:gd name="connsiteY192" fmla="*/ 3078480 h 4168140"/>
                  <a:gd name="connsiteX193" fmla="*/ 7109460 w 11681460"/>
                  <a:gd name="connsiteY193" fmla="*/ 3154680 h 4168140"/>
                  <a:gd name="connsiteX194" fmla="*/ 7048500 w 11681460"/>
                  <a:gd name="connsiteY194" fmla="*/ 3246120 h 4168140"/>
                  <a:gd name="connsiteX195" fmla="*/ 6995160 w 11681460"/>
                  <a:gd name="connsiteY195" fmla="*/ 3307080 h 4168140"/>
                  <a:gd name="connsiteX196" fmla="*/ 6972300 w 11681460"/>
                  <a:gd name="connsiteY196" fmla="*/ 3352800 h 4168140"/>
                  <a:gd name="connsiteX197" fmla="*/ 6949440 w 11681460"/>
                  <a:gd name="connsiteY197" fmla="*/ 3413760 h 4168140"/>
                  <a:gd name="connsiteX198" fmla="*/ 6949440 w 11681460"/>
                  <a:gd name="connsiteY198" fmla="*/ 3413760 h 4168140"/>
                  <a:gd name="connsiteX199" fmla="*/ 6911340 w 11681460"/>
                  <a:gd name="connsiteY199" fmla="*/ 3474720 h 4168140"/>
                  <a:gd name="connsiteX200" fmla="*/ 6888480 w 11681460"/>
                  <a:gd name="connsiteY200" fmla="*/ 3505200 h 4168140"/>
                  <a:gd name="connsiteX201" fmla="*/ 6819900 w 11681460"/>
                  <a:gd name="connsiteY201" fmla="*/ 3566160 h 4168140"/>
                  <a:gd name="connsiteX202" fmla="*/ 6743700 w 11681460"/>
                  <a:gd name="connsiteY202" fmla="*/ 3581400 h 4168140"/>
                  <a:gd name="connsiteX203" fmla="*/ 6675120 w 11681460"/>
                  <a:gd name="connsiteY203" fmla="*/ 3657600 h 4168140"/>
                  <a:gd name="connsiteX204" fmla="*/ 6629400 w 11681460"/>
                  <a:gd name="connsiteY204" fmla="*/ 3718560 h 4168140"/>
                  <a:gd name="connsiteX205" fmla="*/ 6576060 w 11681460"/>
                  <a:gd name="connsiteY205" fmla="*/ 3779520 h 4168140"/>
                  <a:gd name="connsiteX206" fmla="*/ 6484620 w 11681460"/>
                  <a:gd name="connsiteY206" fmla="*/ 3817620 h 4168140"/>
                  <a:gd name="connsiteX207" fmla="*/ 6400800 w 11681460"/>
                  <a:gd name="connsiteY207" fmla="*/ 3832860 h 4168140"/>
                  <a:gd name="connsiteX208" fmla="*/ 6263640 w 11681460"/>
                  <a:gd name="connsiteY208" fmla="*/ 3870960 h 4168140"/>
                  <a:gd name="connsiteX209" fmla="*/ 6126480 w 11681460"/>
                  <a:gd name="connsiteY209" fmla="*/ 3901440 h 4168140"/>
                  <a:gd name="connsiteX210" fmla="*/ 6027420 w 11681460"/>
                  <a:gd name="connsiteY210" fmla="*/ 3916680 h 4168140"/>
                  <a:gd name="connsiteX211" fmla="*/ 5890260 w 11681460"/>
                  <a:gd name="connsiteY211" fmla="*/ 3878580 h 4168140"/>
                  <a:gd name="connsiteX212" fmla="*/ 5821680 w 11681460"/>
                  <a:gd name="connsiteY212" fmla="*/ 3863340 h 4168140"/>
                  <a:gd name="connsiteX213" fmla="*/ 5737860 w 11681460"/>
                  <a:gd name="connsiteY213" fmla="*/ 3825240 h 4168140"/>
                  <a:gd name="connsiteX214" fmla="*/ 5638800 w 11681460"/>
                  <a:gd name="connsiteY214" fmla="*/ 3794760 h 4168140"/>
                  <a:gd name="connsiteX215" fmla="*/ 5524500 w 11681460"/>
                  <a:gd name="connsiteY215" fmla="*/ 3756660 h 4168140"/>
                  <a:gd name="connsiteX216" fmla="*/ 5448300 w 11681460"/>
                  <a:gd name="connsiteY216" fmla="*/ 3718560 h 4168140"/>
                  <a:gd name="connsiteX217" fmla="*/ 5349240 w 11681460"/>
                  <a:gd name="connsiteY217" fmla="*/ 3657600 h 4168140"/>
                  <a:gd name="connsiteX218" fmla="*/ 5295900 w 11681460"/>
                  <a:gd name="connsiteY218" fmla="*/ 3619500 h 4168140"/>
                  <a:gd name="connsiteX219" fmla="*/ 5234940 w 11681460"/>
                  <a:gd name="connsiteY219" fmla="*/ 3596640 h 4168140"/>
                  <a:gd name="connsiteX220" fmla="*/ 5135880 w 11681460"/>
                  <a:gd name="connsiteY220" fmla="*/ 3550920 h 4168140"/>
                  <a:gd name="connsiteX221" fmla="*/ 5059680 w 11681460"/>
                  <a:gd name="connsiteY221" fmla="*/ 3505200 h 4168140"/>
                  <a:gd name="connsiteX222" fmla="*/ 5029200 w 11681460"/>
                  <a:gd name="connsiteY222" fmla="*/ 3482340 h 4168140"/>
                  <a:gd name="connsiteX223" fmla="*/ 4960620 w 11681460"/>
                  <a:gd name="connsiteY223" fmla="*/ 3413760 h 4168140"/>
                  <a:gd name="connsiteX224" fmla="*/ 4876800 w 11681460"/>
                  <a:gd name="connsiteY224" fmla="*/ 3299460 h 4168140"/>
                  <a:gd name="connsiteX225" fmla="*/ 4808220 w 11681460"/>
                  <a:gd name="connsiteY225" fmla="*/ 3200400 h 4168140"/>
                  <a:gd name="connsiteX226" fmla="*/ 4777740 w 11681460"/>
                  <a:gd name="connsiteY226" fmla="*/ 3147060 h 4168140"/>
                  <a:gd name="connsiteX227" fmla="*/ 4724400 w 11681460"/>
                  <a:gd name="connsiteY227" fmla="*/ 3108960 h 4168140"/>
                  <a:gd name="connsiteX228" fmla="*/ 4648200 w 11681460"/>
                  <a:gd name="connsiteY228" fmla="*/ 3063240 h 4168140"/>
                  <a:gd name="connsiteX229" fmla="*/ 4533900 w 11681460"/>
                  <a:gd name="connsiteY229" fmla="*/ 2979420 h 4168140"/>
                  <a:gd name="connsiteX230" fmla="*/ 4427220 w 11681460"/>
                  <a:gd name="connsiteY230" fmla="*/ 2941320 h 4168140"/>
                  <a:gd name="connsiteX231" fmla="*/ 4366260 w 11681460"/>
                  <a:gd name="connsiteY231" fmla="*/ 2903220 h 4168140"/>
                  <a:gd name="connsiteX232" fmla="*/ 4244340 w 11681460"/>
                  <a:gd name="connsiteY232" fmla="*/ 2842260 h 4168140"/>
                  <a:gd name="connsiteX233" fmla="*/ 4145280 w 11681460"/>
                  <a:gd name="connsiteY233" fmla="*/ 2811780 h 4168140"/>
                  <a:gd name="connsiteX234" fmla="*/ 4038600 w 11681460"/>
                  <a:gd name="connsiteY234" fmla="*/ 2804160 h 4168140"/>
                  <a:gd name="connsiteX235" fmla="*/ 3954780 w 11681460"/>
                  <a:gd name="connsiteY235" fmla="*/ 2819400 h 4168140"/>
                  <a:gd name="connsiteX236" fmla="*/ 3863340 w 11681460"/>
                  <a:gd name="connsiteY236" fmla="*/ 2804160 h 4168140"/>
                  <a:gd name="connsiteX237" fmla="*/ 3741420 w 11681460"/>
                  <a:gd name="connsiteY237" fmla="*/ 2781300 h 4168140"/>
                  <a:gd name="connsiteX238" fmla="*/ 3649980 w 11681460"/>
                  <a:gd name="connsiteY238" fmla="*/ 2743200 h 4168140"/>
                  <a:gd name="connsiteX239" fmla="*/ 3573780 w 11681460"/>
                  <a:gd name="connsiteY239" fmla="*/ 2674620 h 4168140"/>
                  <a:gd name="connsiteX240" fmla="*/ 3482340 w 11681460"/>
                  <a:gd name="connsiteY240" fmla="*/ 2621280 h 4168140"/>
                  <a:gd name="connsiteX241" fmla="*/ 3436620 w 11681460"/>
                  <a:gd name="connsiteY241" fmla="*/ 2552700 h 4168140"/>
                  <a:gd name="connsiteX242" fmla="*/ 3329940 w 11681460"/>
                  <a:gd name="connsiteY242" fmla="*/ 2423160 h 4168140"/>
                  <a:gd name="connsiteX243" fmla="*/ 3261360 w 11681460"/>
                  <a:gd name="connsiteY243" fmla="*/ 2324100 h 4168140"/>
                  <a:gd name="connsiteX244" fmla="*/ 3131820 w 11681460"/>
                  <a:gd name="connsiteY244" fmla="*/ 2209800 h 4168140"/>
                  <a:gd name="connsiteX245" fmla="*/ 3040380 w 11681460"/>
                  <a:gd name="connsiteY245" fmla="*/ 2141220 h 4168140"/>
                  <a:gd name="connsiteX246" fmla="*/ 2910840 w 11681460"/>
                  <a:gd name="connsiteY246" fmla="*/ 2034540 h 4168140"/>
                  <a:gd name="connsiteX247" fmla="*/ 2849880 w 11681460"/>
                  <a:gd name="connsiteY247" fmla="*/ 1958340 h 4168140"/>
                  <a:gd name="connsiteX248" fmla="*/ 2743200 w 11681460"/>
                  <a:gd name="connsiteY248" fmla="*/ 1889760 h 4168140"/>
                  <a:gd name="connsiteX249" fmla="*/ 2659380 w 11681460"/>
                  <a:gd name="connsiteY249" fmla="*/ 1844040 h 4168140"/>
                  <a:gd name="connsiteX250" fmla="*/ 2575560 w 11681460"/>
                  <a:gd name="connsiteY250" fmla="*/ 1744980 h 4168140"/>
                  <a:gd name="connsiteX251" fmla="*/ 2468880 w 11681460"/>
                  <a:gd name="connsiteY251" fmla="*/ 1645920 h 4168140"/>
                  <a:gd name="connsiteX252" fmla="*/ 2400300 w 11681460"/>
                  <a:gd name="connsiteY252" fmla="*/ 1607820 h 4168140"/>
                  <a:gd name="connsiteX253" fmla="*/ 2263140 w 11681460"/>
                  <a:gd name="connsiteY253" fmla="*/ 1501140 h 4168140"/>
                  <a:gd name="connsiteX254" fmla="*/ 2171700 w 11681460"/>
                  <a:gd name="connsiteY254" fmla="*/ 1432560 h 4168140"/>
                  <a:gd name="connsiteX255" fmla="*/ 2087880 w 11681460"/>
                  <a:gd name="connsiteY255" fmla="*/ 1363980 h 4168140"/>
                  <a:gd name="connsiteX256" fmla="*/ 1950720 w 11681460"/>
                  <a:gd name="connsiteY256" fmla="*/ 1272540 h 4168140"/>
                  <a:gd name="connsiteX257" fmla="*/ 1805940 w 11681460"/>
                  <a:gd name="connsiteY257" fmla="*/ 1135380 h 4168140"/>
                  <a:gd name="connsiteX258" fmla="*/ 1729740 w 11681460"/>
                  <a:gd name="connsiteY258" fmla="*/ 1089660 h 4168140"/>
                  <a:gd name="connsiteX259" fmla="*/ 1668780 w 11681460"/>
                  <a:gd name="connsiteY259" fmla="*/ 1043940 h 4168140"/>
                  <a:gd name="connsiteX260" fmla="*/ 1592580 w 11681460"/>
                  <a:gd name="connsiteY260" fmla="*/ 990600 h 4168140"/>
                  <a:gd name="connsiteX261" fmla="*/ 1470660 w 11681460"/>
                  <a:gd name="connsiteY261" fmla="*/ 891540 h 4168140"/>
                  <a:gd name="connsiteX262" fmla="*/ 1386840 w 11681460"/>
                  <a:gd name="connsiteY262" fmla="*/ 845820 h 4168140"/>
                  <a:gd name="connsiteX263" fmla="*/ 1318260 w 11681460"/>
                  <a:gd name="connsiteY263" fmla="*/ 784860 h 4168140"/>
                  <a:gd name="connsiteX264" fmla="*/ 1264920 w 11681460"/>
                  <a:gd name="connsiteY264" fmla="*/ 723900 h 4168140"/>
                  <a:gd name="connsiteX265" fmla="*/ 1181100 w 11681460"/>
                  <a:gd name="connsiteY265" fmla="*/ 647700 h 4168140"/>
                  <a:gd name="connsiteX266" fmla="*/ 1089660 w 11681460"/>
                  <a:gd name="connsiteY266" fmla="*/ 624840 h 4168140"/>
                  <a:gd name="connsiteX267" fmla="*/ 1021080 w 11681460"/>
                  <a:gd name="connsiteY267" fmla="*/ 586740 h 4168140"/>
                  <a:gd name="connsiteX268" fmla="*/ 937260 w 11681460"/>
                  <a:gd name="connsiteY268" fmla="*/ 548640 h 4168140"/>
                  <a:gd name="connsiteX269" fmla="*/ 830580 w 11681460"/>
                  <a:gd name="connsiteY269" fmla="*/ 510540 h 4168140"/>
                  <a:gd name="connsiteX270" fmla="*/ 754380 w 11681460"/>
                  <a:gd name="connsiteY270" fmla="*/ 457200 h 4168140"/>
                  <a:gd name="connsiteX271" fmla="*/ 708660 w 11681460"/>
                  <a:gd name="connsiteY271" fmla="*/ 419100 h 4168140"/>
                  <a:gd name="connsiteX272" fmla="*/ 609600 w 11681460"/>
                  <a:gd name="connsiteY272" fmla="*/ 396240 h 4168140"/>
                  <a:gd name="connsiteX273" fmla="*/ 548640 w 11681460"/>
                  <a:gd name="connsiteY273" fmla="*/ 320040 h 4168140"/>
                  <a:gd name="connsiteX274" fmla="*/ 510540 w 11681460"/>
                  <a:gd name="connsiteY274" fmla="*/ 251460 h 4168140"/>
                  <a:gd name="connsiteX275" fmla="*/ 464820 w 11681460"/>
                  <a:gd name="connsiteY275" fmla="*/ 190500 h 4168140"/>
                  <a:gd name="connsiteX276" fmla="*/ 411480 w 11681460"/>
                  <a:gd name="connsiteY276" fmla="*/ 137160 h 4168140"/>
                  <a:gd name="connsiteX277" fmla="*/ 373380 w 11681460"/>
                  <a:gd name="connsiteY277" fmla="*/ 45720 h 4168140"/>
                  <a:gd name="connsiteX278" fmla="*/ 342900 w 11681460"/>
                  <a:gd name="connsiteY278" fmla="*/ 0 h 4168140"/>
                  <a:gd name="connsiteX279" fmla="*/ 327660 w 11681460"/>
                  <a:gd name="connsiteY279" fmla="*/ 60960 h 4168140"/>
                  <a:gd name="connsiteX280" fmla="*/ 289560 w 11681460"/>
                  <a:gd name="connsiteY280" fmla="*/ 91440 h 4168140"/>
                  <a:gd name="connsiteX281" fmla="*/ 236220 w 11681460"/>
                  <a:gd name="connsiteY281" fmla="*/ 114300 h 4168140"/>
                  <a:gd name="connsiteX282" fmla="*/ 198120 w 11681460"/>
                  <a:gd name="connsiteY282" fmla="*/ 175260 h 4168140"/>
                  <a:gd name="connsiteX283" fmla="*/ 175260 w 11681460"/>
                  <a:gd name="connsiteY283" fmla="*/ 228600 h 4168140"/>
                  <a:gd name="connsiteX284" fmla="*/ 114300 w 11681460"/>
                  <a:gd name="connsiteY284" fmla="*/ 236220 h 4168140"/>
                  <a:gd name="connsiteX285" fmla="*/ 45720 w 11681460"/>
                  <a:gd name="connsiteY285" fmla="*/ 251460 h 4168140"/>
                  <a:gd name="connsiteX286" fmla="*/ 0 w 11681460"/>
                  <a:gd name="connsiteY286" fmla="*/ 281940 h 4168140"/>
                  <a:gd name="connsiteX287" fmla="*/ 68580 w 11681460"/>
                  <a:gd name="connsiteY287" fmla="*/ 320040 h 4168140"/>
                  <a:gd name="connsiteX0" fmla="*/ 68580 w 11681460"/>
                  <a:gd name="connsiteY0" fmla="*/ 320040 h 4168140"/>
                  <a:gd name="connsiteX1" fmla="*/ 121920 w 11681460"/>
                  <a:gd name="connsiteY1" fmla="*/ 381000 h 4168140"/>
                  <a:gd name="connsiteX2" fmla="*/ 198120 w 11681460"/>
                  <a:gd name="connsiteY2" fmla="*/ 419100 h 4168140"/>
                  <a:gd name="connsiteX3" fmla="*/ 320040 w 11681460"/>
                  <a:gd name="connsiteY3" fmla="*/ 510540 h 4168140"/>
                  <a:gd name="connsiteX4" fmla="*/ 411480 w 11681460"/>
                  <a:gd name="connsiteY4" fmla="*/ 563880 h 4168140"/>
                  <a:gd name="connsiteX5" fmla="*/ 472440 w 11681460"/>
                  <a:gd name="connsiteY5" fmla="*/ 632460 h 4168140"/>
                  <a:gd name="connsiteX6" fmla="*/ 601980 w 11681460"/>
                  <a:gd name="connsiteY6" fmla="*/ 708660 h 4168140"/>
                  <a:gd name="connsiteX7" fmla="*/ 739140 w 11681460"/>
                  <a:gd name="connsiteY7" fmla="*/ 784860 h 4168140"/>
                  <a:gd name="connsiteX8" fmla="*/ 861060 w 11681460"/>
                  <a:gd name="connsiteY8" fmla="*/ 868680 h 4168140"/>
                  <a:gd name="connsiteX9" fmla="*/ 944880 w 11681460"/>
                  <a:gd name="connsiteY9" fmla="*/ 952500 h 4168140"/>
                  <a:gd name="connsiteX10" fmla="*/ 1021080 w 11681460"/>
                  <a:gd name="connsiteY10" fmla="*/ 1005840 h 4168140"/>
                  <a:gd name="connsiteX11" fmla="*/ 1097280 w 11681460"/>
                  <a:gd name="connsiteY11" fmla="*/ 1043940 h 4168140"/>
                  <a:gd name="connsiteX12" fmla="*/ 1181100 w 11681460"/>
                  <a:gd name="connsiteY12" fmla="*/ 1104900 h 4168140"/>
                  <a:gd name="connsiteX13" fmla="*/ 1249680 w 11681460"/>
                  <a:gd name="connsiteY13" fmla="*/ 1150620 h 4168140"/>
                  <a:gd name="connsiteX14" fmla="*/ 1341120 w 11681460"/>
                  <a:gd name="connsiteY14" fmla="*/ 1196340 h 4168140"/>
                  <a:gd name="connsiteX15" fmla="*/ 1417320 w 11681460"/>
                  <a:gd name="connsiteY15" fmla="*/ 1257300 h 4168140"/>
                  <a:gd name="connsiteX16" fmla="*/ 1493520 w 11681460"/>
                  <a:gd name="connsiteY16" fmla="*/ 1333500 h 4168140"/>
                  <a:gd name="connsiteX17" fmla="*/ 1569720 w 11681460"/>
                  <a:gd name="connsiteY17" fmla="*/ 1356360 h 4168140"/>
                  <a:gd name="connsiteX18" fmla="*/ 1684020 w 11681460"/>
                  <a:gd name="connsiteY18" fmla="*/ 1424940 h 4168140"/>
                  <a:gd name="connsiteX19" fmla="*/ 1729740 w 11681460"/>
                  <a:gd name="connsiteY19" fmla="*/ 1485900 h 4168140"/>
                  <a:gd name="connsiteX20" fmla="*/ 1844040 w 11681460"/>
                  <a:gd name="connsiteY20" fmla="*/ 1569720 h 4168140"/>
                  <a:gd name="connsiteX21" fmla="*/ 1935480 w 11681460"/>
                  <a:gd name="connsiteY21" fmla="*/ 1615440 h 4168140"/>
                  <a:gd name="connsiteX22" fmla="*/ 2049780 w 11681460"/>
                  <a:gd name="connsiteY22" fmla="*/ 1691640 h 4168140"/>
                  <a:gd name="connsiteX23" fmla="*/ 2133600 w 11681460"/>
                  <a:gd name="connsiteY23" fmla="*/ 1729740 h 4168140"/>
                  <a:gd name="connsiteX24" fmla="*/ 2202180 w 11681460"/>
                  <a:gd name="connsiteY24" fmla="*/ 1805940 h 4168140"/>
                  <a:gd name="connsiteX25" fmla="*/ 2255520 w 11681460"/>
                  <a:gd name="connsiteY25" fmla="*/ 1821180 h 4168140"/>
                  <a:gd name="connsiteX26" fmla="*/ 2316480 w 11681460"/>
                  <a:gd name="connsiteY26" fmla="*/ 1866900 h 4168140"/>
                  <a:gd name="connsiteX27" fmla="*/ 2423160 w 11681460"/>
                  <a:gd name="connsiteY27" fmla="*/ 2004060 h 4168140"/>
                  <a:gd name="connsiteX28" fmla="*/ 2476500 w 11681460"/>
                  <a:gd name="connsiteY28" fmla="*/ 2087880 h 4168140"/>
                  <a:gd name="connsiteX29" fmla="*/ 2567940 w 11681460"/>
                  <a:gd name="connsiteY29" fmla="*/ 2148840 h 4168140"/>
                  <a:gd name="connsiteX30" fmla="*/ 2682240 w 11681460"/>
                  <a:gd name="connsiteY30" fmla="*/ 2186940 h 4168140"/>
                  <a:gd name="connsiteX31" fmla="*/ 2743200 w 11681460"/>
                  <a:gd name="connsiteY31" fmla="*/ 2209800 h 4168140"/>
                  <a:gd name="connsiteX32" fmla="*/ 2811780 w 11681460"/>
                  <a:gd name="connsiteY32" fmla="*/ 2247900 h 4168140"/>
                  <a:gd name="connsiteX33" fmla="*/ 2887980 w 11681460"/>
                  <a:gd name="connsiteY33" fmla="*/ 2301240 h 4168140"/>
                  <a:gd name="connsiteX34" fmla="*/ 2979420 w 11681460"/>
                  <a:gd name="connsiteY34" fmla="*/ 2385060 h 4168140"/>
                  <a:gd name="connsiteX35" fmla="*/ 3055620 w 11681460"/>
                  <a:gd name="connsiteY35" fmla="*/ 2461260 h 4168140"/>
                  <a:gd name="connsiteX36" fmla="*/ 3139440 w 11681460"/>
                  <a:gd name="connsiteY36" fmla="*/ 2537460 h 4168140"/>
                  <a:gd name="connsiteX37" fmla="*/ 3261360 w 11681460"/>
                  <a:gd name="connsiteY37" fmla="*/ 2628900 h 4168140"/>
                  <a:gd name="connsiteX38" fmla="*/ 3345180 w 11681460"/>
                  <a:gd name="connsiteY38" fmla="*/ 2720340 h 4168140"/>
                  <a:gd name="connsiteX39" fmla="*/ 3444240 w 11681460"/>
                  <a:gd name="connsiteY39" fmla="*/ 2796540 h 4168140"/>
                  <a:gd name="connsiteX40" fmla="*/ 3558540 w 11681460"/>
                  <a:gd name="connsiteY40" fmla="*/ 2872740 h 4168140"/>
                  <a:gd name="connsiteX41" fmla="*/ 3619500 w 11681460"/>
                  <a:gd name="connsiteY41" fmla="*/ 2979420 h 4168140"/>
                  <a:gd name="connsiteX42" fmla="*/ 3619500 w 11681460"/>
                  <a:gd name="connsiteY42" fmla="*/ 2979420 h 4168140"/>
                  <a:gd name="connsiteX43" fmla="*/ 3649980 w 11681460"/>
                  <a:gd name="connsiteY43" fmla="*/ 3048000 h 4168140"/>
                  <a:gd name="connsiteX44" fmla="*/ 3703320 w 11681460"/>
                  <a:gd name="connsiteY44" fmla="*/ 3086100 h 4168140"/>
                  <a:gd name="connsiteX45" fmla="*/ 3764280 w 11681460"/>
                  <a:gd name="connsiteY45" fmla="*/ 3063240 h 4168140"/>
                  <a:gd name="connsiteX46" fmla="*/ 3848100 w 11681460"/>
                  <a:gd name="connsiteY46" fmla="*/ 3025140 h 4168140"/>
                  <a:gd name="connsiteX47" fmla="*/ 3916680 w 11681460"/>
                  <a:gd name="connsiteY47" fmla="*/ 3032760 h 4168140"/>
                  <a:gd name="connsiteX48" fmla="*/ 4030980 w 11681460"/>
                  <a:gd name="connsiteY48" fmla="*/ 3063240 h 4168140"/>
                  <a:gd name="connsiteX49" fmla="*/ 4137660 w 11681460"/>
                  <a:gd name="connsiteY49" fmla="*/ 3101340 h 4168140"/>
                  <a:gd name="connsiteX50" fmla="*/ 4259580 w 11681460"/>
                  <a:gd name="connsiteY50" fmla="*/ 3147060 h 4168140"/>
                  <a:gd name="connsiteX51" fmla="*/ 4381500 w 11681460"/>
                  <a:gd name="connsiteY51" fmla="*/ 3192780 h 4168140"/>
                  <a:gd name="connsiteX52" fmla="*/ 4526280 w 11681460"/>
                  <a:gd name="connsiteY52" fmla="*/ 3276600 h 4168140"/>
                  <a:gd name="connsiteX53" fmla="*/ 4587240 w 11681460"/>
                  <a:gd name="connsiteY53" fmla="*/ 3299460 h 4168140"/>
                  <a:gd name="connsiteX54" fmla="*/ 4610100 w 11681460"/>
                  <a:gd name="connsiteY54" fmla="*/ 3352800 h 4168140"/>
                  <a:gd name="connsiteX55" fmla="*/ 4648200 w 11681460"/>
                  <a:gd name="connsiteY55" fmla="*/ 3436620 h 4168140"/>
                  <a:gd name="connsiteX56" fmla="*/ 4671060 w 11681460"/>
                  <a:gd name="connsiteY56" fmla="*/ 3520440 h 4168140"/>
                  <a:gd name="connsiteX57" fmla="*/ 4678680 w 11681460"/>
                  <a:gd name="connsiteY57" fmla="*/ 3589020 h 4168140"/>
                  <a:gd name="connsiteX58" fmla="*/ 4686300 w 11681460"/>
                  <a:gd name="connsiteY58" fmla="*/ 3649980 h 4168140"/>
                  <a:gd name="connsiteX59" fmla="*/ 4724400 w 11681460"/>
                  <a:gd name="connsiteY59" fmla="*/ 3680460 h 4168140"/>
                  <a:gd name="connsiteX60" fmla="*/ 4785360 w 11681460"/>
                  <a:gd name="connsiteY60" fmla="*/ 3672840 h 4168140"/>
                  <a:gd name="connsiteX61" fmla="*/ 4869180 w 11681460"/>
                  <a:gd name="connsiteY61" fmla="*/ 3703320 h 4168140"/>
                  <a:gd name="connsiteX62" fmla="*/ 4914900 w 11681460"/>
                  <a:gd name="connsiteY62" fmla="*/ 3756660 h 4168140"/>
                  <a:gd name="connsiteX63" fmla="*/ 5105400 w 11681460"/>
                  <a:gd name="connsiteY63" fmla="*/ 3832860 h 4168140"/>
                  <a:gd name="connsiteX64" fmla="*/ 5173980 w 11681460"/>
                  <a:gd name="connsiteY64" fmla="*/ 3886200 h 4168140"/>
                  <a:gd name="connsiteX65" fmla="*/ 5242560 w 11681460"/>
                  <a:gd name="connsiteY65" fmla="*/ 3924300 h 4168140"/>
                  <a:gd name="connsiteX66" fmla="*/ 5364480 w 11681460"/>
                  <a:gd name="connsiteY66" fmla="*/ 3962400 h 4168140"/>
                  <a:gd name="connsiteX67" fmla="*/ 5516880 w 11681460"/>
                  <a:gd name="connsiteY67" fmla="*/ 4046220 h 4168140"/>
                  <a:gd name="connsiteX68" fmla="*/ 5585460 w 11681460"/>
                  <a:gd name="connsiteY68" fmla="*/ 4099560 h 4168140"/>
                  <a:gd name="connsiteX69" fmla="*/ 5661660 w 11681460"/>
                  <a:gd name="connsiteY69" fmla="*/ 4122420 h 4168140"/>
                  <a:gd name="connsiteX70" fmla="*/ 5745480 w 11681460"/>
                  <a:gd name="connsiteY70" fmla="*/ 4130040 h 4168140"/>
                  <a:gd name="connsiteX71" fmla="*/ 5836920 w 11681460"/>
                  <a:gd name="connsiteY71" fmla="*/ 4130040 h 4168140"/>
                  <a:gd name="connsiteX72" fmla="*/ 5951220 w 11681460"/>
                  <a:gd name="connsiteY72" fmla="*/ 4145280 h 4168140"/>
                  <a:gd name="connsiteX73" fmla="*/ 6035040 w 11681460"/>
                  <a:gd name="connsiteY73" fmla="*/ 4168140 h 4168140"/>
                  <a:gd name="connsiteX74" fmla="*/ 6149340 w 11681460"/>
                  <a:gd name="connsiteY74" fmla="*/ 4137660 h 4168140"/>
                  <a:gd name="connsiteX75" fmla="*/ 6286500 w 11681460"/>
                  <a:gd name="connsiteY75" fmla="*/ 4114800 h 4168140"/>
                  <a:gd name="connsiteX76" fmla="*/ 6393180 w 11681460"/>
                  <a:gd name="connsiteY76" fmla="*/ 4053840 h 4168140"/>
                  <a:gd name="connsiteX77" fmla="*/ 6484620 w 11681460"/>
                  <a:gd name="connsiteY77" fmla="*/ 4038600 h 4168140"/>
                  <a:gd name="connsiteX78" fmla="*/ 6583680 w 11681460"/>
                  <a:gd name="connsiteY78" fmla="*/ 3970020 h 4168140"/>
                  <a:gd name="connsiteX79" fmla="*/ 6697980 w 11681460"/>
                  <a:gd name="connsiteY79" fmla="*/ 3886200 h 4168140"/>
                  <a:gd name="connsiteX80" fmla="*/ 6728460 w 11681460"/>
                  <a:gd name="connsiteY80" fmla="*/ 3817620 h 4168140"/>
                  <a:gd name="connsiteX81" fmla="*/ 6842760 w 11681460"/>
                  <a:gd name="connsiteY81" fmla="*/ 3733800 h 4168140"/>
                  <a:gd name="connsiteX82" fmla="*/ 6972300 w 11681460"/>
                  <a:gd name="connsiteY82" fmla="*/ 3642360 h 4168140"/>
                  <a:gd name="connsiteX83" fmla="*/ 7078980 w 11681460"/>
                  <a:gd name="connsiteY83" fmla="*/ 3528060 h 4168140"/>
                  <a:gd name="connsiteX84" fmla="*/ 7139940 w 11681460"/>
                  <a:gd name="connsiteY84" fmla="*/ 3444240 h 4168140"/>
                  <a:gd name="connsiteX85" fmla="*/ 7269480 w 11681460"/>
                  <a:gd name="connsiteY85" fmla="*/ 3284220 h 4168140"/>
                  <a:gd name="connsiteX86" fmla="*/ 7330440 w 11681460"/>
                  <a:gd name="connsiteY86" fmla="*/ 3185160 h 4168140"/>
                  <a:gd name="connsiteX87" fmla="*/ 7376160 w 11681460"/>
                  <a:gd name="connsiteY87" fmla="*/ 3116580 h 4168140"/>
                  <a:gd name="connsiteX88" fmla="*/ 7444740 w 11681460"/>
                  <a:gd name="connsiteY88" fmla="*/ 3093720 h 4168140"/>
                  <a:gd name="connsiteX89" fmla="*/ 7513320 w 11681460"/>
                  <a:gd name="connsiteY89" fmla="*/ 3101340 h 4168140"/>
                  <a:gd name="connsiteX90" fmla="*/ 7574280 w 11681460"/>
                  <a:gd name="connsiteY90" fmla="*/ 3078480 h 4168140"/>
                  <a:gd name="connsiteX91" fmla="*/ 7726680 w 11681460"/>
                  <a:gd name="connsiteY91" fmla="*/ 3108960 h 4168140"/>
                  <a:gd name="connsiteX92" fmla="*/ 7833360 w 11681460"/>
                  <a:gd name="connsiteY92" fmla="*/ 3162300 h 4168140"/>
                  <a:gd name="connsiteX93" fmla="*/ 7962900 w 11681460"/>
                  <a:gd name="connsiteY93" fmla="*/ 3192780 h 4168140"/>
                  <a:gd name="connsiteX94" fmla="*/ 8161020 w 11681460"/>
                  <a:gd name="connsiteY94" fmla="*/ 3268980 h 4168140"/>
                  <a:gd name="connsiteX95" fmla="*/ 8290560 w 11681460"/>
                  <a:gd name="connsiteY95" fmla="*/ 3337560 h 4168140"/>
                  <a:gd name="connsiteX96" fmla="*/ 8382000 w 11681460"/>
                  <a:gd name="connsiteY96" fmla="*/ 3360420 h 4168140"/>
                  <a:gd name="connsiteX97" fmla="*/ 8458200 w 11681460"/>
                  <a:gd name="connsiteY97" fmla="*/ 3398520 h 4168140"/>
                  <a:gd name="connsiteX98" fmla="*/ 8595360 w 11681460"/>
                  <a:gd name="connsiteY98" fmla="*/ 3512820 h 4168140"/>
                  <a:gd name="connsiteX99" fmla="*/ 8641080 w 11681460"/>
                  <a:gd name="connsiteY99" fmla="*/ 3566160 h 4168140"/>
                  <a:gd name="connsiteX100" fmla="*/ 8702040 w 11681460"/>
                  <a:gd name="connsiteY100" fmla="*/ 3604260 h 4168140"/>
                  <a:gd name="connsiteX101" fmla="*/ 8763000 w 11681460"/>
                  <a:gd name="connsiteY101" fmla="*/ 3634740 h 4168140"/>
                  <a:gd name="connsiteX102" fmla="*/ 8854440 w 11681460"/>
                  <a:gd name="connsiteY102" fmla="*/ 3627120 h 4168140"/>
                  <a:gd name="connsiteX103" fmla="*/ 8968740 w 11681460"/>
                  <a:gd name="connsiteY103" fmla="*/ 3619500 h 4168140"/>
                  <a:gd name="connsiteX104" fmla="*/ 9060180 w 11681460"/>
                  <a:gd name="connsiteY104" fmla="*/ 3642360 h 4168140"/>
                  <a:gd name="connsiteX105" fmla="*/ 9151620 w 11681460"/>
                  <a:gd name="connsiteY105" fmla="*/ 3657600 h 4168140"/>
                  <a:gd name="connsiteX106" fmla="*/ 9227820 w 11681460"/>
                  <a:gd name="connsiteY106" fmla="*/ 3642360 h 4168140"/>
                  <a:gd name="connsiteX107" fmla="*/ 9311640 w 11681460"/>
                  <a:gd name="connsiteY107" fmla="*/ 3611880 h 4168140"/>
                  <a:gd name="connsiteX108" fmla="*/ 9433560 w 11681460"/>
                  <a:gd name="connsiteY108" fmla="*/ 3589020 h 4168140"/>
                  <a:gd name="connsiteX109" fmla="*/ 9509760 w 11681460"/>
                  <a:gd name="connsiteY109" fmla="*/ 3528060 h 4168140"/>
                  <a:gd name="connsiteX110" fmla="*/ 9646920 w 11681460"/>
                  <a:gd name="connsiteY110" fmla="*/ 3489960 h 4168140"/>
                  <a:gd name="connsiteX111" fmla="*/ 9784080 w 11681460"/>
                  <a:gd name="connsiteY111" fmla="*/ 3444240 h 4168140"/>
                  <a:gd name="connsiteX112" fmla="*/ 9860280 w 11681460"/>
                  <a:gd name="connsiteY112" fmla="*/ 3383280 h 4168140"/>
                  <a:gd name="connsiteX113" fmla="*/ 9921240 w 11681460"/>
                  <a:gd name="connsiteY113" fmla="*/ 3314700 h 4168140"/>
                  <a:gd name="connsiteX114" fmla="*/ 9997440 w 11681460"/>
                  <a:gd name="connsiteY114" fmla="*/ 3208020 h 4168140"/>
                  <a:gd name="connsiteX115" fmla="*/ 10043160 w 11681460"/>
                  <a:gd name="connsiteY115" fmla="*/ 3101340 h 4168140"/>
                  <a:gd name="connsiteX116" fmla="*/ 10104120 w 11681460"/>
                  <a:gd name="connsiteY116" fmla="*/ 3017520 h 4168140"/>
                  <a:gd name="connsiteX117" fmla="*/ 10157460 w 11681460"/>
                  <a:gd name="connsiteY117" fmla="*/ 2933700 h 4168140"/>
                  <a:gd name="connsiteX118" fmla="*/ 10218420 w 11681460"/>
                  <a:gd name="connsiteY118" fmla="*/ 2849880 h 4168140"/>
                  <a:gd name="connsiteX119" fmla="*/ 10294620 w 11681460"/>
                  <a:gd name="connsiteY119" fmla="*/ 2735580 h 4168140"/>
                  <a:gd name="connsiteX120" fmla="*/ 10347960 w 11681460"/>
                  <a:gd name="connsiteY120" fmla="*/ 2621280 h 4168140"/>
                  <a:gd name="connsiteX121" fmla="*/ 10431780 w 11681460"/>
                  <a:gd name="connsiteY121" fmla="*/ 2499360 h 4168140"/>
                  <a:gd name="connsiteX122" fmla="*/ 10500360 w 11681460"/>
                  <a:gd name="connsiteY122" fmla="*/ 2354580 h 4168140"/>
                  <a:gd name="connsiteX123" fmla="*/ 10553700 w 11681460"/>
                  <a:gd name="connsiteY123" fmla="*/ 2263140 h 4168140"/>
                  <a:gd name="connsiteX124" fmla="*/ 10584180 w 11681460"/>
                  <a:gd name="connsiteY124" fmla="*/ 2194560 h 4168140"/>
                  <a:gd name="connsiteX125" fmla="*/ 10614660 w 11681460"/>
                  <a:gd name="connsiteY125" fmla="*/ 2118360 h 4168140"/>
                  <a:gd name="connsiteX126" fmla="*/ 10675620 w 11681460"/>
                  <a:gd name="connsiteY126" fmla="*/ 2049780 h 4168140"/>
                  <a:gd name="connsiteX127" fmla="*/ 10690860 w 11681460"/>
                  <a:gd name="connsiteY127" fmla="*/ 1988820 h 4168140"/>
                  <a:gd name="connsiteX128" fmla="*/ 10713720 w 11681460"/>
                  <a:gd name="connsiteY128" fmla="*/ 1927860 h 4168140"/>
                  <a:gd name="connsiteX129" fmla="*/ 10767060 w 11681460"/>
                  <a:gd name="connsiteY129" fmla="*/ 1859280 h 4168140"/>
                  <a:gd name="connsiteX130" fmla="*/ 10873740 w 11681460"/>
                  <a:gd name="connsiteY130" fmla="*/ 1828800 h 4168140"/>
                  <a:gd name="connsiteX131" fmla="*/ 11079480 w 11681460"/>
                  <a:gd name="connsiteY131" fmla="*/ 1767840 h 4168140"/>
                  <a:gd name="connsiteX132" fmla="*/ 11247120 w 11681460"/>
                  <a:gd name="connsiteY132" fmla="*/ 1684020 h 4168140"/>
                  <a:gd name="connsiteX133" fmla="*/ 11414760 w 11681460"/>
                  <a:gd name="connsiteY133" fmla="*/ 1638300 h 4168140"/>
                  <a:gd name="connsiteX134" fmla="*/ 11490960 w 11681460"/>
                  <a:gd name="connsiteY134" fmla="*/ 1577340 h 4168140"/>
                  <a:gd name="connsiteX135" fmla="*/ 11635740 w 11681460"/>
                  <a:gd name="connsiteY135" fmla="*/ 1508760 h 4168140"/>
                  <a:gd name="connsiteX136" fmla="*/ 11681460 w 11681460"/>
                  <a:gd name="connsiteY136" fmla="*/ 1417320 h 4168140"/>
                  <a:gd name="connsiteX137" fmla="*/ 11620500 w 11681460"/>
                  <a:gd name="connsiteY137" fmla="*/ 1417320 h 4168140"/>
                  <a:gd name="connsiteX138" fmla="*/ 11567160 w 11681460"/>
                  <a:gd name="connsiteY138" fmla="*/ 1379220 h 4168140"/>
                  <a:gd name="connsiteX139" fmla="*/ 11498580 w 11681460"/>
                  <a:gd name="connsiteY139" fmla="*/ 1318260 h 4168140"/>
                  <a:gd name="connsiteX140" fmla="*/ 11468100 w 11681460"/>
                  <a:gd name="connsiteY140" fmla="*/ 1280160 h 4168140"/>
                  <a:gd name="connsiteX141" fmla="*/ 11430000 w 11681460"/>
                  <a:gd name="connsiteY141" fmla="*/ 1216660 h 4168140"/>
                  <a:gd name="connsiteX142" fmla="*/ 11363960 w 11681460"/>
                  <a:gd name="connsiteY142" fmla="*/ 1267460 h 4168140"/>
                  <a:gd name="connsiteX143" fmla="*/ 11353800 w 11681460"/>
                  <a:gd name="connsiteY143" fmla="*/ 1356360 h 4168140"/>
                  <a:gd name="connsiteX144" fmla="*/ 11224260 w 11681460"/>
                  <a:gd name="connsiteY144" fmla="*/ 1417320 h 4168140"/>
                  <a:gd name="connsiteX145" fmla="*/ 11109960 w 11681460"/>
                  <a:gd name="connsiteY145" fmla="*/ 1463040 h 4168140"/>
                  <a:gd name="connsiteX146" fmla="*/ 10911840 w 11681460"/>
                  <a:gd name="connsiteY146" fmla="*/ 1524000 h 4168140"/>
                  <a:gd name="connsiteX147" fmla="*/ 10774680 w 11681460"/>
                  <a:gd name="connsiteY147" fmla="*/ 1546860 h 4168140"/>
                  <a:gd name="connsiteX148" fmla="*/ 10675620 w 11681460"/>
                  <a:gd name="connsiteY148" fmla="*/ 1615440 h 4168140"/>
                  <a:gd name="connsiteX149" fmla="*/ 10568940 w 11681460"/>
                  <a:gd name="connsiteY149" fmla="*/ 1676400 h 4168140"/>
                  <a:gd name="connsiteX150" fmla="*/ 10485120 w 11681460"/>
                  <a:gd name="connsiteY150" fmla="*/ 1760220 h 4168140"/>
                  <a:gd name="connsiteX151" fmla="*/ 10454640 w 11681460"/>
                  <a:gd name="connsiteY151" fmla="*/ 1836420 h 4168140"/>
                  <a:gd name="connsiteX152" fmla="*/ 10416540 w 11681460"/>
                  <a:gd name="connsiteY152" fmla="*/ 1927860 h 4168140"/>
                  <a:gd name="connsiteX153" fmla="*/ 10401300 w 11681460"/>
                  <a:gd name="connsiteY153" fmla="*/ 2004060 h 4168140"/>
                  <a:gd name="connsiteX154" fmla="*/ 10363200 w 11681460"/>
                  <a:gd name="connsiteY154" fmla="*/ 2095500 h 4168140"/>
                  <a:gd name="connsiteX155" fmla="*/ 10317480 w 11681460"/>
                  <a:gd name="connsiteY155" fmla="*/ 2225040 h 4168140"/>
                  <a:gd name="connsiteX156" fmla="*/ 10287000 w 11681460"/>
                  <a:gd name="connsiteY156" fmla="*/ 2346960 h 4168140"/>
                  <a:gd name="connsiteX157" fmla="*/ 10218420 w 11681460"/>
                  <a:gd name="connsiteY157" fmla="*/ 2499360 h 4168140"/>
                  <a:gd name="connsiteX158" fmla="*/ 10134600 w 11681460"/>
                  <a:gd name="connsiteY158" fmla="*/ 2621280 h 4168140"/>
                  <a:gd name="connsiteX159" fmla="*/ 10043160 w 11681460"/>
                  <a:gd name="connsiteY159" fmla="*/ 2735580 h 4168140"/>
                  <a:gd name="connsiteX160" fmla="*/ 9974580 w 11681460"/>
                  <a:gd name="connsiteY160" fmla="*/ 2857500 h 4168140"/>
                  <a:gd name="connsiteX161" fmla="*/ 9906000 w 11681460"/>
                  <a:gd name="connsiteY161" fmla="*/ 2941320 h 4168140"/>
                  <a:gd name="connsiteX162" fmla="*/ 9860280 w 11681460"/>
                  <a:gd name="connsiteY162" fmla="*/ 3032760 h 4168140"/>
                  <a:gd name="connsiteX163" fmla="*/ 9806940 w 11681460"/>
                  <a:gd name="connsiteY163" fmla="*/ 3116580 h 4168140"/>
                  <a:gd name="connsiteX164" fmla="*/ 9715500 w 11681460"/>
                  <a:gd name="connsiteY164" fmla="*/ 3208020 h 4168140"/>
                  <a:gd name="connsiteX165" fmla="*/ 9616440 w 11681460"/>
                  <a:gd name="connsiteY165" fmla="*/ 3261360 h 4168140"/>
                  <a:gd name="connsiteX166" fmla="*/ 9532620 w 11681460"/>
                  <a:gd name="connsiteY166" fmla="*/ 3329940 h 4168140"/>
                  <a:gd name="connsiteX167" fmla="*/ 9471660 w 11681460"/>
                  <a:gd name="connsiteY167" fmla="*/ 3375660 h 4168140"/>
                  <a:gd name="connsiteX168" fmla="*/ 9410700 w 11681460"/>
                  <a:gd name="connsiteY168" fmla="*/ 3429000 h 4168140"/>
                  <a:gd name="connsiteX169" fmla="*/ 9288780 w 11681460"/>
                  <a:gd name="connsiteY169" fmla="*/ 3436620 h 4168140"/>
                  <a:gd name="connsiteX170" fmla="*/ 9166860 w 11681460"/>
                  <a:gd name="connsiteY170" fmla="*/ 3444240 h 4168140"/>
                  <a:gd name="connsiteX171" fmla="*/ 9029700 w 11681460"/>
                  <a:gd name="connsiteY171" fmla="*/ 3413760 h 4168140"/>
                  <a:gd name="connsiteX172" fmla="*/ 8823960 w 11681460"/>
                  <a:gd name="connsiteY172" fmla="*/ 3360420 h 4168140"/>
                  <a:gd name="connsiteX173" fmla="*/ 8679180 w 11681460"/>
                  <a:gd name="connsiteY173" fmla="*/ 3329940 h 4168140"/>
                  <a:gd name="connsiteX174" fmla="*/ 8572500 w 11681460"/>
                  <a:gd name="connsiteY174" fmla="*/ 3276600 h 4168140"/>
                  <a:gd name="connsiteX175" fmla="*/ 8465820 w 11681460"/>
                  <a:gd name="connsiteY175" fmla="*/ 3215640 h 4168140"/>
                  <a:gd name="connsiteX176" fmla="*/ 8321040 w 11681460"/>
                  <a:gd name="connsiteY176" fmla="*/ 3177540 h 4168140"/>
                  <a:gd name="connsiteX177" fmla="*/ 8199120 w 11681460"/>
                  <a:gd name="connsiteY177" fmla="*/ 3131820 h 4168140"/>
                  <a:gd name="connsiteX178" fmla="*/ 8069580 w 11681460"/>
                  <a:gd name="connsiteY178" fmla="*/ 3078480 h 4168140"/>
                  <a:gd name="connsiteX179" fmla="*/ 7917180 w 11681460"/>
                  <a:gd name="connsiteY179" fmla="*/ 2994660 h 4168140"/>
                  <a:gd name="connsiteX180" fmla="*/ 7787640 w 11681460"/>
                  <a:gd name="connsiteY180" fmla="*/ 2971800 h 4168140"/>
                  <a:gd name="connsiteX181" fmla="*/ 7719060 w 11681460"/>
                  <a:gd name="connsiteY181" fmla="*/ 2933700 h 4168140"/>
                  <a:gd name="connsiteX182" fmla="*/ 7612380 w 11681460"/>
                  <a:gd name="connsiteY182" fmla="*/ 2903220 h 4168140"/>
                  <a:gd name="connsiteX183" fmla="*/ 7566660 w 11681460"/>
                  <a:gd name="connsiteY183" fmla="*/ 2887980 h 4168140"/>
                  <a:gd name="connsiteX184" fmla="*/ 7551420 w 11681460"/>
                  <a:gd name="connsiteY184" fmla="*/ 2849880 h 4168140"/>
                  <a:gd name="connsiteX185" fmla="*/ 7533640 w 11681460"/>
                  <a:gd name="connsiteY185" fmla="*/ 2788920 h 4168140"/>
                  <a:gd name="connsiteX186" fmla="*/ 7475220 w 11681460"/>
                  <a:gd name="connsiteY186" fmla="*/ 2857500 h 4168140"/>
                  <a:gd name="connsiteX187" fmla="*/ 7414260 w 11681460"/>
                  <a:gd name="connsiteY187" fmla="*/ 2887980 h 4168140"/>
                  <a:gd name="connsiteX188" fmla="*/ 7345680 w 11681460"/>
                  <a:gd name="connsiteY188" fmla="*/ 2971800 h 4168140"/>
                  <a:gd name="connsiteX189" fmla="*/ 7315200 w 11681460"/>
                  <a:gd name="connsiteY189" fmla="*/ 2994660 h 4168140"/>
                  <a:gd name="connsiteX190" fmla="*/ 7261860 w 11681460"/>
                  <a:gd name="connsiteY190" fmla="*/ 3009900 h 4168140"/>
                  <a:gd name="connsiteX191" fmla="*/ 7193280 w 11681460"/>
                  <a:gd name="connsiteY191" fmla="*/ 3025140 h 4168140"/>
                  <a:gd name="connsiteX192" fmla="*/ 7155180 w 11681460"/>
                  <a:gd name="connsiteY192" fmla="*/ 3078480 h 4168140"/>
                  <a:gd name="connsiteX193" fmla="*/ 7109460 w 11681460"/>
                  <a:gd name="connsiteY193" fmla="*/ 3154680 h 4168140"/>
                  <a:gd name="connsiteX194" fmla="*/ 7048500 w 11681460"/>
                  <a:gd name="connsiteY194" fmla="*/ 3246120 h 4168140"/>
                  <a:gd name="connsiteX195" fmla="*/ 6995160 w 11681460"/>
                  <a:gd name="connsiteY195" fmla="*/ 3307080 h 4168140"/>
                  <a:gd name="connsiteX196" fmla="*/ 6972300 w 11681460"/>
                  <a:gd name="connsiteY196" fmla="*/ 3352800 h 4168140"/>
                  <a:gd name="connsiteX197" fmla="*/ 6949440 w 11681460"/>
                  <a:gd name="connsiteY197" fmla="*/ 3413760 h 4168140"/>
                  <a:gd name="connsiteX198" fmla="*/ 6949440 w 11681460"/>
                  <a:gd name="connsiteY198" fmla="*/ 3413760 h 4168140"/>
                  <a:gd name="connsiteX199" fmla="*/ 6911340 w 11681460"/>
                  <a:gd name="connsiteY199" fmla="*/ 3474720 h 4168140"/>
                  <a:gd name="connsiteX200" fmla="*/ 6888480 w 11681460"/>
                  <a:gd name="connsiteY200" fmla="*/ 3505200 h 4168140"/>
                  <a:gd name="connsiteX201" fmla="*/ 6819900 w 11681460"/>
                  <a:gd name="connsiteY201" fmla="*/ 3566160 h 4168140"/>
                  <a:gd name="connsiteX202" fmla="*/ 6743700 w 11681460"/>
                  <a:gd name="connsiteY202" fmla="*/ 3581400 h 4168140"/>
                  <a:gd name="connsiteX203" fmla="*/ 6675120 w 11681460"/>
                  <a:gd name="connsiteY203" fmla="*/ 3657600 h 4168140"/>
                  <a:gd name="connsiteX204" fmla="*/ 6629400 w 11681460"/>
                  <a:gd name="connsiteY204" fmla="*/ 3718560 h 4168140"/>
                  <a:gd name="connsiteX205" fmla="*/ 6576060 w 11681460"/>
                  <a:gd name="connsiteY205" fmla="*/ 3779520 h 4168140"/>
                  <a:gd name="connsiteX206" fmla="*/ 6484620 w 11681460"/>
                  <a:gd name="connsiteY206" fmla="*/ 3817620 h 4168140"/>
                  <a:gd name="connsiteX207" fmla="*/ 6400800 w 11681460"/>
                  <a:gd name="connsiteY207" fmla="*/ 3832860 h 4168140"/>
                  <a:gd name="connsiteX208" fmla="*/ 6263640 w 11681460"/>
                  <a:gd name="connsiteY208" fmla="*/ 3870960 h 4168140"/>
                  <a:gd name="connsiteX209" fmla="*/ 6126480 w 11681460"/>
                  <a:gd name="connsiteY209" fmla="*/ 3901440 h 4168140"/>
                  <a:gd name="connsiteX210" fmla="*/ 6027420 w 11681460"/>
                  <a:gd name="connsiteY210" fmla="*/ 3916680 h 4168140"/>
                  <a:gd name="connsiteX211" fmla="*/ 5890260 w 11681460"/>
                  <a:gd name="connsiteY211" fmla="*/ 3878580 h 4168140"/>
                  <a:gd name="connsiteX212" fmla="*/ 5821680 w 11681460"/>
                  <a:gd name="connsiteY212" fmla="*/ 3863340 h 4168140"/>
                  <a:gd name="connsiteX213" fmla="*/ 5737860 w 11681460"/>
                  <a:gd name="connsiteY213" fmla="*/ 3825240 h 4168140"/>
                  <a:gd name="connsiteX214" fmla="*/ 5638800 w 11681460"/>
                  <a:gd name="connsiteY214" fmla="*/ 3794760 h 4168140"/>
                  <a:gd name="connsiteX215" fmla="*/ 5524500 w 11681460"/>
                  <a:gd name="connsiteY215" fmla="*/ 3756660 h 4168140"/>
                  <a:gd name="connsiteX216" fmla="*/ 5448300 w 11681460"/>
                  <a:gd name="connsiteY216" fmla="*/ 3718560 h 4168140"/>
                  <a:gd name="connsiteX217" fmla="*/ 5349240 w 11681460"/>
                  <a:gd name="connsiteY217" fmla="*/ 3657600 h 4168140"/>
                  <a:gd name="connsiteX218" fmla="*/ 5295900 w 11681460"/>
                  <a:gd name="connsiteY218" fmla="*/ 3619500 h 4168140"/>
                  <a:gd name="connsiteX219" fmla="*/ 5234940 w 11681460"/>
                  <a:gd name="connsiteY219" fmla="*/ 3596640 h 4168140"/>
                  <a:gd name="connsiteX220" fmla="*/ 5135880 w 11681460"/>
                  <a:gd name="connsiteY220" fmla="*/ 3550920 h 4168140"/>
                  <a:gd name="connsiteX221" fmla="*/ 5059680 w 11681460"/>
                  <a:gd name="connsiteY221" fmla="*/ 3505200 h 4168140"/>
                  <a:gd name="connsiteX222" fmla="*/ 5029200 w 11681460"/>
                  <a:gd name="connsiteY222" fmla="*/ 3482340 h 4168140"/>
                  <a:gd name="connsiteX223" fmla="*/ 4960620 w 11681460"/>
                  <a:gd name="connsiteY223" fmla="*/ 3413760 h 4168140"/>
                  <a:gd name="connsiteX224" fmla="*/ 4876800 w 11681460"/>
                  <a:gd name="connsiteY224" fmla="*/ 3299460 h 4168140"/>
                  <a:gd name="connsiteX225" fmla="*/ 4808220 w 11681460"/>
                  <a:gd name="connsiteY225" fmla="*/ 3200400 h 4168140"/>
                  <a:gd name="connsiteX226" fmla="*/ 4777740 w 11681460"/>
                  <a:gd name="connsiteY226" fmla="*/ 3147060 h 4168140"/>
                  <a:gd name="connsiteX227" fmla="*/ 4724400 w 11681460"/>
                  <a:gd name="connsiteY227" fmla="*/ 3108960 h 4168140"/>
                  <a:gd name="connsiteX228" fmla="*/ 4648200 w 11681460"/>
                  <a:gd name="connsiteY228" fmla="*/ 3063240 h 4168140"/>
                  <a:gd name="connsiteX229" fmla="*/ 4533900 w 11681460"/>
                  <a:gd name="connsiteY229" fmla="*/ 2979420 h 4168140"/>
                  <a:gd name="connsiteX230" fmla="*/ 4427220 w 11681460"/>
                  <a:gd name="connsiteY230" fmla="*/ 2941320 h 4168140"/>
                  <a:gd name="connsiteX231" fmla="*/ 4366260 w 11681460"/>
                  <a:gd name="connsiteY231" fmla="*/ 2903220 h 4168140"/>
                  <a:gd name="connsiteX232" fmla="*/ 4244340 w 11681460"/>
                  <a:gd name="connsiteY232" fmla="*/ 2842260 h 4168140"/>
                  <a:gd name="connsiteX233" fmla="*/ 4145280 w 11681460"/>
                  <a:gd name="connsiteY233" fmla="*/ 2811780 h 4168140"/>
                  <a:gd name="connsiteX234" fmla="*/ 4038600 w 11681460"/>
                  <a:gd name="connsiteY234" fmla="*/ 2804160 h 4168140"/>
                  <a:gd name="connsiteX235" fmla="*/ 3954780 w 11681460"/>
                  <a:gd name="connsiteY235" fmla="*/ 2819400 h 4168140"/>
                  <a:gd name="connsiteX236" fmla="*/ 3863340 w 11681460"/>
                  <a:gd name="connsiteY236" fmla="*/ 2804160 h 4168140"/>
                  <a:gd name="connsiteX237" fmla="*/ 3741420 w 11681460"/>
                  <a:gd name="connsiteY237" fmla="*/ 2781300 h 4168140"/>
                  <a:gd name="connsiteX238" fmla="*/ 3649980 w 11681460"/>
                  <a:gd name="connsiteY238" fmla="*/ 2743200 h 4168140"/>
                  <a:gd name="connsiteX239" fmla="*/ 3573780 w 11681460"/>
                  <a:gd name="connsiteY239" fmla="*/ 2674620 h 4168140"/>
                  <a:gd name="connsiteX240" fmla="*/ 3482340 w 11681460"/>
                  <a:gd name="connsiteY240" fmla="*/ 2621280 h 4168140"/>
                  <a:gd name="connsiteX241" fmla="*/ 3436620 w 11681460"/>
                  <a:gd name="connsiteY241" fmla="*/ 2552700 h 4168140"/>
                  <a:gd name="connsiteX242" fmla="*/ 3329940 w 11681460"/>
                  <a:gd name="connsiteY242" fmla="*/ 2423160 h 4168140"/>
                  <a:gd name="connsiteX243" fmla="*/ 3261360 w 11681460"/>
                  <a:gd name="connsiteY243" fmla="*/ 2324100 h 4168140"/>
                  <a:gd name="connsiteX244" fmla="*/ 3131820 w 11681460"/>
                  <a:gd name="connsiteY244" fmla="*/ 2209800 h 4168140"/>
                  <a:gd name="connsiteX245" fmla="*/ 3040380 w 11681460"/>
                  <a:gd name="connsiteY245" fmla="*/ 2141220 h 4168140"/>
                  <a:gd name="connsiteX246" fmla="*/ 2910840 w 11681460"/>
                  <a:gd name="connsiteY246" fmla="*/ 2034540 h 4168140"/>
                  <a:gd name="connsiteX247" fmla="*/ 2849880 w 11681460"/>
                  <a:gd name="connsiteY247" fmla="*/ 1958340 h 4168140"/>
                  <a:gd name="connsiteX248" fmla="*/ 2743200 w 11681460"/>
                  <a:gd name="connsiteY248" fmla="*/ 1889760 h 4168140"/>
                  <a:gd name="connsiteX249" fmla="*/ 2659380 w 11681460"/>
                  <a:gd name="connsiteY249" fmla="*/ 1844040 h 4168140"/>
                  <a:gd name="connsiteX250" fmla="*/ 2575560 w 11681460"/>
                  <a:gd name="connsiteY250" fmla="*/ 1744980 h 4168140"/>
                  <a:gd name="connsiteX251" fmla="*/ 2468880 w 11681460"/>
                  <a:gd name="connsiteY251" fmla="*/ 1645920 h 4168140"/>
                  <a:gd name="connsiteX252" fmla="*/ 2400300 w 11681460"/>
                  <a:gd name="connsiteY252" fmla="*/ 1607820 h 4168140"/>
                  <a:gd name="connsiteX253" fmla="*/ 2263140 w 11681460"/>
                  <a:gd name="connsiteY253" fmla="*/ 1501140 h 4168140"/>
                  <a:gd name="connsiteX254" fmla="*/ 2171700 w 11681460"/>
                  <a:gd name="connsiteY254" fmla="*/ 1432560 h 4168140"/>
                  <a:gd name="connsiteX255" fmla="*/ 2087880 w 11681460"/>
                  <a:gd name="connsiteY255" fmla="*/ 1363980 h 4168140"/>
                  <a:gd name="connsiteX256" fmla="*/ 1950720 w 11681460"/>
                  <a:gd name="connsiteY256" fmla="*/ 1272540 h 4168140"/>
                  <a:gd name="connsiteX257" fmla="*/ 1805940 w 11681460"/>
                  <a:gd name="connsiteY257" fmla="*/ 1135380 h 4168140"/>
                  <a:gd name="connsiteX258" fmla="*/ 1729740 w 11681460"/>
                  <a:gd name="connsiteY258" fmla="*/ 1089660 h 4168140"/>
                  <a:gd name="connsiteX259" fmla="*/ 1668780 w 11681460"/>
                  <a:gd name="connsiteY259" fmla="*/ 1043940 h 4168140"/>
                  <a:gd name="connsiteX260" fmla="*/ 1592580 w 11681460"/>
                  <a:gd name="connsiteY260" fmla="*/ 990600 h 4168140"/>
                  <a:gd name="connsiteX261" fmla="*/ 1470660 w 11681460"/>
                  <a:gd name="connsiteY261" fmla="*/ 891540 h 4168140"/>
                  <a:gd name="connsiteX262" fmla="*/ 1386840 w 11681460"/>
                  <a:gd name="connsiteY262" fmla="*/ 845820 h 4168140"/>
                  <a:gd name="connsiteX263" fmla="*/ 1318260 w 11681460"/>
                  <a:gd name="connsiteY263" fmla="*/ 784860 h 4168140"/>
                  <a:gd name="connsiteX264" fmla="*/ 1264920 w 11681460"/>
                  <a:gd name="connsiteY264" fmla="*/ 723900 h 4168140"/>
                  <a:gd name="connsiteX265" fmla="*/ 1181100 w 11681460"/>
                  <a:gd name="connsiteY265" fmla="*/ 647700 h 4168140"/>
                  <a:gd name="connsiteX266" fmla="*/ 1089660 w 11681460"/>
                  <a:gd name="connsiteY266" fmla="*/ 624840 h 4168140"/>
                  <a:gd name="connsiteX267" fmla="*/ 1021080 w 11681460"/>
                  <a:gd name="connsiteY267" fmla="*/ 586740 h 4168140"/>
                  <a:gd name="connsiteX268" fmla="*/ 937260 w 11681460"/>
                  <a:gd name="connsiteY268" fmla="*/ 548640 h 4168140"/>
                  <a:gd name="connsiteX269" fmla="*/ 830580 w 11681460"/>
                  <a:gd name="connsiteY269" fmla="*/ 510540 h 4168140"/>
                  <a:gd name="connsiteX270" fmla="*/ 754380 w 11681460"/>
                  <a:gd name="connsiteY270" fmla="*/ 457200 h 4168140"/>
                  <a:gd name="connsiteX271" fmla="*/ 708660 w 11681460"/>
                  <a:gd name="connsiteY271" fmla="*/ 419100 h 4168140"/>
                  <a:gd name="connsiteX272" fmla="*/ 609600 w 11681460"/>
                  <a:gd name="connsiteY272" fmla="*/ 396240 h 4168140"/>
                  <a:gd name="connsiteX273" fmla="*/ 548640 w 11681460"/>
                  <a:gd name="connsiteY273" fmla="*/ 320040 h 4168140"/>
                  <a:gd name="connsiteX274" fmla="*/ 510540 w 11681460"/>
                  <a:gd name="connsiteY274" fmla="*/ 251460 h 4168140"/>
                  <a:gd name="connsiteX275" fmla="*/ 464820 w 11681460"/>
                  <a:gd name="connsiteY275" fmla="*/ 190500 h 4168140"/>
                  <a:gd name="connsiteX276" fmla="*/ 411480 w 11681460"/>
                  <a:gd name="connsiteY276" fmla="*/ 137160 h 4168140"/>
                  <a:gd name="connsiteX277" fmla="*/ 373380 w 11681460"/>
                  <a:gd name="connsiteY277" fmla="*/ 45720 h 4168140"/>
                  <a:gd name="connsiteX278" fmla="*/ 342900 w 11681460"/>
                  <a:gd name="connsiteY278" fmla="*/ 0 h 4168140"/>
                  <a:gd name="connsiteX279" fmla="*/ 327660 w 11681460"/>
                  <a:gd name="connsiteY279" fmla="*/ 60960 h 4168140"/>
                  <a:gd name="connsiteX280" fmla="*/ 289560 w 11681460"/>
                  <a:gd name="connsiteY280" fmla="*/ 91440 h 4168140"/>
                  <a:gd name="connsiteX281" fmla="*/ 236220 w 11681460"/>
                  <a:gd name="connsiteY281" fmla="*/ 114300 h 4168140"/>
                  <a:gd name="connsiteX282" fmla="*/ 198120 w 11681460"/>
                  <a:gd name="connsiteY282" fmla="*/ 175260 h 4168140"/>
                  <a:gd name="connsiteX283" fmla="*/ 175260 w 11681460"/>
                  <a:gd name="connsiteY283" fmla="*/ 228600 h 4168140"/>
                  <a:gd name="connsiteX284" fmla="*/ 114300 w 11681460"/>
                  <a:gd name="connsiteY284" fmla="*/ 236220 h 4168140"/>
                  <a:gd name="connsiteX285" fmla="*/ 45720 w 11681460"/>
                  <a:gd name="connsiteY285" fmla="*/ 251460 h 4168140"/>
                  <a:gd name="connsiteX286" fmla="*/ 0 w 11681460"/>
                  <a:gd name="connsiteY286" fmla="*/ 281940 h 4168140"/>
                  <a:gd name="connsiteX287" fmla="*/ 68580 w 11681460"/>
                  <a:gd name="connsiteY287" fmla="*/ 320040 h 4168140"/>
                  <a:gd name="connsiteX0" fmla="*/ 68580 w 11681460"/>
                  <a:gd name="connsiteY0" fmla="*/ 320040 h 4168140"/>
                  <a:gd name="connsiteX1" fmla="*/ 121920 w 11681460"/>
                  <a:gd name="connsiteY1" fmla="*/ 381000 h 4168140"/>
                  <a:gd name="connsiteX2" fmla="*/ 198120 w 11681460"/>
                  <a:gd name="connsiteY2" fmla="*/ 419100 h 4168140"/>
                  <a:gd name="connsiteX3" fmla="*/ 320040 w 11681460"/>
                  <a:gd name="connsiteY3" fmla="*/ 510540 h 4168140"/>
                  <a:gd name="connsiteX4" fmla="*/ 411480 w 11681460"/>
                  <a:gd name="connsiteY4" fmla="*/ 563880 h 4168140"/>
                  <a:gd name="connsiteX5" fmla="*/ 472440 w 11681460"/>
                  <a:gd name="connsiteY5" fmla="*/ 632460 h 4168140"/>
                  <a:gd name="connsiteX6" fmla="*/ 601980 w 11681460"/>
                  <a:gd name="connsiteY6" fmla="*/ 708660 h 4168140"/>
                  <a:gd name="connsiteX7" fmla="*/ 739140 w 11681460"/>
                  <a:gd name="connsiteY7" fmla="*/ 784860 h 4168140"/>
                  <a:gd name="connsiteX8" fmla="*/ 861060 w 11681460"/>
                  <a:gd name="connsiteY8" fmla="*/ 868680 h 4168140"/>
                  <a:gd name="connsiteX9" fmla="*/ 944880 w 11681460"/>
                  <a:gd name="connsiteY9" fmla="*/ 952500 h 4168140"/>
                  <a:gd name="connsiteX10" fmla="*/ 1021080 w 11681460"/>
                  <a:gd name="connsiteY10" fmla="*/ 1005840 h 4168140"/>
                  <a:gd name="connsiteX11" fmla="*/ 1097280 w 11681460"/>
                  <a:gd name="connsiteY11" fmla="*/ 1043940 h 4168140"/>
                  <a:gd name="connsiteX12" fmla="*/ 1181100 w 11681460"/>
                  <a:gd name="connsiteY12" fmla="*/ 1104900 h 4168140"/>
                  <a:gd name="connsiteX13" fmla="*/ 1249680 w 11681460"/>
                  <a:gd name="connsiteY13" fmla="*/ 1150620 h 4168140"/>
                  <a:gd name="connsiteX14" fmla="*/ 1341120 w 11681460"/>
                  <a:gd name="connsiteY14" fmla="*/ 1196340 h 4168140"/>
                  <a:gd name="connsiteX15" fmla="*/ 1417320 w 11681460"/>
                  <a:gd name="connsiteY15" fmla="*/ 1257300 h 4168140"/>
                  <a:gd name="connsiteX16" fmla="*/ 1493520 w 11681460"/>
                  <a:gd name="connsiteY16" fmla="*/ 1333500 h 4168140"/>
                  <a:gd name="connsiteX17" fmla="*/ 1569720 w 11681460"/>
                  <a:gd name="connsiteY17" fmla="*/ 1356360 h 4168140"/>
                  <a:gd name="connsiteX18" fmla="*/ 1684020 w 11681460"/>
                  <a:gd name="connsiteY18" fmla="*/ 1424940 h 4168140"/>
                  <a:gd name="connsiteX19" fmla="*/ 1729740 w 11681460"/>
                  <a:gd name="connsiteY19" fmla="*/ 1485900 h 4168140"/>
                  <a:gd name="connsiteX20" fmla="*/ 1844040 w 11681460"/>
                  <a:gd name="connsiteY20" fmla="*/ 1569720 h 4168140"/>
                  <a:gd name="connsiteX21" fmla="*/ 1935480 w 11681460"/>
                  <a:gd name="connsiteY21" fmla="*/ 1615440 h 4168140"/>
                  <a:gd name="connsiteX22" fmla="*/ 2049780 w 11681460"/>
                  <a:gd name="connsiteY22" fmla="*/ 1691640 h 4168140"/>
                  <a:gd name="connsiteX23" fmla="*/ 2133600 w 11681460"/>
                  <a:gd name="connsiteY23" fmla="*/ 1729740 h 4168140"/>
                  <a:gd name="connsiteX24" fmla="*/ 2202180 w 11681460"/>
                  <a:gd name="connsiteY24" fmla="*/ 1805940 h 4168140"/>
                  <a:gd name="connsiteX25" fmla="*/ 2255520 w 11681460"/>
                  <a:gd name="connsiteY25" fmla="*/ 1821180 h 4168140"/>
                  <a:gd name="connsiteX26" fmla="*/ 2316480 w 11681460"/>
                  <a:gd name="connsiteY26" fmla="*/ 1866900 h 4168140"/>
                  <a:gd name="connsiteX27" fmla="*/ 2423160 w 11681460"/>
                  <a:gd name="connsiteY27" fmla="*/ 2004060 h 4168140"/>
                  <a:gd name="connsiteX28" fmla="*/ 2476500 w 11681460"/>
                  <a:gd name="connsiteY28" fmla="*/ 2087880 h 4168140"/>
                  <a:gd name="connsiteX29" fmla="*/ 2567940 w 11681460"/>
                  <a:gd name="connsiteY29" fmla="*/ 2148840 h 4168140"/>
                  <a:gd name="connsiteX30" fmla="*/ 2682240 w 11681460"/>
                  <a:gd name="connsiteY30" fmla="*/ 2186940 h 4168140"/>
                  <a:gd name="connsiteX31" fmla="*/ 2743200 w 11681460"/>
                  <a:gd name="connsiteY31" fmla="*/ 2209800 h 4168140"/>
                  <a:gd name="connsiteX32" fmla="*/ 2811780 w 11681460"/>
                  <a:gd name="connsiteY32" fmla="*/ 2247900 h 4168140"/>
                  <a:gd name="connsiteX33" fmla="*/ 2887980 w 11681460"/>
                  <a:gd name="connsiteY33" fmla="*/ 2301240 h 4168140"/>
                  <a:gd name="connsiteX34" fmla="*/ 2979420 w 11681460"/>
                  <a:gd name="connsiteY34" fmla="*/ 2385060 h 4168140"/>
                  <a:gd name="connsiteX35" fmla="*/ 3055620 w 11681460"/>
                  <a:gd name="connsiteY35" fmla="*/ 2461260 h 4168140"/>
                  <a:gd name="connsiteX36" fmla="*/ 3139440 w 11681460"/>
                  <a:gd name="connsiteY36" fmla="*/ 2537460 h 4168140"/>
                  <a:gd name="connsiteX37" fmla="*/ 3261360 w 11681460"/>
                  <a:gd name="connsiteY37" fmla="*/ 2628900 h 4168140"/>
                  <a:gd name="connsiteX38" fmla="*/ 3345180 w 11681460"/>
                  <a:gd name="connsiteY38" fmla="*/ 2720340 h 4168140"/>
                  <a:gd name="connsiteX39" fmla="*/ 3444240 w 11681460"/>
                  <a:gd name="connsiteY39" fmla="*/ 2796540 h 4168140"/>
                  <a:gd name="connsiteX40" fmla="*/ 3558540 w 11681460"/>
                  <a:gd name="connsiteY40" fmla="*/ 2872740 h 4168140"/>
                  <a:gd name="connsiteX41" fmla="*/ 3619500 w 11681460"/>
                  <a:gd name="connsiteY41" fmla="*/ 2979420 h 4168140"/>
                  <a:gd name="connsiteX42" fmla="*/ 3619500 w 11681460"/>
                  <a:gd name="connsiteY42" fmla="*/ 2979420 h 4168140"/>
                  <a:gd name="connsiteX43" fmla="*/ 3649980 w 11681460"/>
                  <a:gd name="connsiteY43" fmla="*/ 3048000 h 4168140"/>
                  <a:gd name="connsiteX44" fmla="*/ 3703320 w 11681460"/>
                  <a:gd name="connsiteY44" fmla="*/ 3086100 h 4168140"/>
                  <a:gd name="connsiteX45" fmla="*/ 3764280 w 11681460"/>
                  <a:gd name="connsiteY45" fmla="*/ 3063240 h 4168140"/>
                  <a:gd name="connsiteX46" fmla="*/ 3848100 w 11681460"/>
                  <a:gd name="connsiteY46" fmla="*/ 3025140 h 4168140"/>
                  <a:gd name="connsiteX47" fmla="*/ 3916680 w 11681460"/>
                  <a:gd name="connsiteY47" fmla="*/ 3032760 h 4168140"/>
                  <a:gd name="connsiteX48" fmla="*/ 4030980 w 11681460"/>
                  <a:gd name="connsiteY48" fmla="*/ 3063240 h 4168140"/>
                  <a:gd name="connsiteX49" fmla="*/ 4137660 w 11681460"/>
                  <a:gd name="connsiteY49" fmla="*/ 3101340 h 4168140"/>
                  <a:gd name="connsiteX50" fmla="*/ 4259580 w 11681460"/>
                  <a:gd name="connsiteY50" fmla="*/ 3147060 h 4168140"/>
                  <a:gd name="connsiteX51" fmla="*/ 4381500 w 11681460"/>
                  <a:gd name="connsiteY51" fmla="*/ 3192780 h 4168140"/>
                  <a:gd name="connsiteX52" fmla="*/ 4526280 w 11681460"/>
                  <a:gd name="connsiteY52" fmla="*/ 3276600 h 4168140"/>
                  <a:gd name="connsiteX53" fmla="*/ 4587240 w 11681460"/>
                  <a:gd name="connsiteY53" fmla="*/ 3299460 h 4168140"/>
                  <a:gd name="connsiteX54" fmla="*/ 4610100 w 11681460"/>
                  <a:gd name="connsiteY54" fmla="*/ 3352800 h 4168140"/>
                  <a:gd name="connsiteX55" fmla="*/ 4648200 w 11681460"/>
                  <a:gd name="connsiteY55" fmla="*/ 3436620 h 4168140"/>
                  <a:gd name="connsiteX56" fmla="*/ 4671060 w 11681460"/>
                  <a:gd name="connsiteY56" fmla="*/ 3520440 h 4168140"/>
                  <a:gd name="connsiteX57" fmla="*/ 4678680 w 11681460"/>
                  <a:gd name="connsiteY57" fmla="*/ 3589020 h 4168140"/>
                  <a:gd name="connsiteX58" fmla="*/ 4686300 w 11681460"/>
                  <a:gd name="connsiteY58" fmla="*/ 3649980 h 4168140"/>
                  <a:gd name="connsiteX59" fmla="*/ 4724400 w 11681460"/>
                  <a:gd name="connsiteY59" fmla="*/ 3680460 h 4168140"/>
                  <a:gd name="connsiteX60" fmla="*/ 4785360 w 11681460"/>
                  <a:gd name="connsiteY60" fmla="*/ 3672840 h 4168140"/>
                  <a:gd name="connsiteX61" fmla="*/ 4869180 w 11681460"/>
                  <a:gd name="connsiteY61" fmla="*/ 3703320 h 4168140"/>
                  <a:gd name="connsiteX62" fmla="*/ 4914900 w 11681460"/>
                  <a:gd name="connsiteY62" fmla="*/ 3756660 h 4168140"/>
                  <a:gd name="connsiteX63" fmla="*/ 5105400 w 11681460"/>
                  <a:gd name="connsiteY63" fmla="*/ 3832860 h 4168140"/>
                  <a:gd name="connsiteX64" fmla="*/ 5173980 w 11681460"/>
                  <a:gd name="connsiteY64" fmla="*/ 3886200 h 4168140"/>
                  <a:gd name="connsiteX65" fmla="*/ 5242560 w 11681460"/>
                  <a:gd name="connsiteY65" fmla="*/ 3924300 h 4168140"/>
                  <a:gd name="connsiteX66" fmla="*/ 5364480 w 11681460"/>
                  <a:gd name="connsiteY66" fmla="*/ 3962400 h 4168140"/>
                  <a:gd name="connsiteX67" fmla="*/ 5516880 w 11681460"/>
                  <a:gd name="connsiteY67" fmla="*/ 4046220 h 4168140"/>
                  <a:gd name="connsiteX68" fmla="*/ 5585460 w 11681460"/>
                  <a:gd name="connsiteY68" fmla="*/ 4099560 h 4168140"/>
                  <a:gd name="connsiteX69" fmla="*/ 5661660 w 11681460"/>
                  <a:gd name="connsiteY69" fmla="*/ 4122420 h 4168140"/>
                  <a:gd name="connsiteX70" fmla="*/ 5745480 w 11681460"/>
                  <a:gd name="connsiteY70" fmla="*/ 4130040 h 4168140"/>
                  <a:gd name="connsiteX71" fmla="*/ 5836920 w 11681460"/>
                  <a:gd name="connsiteY71" fmla="*/ 4130040 h 4168140"/>
                  <a:gd name="connsiteX72" fmla="*/ 5951220 w 11681460"/>
                  <a:gd name="connsiteY72" fmla="*/ 4145280 h 4168140"/>
                  <a:gd name="connsiteX73" fmla="*/ 6035040 w 11681460"/>
                  <a:gd name="connsiteY73" fmla="*/ 4168140 h 4168140"/>
                  <a:gd name="connsiteX74" fmla="*/ 6149340 w 11681460"/>
                  <a:gd name="connsiteY74" fmla="*/ 4137660 h 4168140"/>
                  <a:gd name="connsiteX75" fmla="*/ 6286500 w 11681460"/>
                  <a:gd name="connsiteY75" fmla="*/ 4114800 h 4168140"/>
                  <a:gd name="connsiteX76" fmla="*/ 6393180 w 11681460"/>
                  <a:gd name="connsiteY76" fmla="*/ 4053840 h 4168140"/>
                  <a:gd name="connsiteX77" fmla="*/ 6484620 w 11681460"/>
                  <a:gd name="connsiteY77" fmla="*/ 4038600 h 4168140"/>
                  <a:gd name="connsiteX78" fmla="*/ 6583680 w 11681460"/>
                  <a:gd name="connsiteY78" fmla="*/ 3970020 h 4168140"/>
                  <a:gd name="connsiteX79" fmla="*/ 6697980 w 11681460"/>
                  <a:gd name="connsiteY79" fmla="*/ 3886200 h 4168140"/>
                  <a:gd name="connsiteX80" fmla="*/ 6728460 w 11681460"/>
                  <a:gd name="connsiteY80" fmla="*/ 3817620 h 4168140"/>
                  <a:gd name="connsiteX81" fmla="*/ 6842760 w 11681460"/>
                  <a:gd name="connsiteY81" fmla="*/ 3733800 h 4168140"/>
                  <a:gd name="connsiteX82" fmla="*/ 6972300 w 11681460"/>
                  <a:gd name="connsiteY82" fmla="*/ 3642360 h 4168140"/>
                  <a:gd name="connsiteX83" fmla="*/ 7078980 w 11681460"/>
                  <a:gd name="connsiteY83" fmla="*/ 3528060 h 4168140"/>
                  <a:gd name="connsiteX84" fmla="*/ 7139940 w 11681460"/>
                  <a:gd name="connsiteY84" fmla="*/ 3444240 h 4168140"/>
                  <a:gd name="connsiteX85" fmla="*/ 7269480 w 11681460"/>
                  <a:gd name="connsiteY85" fmla="*/ 3284220 h 4168140"/>
                  <a:gd name="connsiteX86" fmla="*/ 7330440 w 11681460"/>
                  <a:gd name="connsiteY86" fmla="*/ 3185160 h 4168140"/>
                  <a:gd name="connsiteX87" fmla="*/ 7376160 w 11681460"/>
                  <a:gd name="connsiteY87" fmla="*/ 3116580 h 4168140"/>
                  <a:gd name="connsiteX88" fmla="*/ 7444740 w 11681460"/>
                  <a:gd name="connsiteY88" fmla="*/ 3093720 h 4168140"/>
                  <a:gd name="connsiteX89" fmla="*/ 7513320 w 11681460"/>
                  <a:gd name="connsiteY89" fmla="*/ 3101340 h 4168140"/>
                  <a:gd name="connsiteX90" fmla="*/ 7574280 w 11681460"/>
                  <a:gd name="connsiteY90" fmla="*/ 3078480 h 4168140"/>
                  <a:gd name="connsiteX91" fmla="*/ 7726680 w 11681460"/>
                  <a:gd name="connsiteY91" fmla="*/ 3108960 h 4168140"/>
                  <a:gd name="connsiteX92" fmla="*/ 7833360 w 11681460"/>
                  <a:gd name="connsiteY92" fmla="*/ 3162300 h 4168140"/>
                  <a:gd name="connsiteX93" fmla="*/ 7962900 w 11681460"/>
                  <a:gd name="connsiteY93" fmla="*/ 3192780 h 4168140"/>
                  <a:gd name="connsiteX94" fmla="*/ 8161020 w 11681460"/>
                  <a:gd name="connsiteY94" fmla="*/ 3268980 h 4168140"/>
                  <a:gd name="connsiteX95" fmla="*/ 8290560 w 11681460"/>
                  <a:gd name="connsiteY95" fmla="*/ 3337560 h 4168140"/>
                  <a:gd name="connsiteX96" fmla="*/ 8382000 w 11681460"/>
                  <a:gd name="connsiteY96" fmla="*/ 3360420 h 4168140"/>
                  <a:gd name="connsiteX97" fmla="*/ 8458200 w 11681460"/>
                  <a:gd name="connsiteY97" fmla="*/ 3398520 h 4168140"/>
                  <a:gd name="connsiteX98" fmla="*/ 8595360 w 11681460"/>
                  <a:gd name="connsiteY98" fmla="*/ 3512820 h 4168140"/>
                  <a:gd name="connsiteX99" fmla="*/ 8641080 w 11681460"/>
                  <a:gd name="connsiteY99" fmla="*/ 3566160 h 4168140"/>
                  <a:gd name="connsiteX100" fmla="*/ 8702040 w 11681460"/>
                  <a:gd name="connsiteY100" fmla="*/ 3604260 h 4168140"/>
                  <a:gd name="connsiteX101" fmla="*/ 8763000 w 11681460"/>
                  <a:gd name="connsiteY101" fmla="*/ 3634740 h 4168140"/>
                  <a:gd name="connsiteX102" fmla="*/ 8854440 w 11681460"/>
                  <a:gd name="connsiteY102" fmla="*/ 3627120 h 4168140"/>
                  <a:gd name="connsiteX103" fmla="*/ 8968740 w 11681460"/>
                  <a:gd name="connsiteY103" fmla="*/ 3619500 h 4168140"/>
                  <a:gd name="connsiteX104" fmla="*/ 9060180 w 11681460"/>
                  <a:gd name="connsiteY104" fmla="*/ 3642360 h 4168140"/>
                  <a:gd name="connsiteX105" fmla="*/ 9151620 w 11681460"/>
                  <a:gd name="connsiteY105" fmla="*/ 3657600 h 4168140"/>
                  <a:gd name="connsiteX106" fmla="*/ 9227820 w 11681460"/>
                  <a:gd name="connsiteY106" fmla="*/ 3642360 h 4168140"/>
                  <a:gd name="connsiteX107" fmla="*/ 9311640 w 11681460"/>
                  <a:gd name="connsiteY107" fmla="*/ 3611880 h 4168140"/>
                  <a:gd name="connsiteX108" fmla="*/ 9433560 w 11681460"/>
                  <a:gd name="connsiteY108" fmla="*/ 3589020 h 4168140"/>
                  <a:gd name="connsiteX109" fmla="*/ 9509760 w 11681460"/>
                  <a:gd name="connsiteY109" fmla="*/ 3528060 h 4168140"/>
                  <a:gd name="connsiteX110" fmla="*/ 9646920 w 11681460"/>
                  <a:gd name="connsiteY110" fmla="*/ 3489960 h 4168140"/>
                  <a:gd name="connsiteX111" fmla="*/ 9784080 w 11681460"/>
                  <a:gd name="connsiteY111" fmla="*/ 3444240 h 4168140"/>
                  <a:gd name="connsiteX112" fmla="*/ 9860280 w 11681460"/>
                  <a:gd name="connsiteY112" fmla="*/ 3383280 h 4168140"/>
                  <a:gd name="connsiteX113" fmla="*/ 9921240 w 11681460"/>
                  <a:gd name="connsiteY113" fmla="*/ 3314700 h 4168140"/>
                  <a:gd name="connsiteX114" fmla="*/ 9997440 w 11681460"/>
                  <a:gd name="connsiteY114" fmla="*/ 3208020 h 4168140"/>
                  <a:gd name="connsiteX115" fmla="*/ 10043160 w 11681460"/>
                  <a:gd name="connsiteY115" fmla="*/ 3101340 h 4168140"/>
                  <a:gd name="connsiteX116" fmla="*/ 10104120 w 11681460"/>
                  <a:gd name="connsiteY116" fmla="*/ 3017520 h 4168140"/>
                  <a:gd name="connsiteX117" fmla="*/ 10157460 w 11681460"/>
                  <a:gd name="connsiteY117" fmla="*/ 2933700 h 4168140"/>
                  <a:gd name="connsiteX118" fmla="*/ 10218420 w 11681460"/>
                  <a:gd name="connsiteY118" fmla="*/ 2849880 h 4168140"/>
                  <a:gd name="connsiteX119" fmla="*/ 10294620 w 11681460"/>
                  <a:gd name="connsiteY119" fmla="*/ 2735580 h 4168140"/>
                  <a:gd name="connsiteX120" fmla="*/ 10347960 w 11681460"/>
                  <a:gd name="connsiteY120" fmla="*/ 2621280 h 4168140"/>
                  <a:gd name="connsiteX121" fmla="*/ 10431780 w 11681460"/>
                  <a:gd name="connsiteY121" fmla="*/ 2499360 h 4168140"/>
                  <a:gd name="connsiteX122" fmla="*/ 10500360 w 11681460"/>
                  <a:gd name="connsiteY122" fmla="*/ 2354580 h 4168140"/>
                  <a:gd name="connsiteX123" fmla="*/ 10553700 w 11681460"/>
                  <a:gd name="connsiteY123" fmla="*/ 2263140 h 4168140"/>
                  <a:gd name="connsiteX124" fmla="*/ 10584180 w 11681460"/>
                  <a:gd name="connsiteY124" fmla="*/ 2194560 h 4168140"/>
                  <a:gd name="connsiteX125" fmla="*/ 10614660 w 11681460"/>
                  <a:gd name="connsiteY125" fmla="*/ 2118360 h 4168140"/>
                  <a:gd name="connsiteX126" fmla="*/ 10675620 w 11681460"/>
                  <a:gd name="connsiteY126" fmla="*/ 2049780 h 4168140"/>
                  <a:gd name="connsiteX127" fmla="*/ 10690860 w 11681460"/>
                  <a:gd name="connsiteY127" fmla="*/ 1988820 h 4168140"/>
                  <a:gd name="connsiteX128" fmla="*/ 10713720 w 11681460"/>
                  <a:gd name="connsiteY128" fmla="*/ 1927860 h 4168140"/>
                  <a:gd name="connsiteX129" fmla="*/ 10767060 w 11681460"/>
                  <a:gd name="connsiteY129" fmla="*/ 1859280 h 4168140"/>
                  <a:gd name="connsiteX130" fmla="*/ 10873740 w 11681460"/>
                  <a:gd name="connsiteY130" fmla="*/ 1828800 h 4168140"/>
                  <a:gd name="connsiteX131" fmla="*/ 11079480 w 11681460"/>
                  <a:gd name="connsiteY131" fmla="*/ 1767840 h 4168140"/>
                  <a:gd name="connsiteX132" fmla="*/ 11247120 w 11681460"/>
                  <a:gd name="connsiteY132" fmla="*/ 1684020 h 4168140"/>
                  <a:gd name="connsiteX133" fmla="*/ 11414760 w 11681460"/>
                  <a:gd name="connsiteY133" fmla="*/ 1638300 h 4168140"/>
                  <a:gd name="connsiteX134" fmla="*/ 11490960 w 11681460"/>
                  <a:gd name="connsiteY134" fmla="*/ 1577340 h 4168140"/>
                  <a:gd name="connsiteX135" fmla="*/ 11635740 w 11681460"/>
                  <a:gd name="connsiteY135" fmla="*/ 1508760 h 4168140"/>
                  <a:gd name="connsiteX136" fmla="*/ 11681460 w 11681460"/>
                  <a:gd name="connsiteY136" fmla="*/ 1417320 h 4168140"/>
                  <a:gd name="connsiteX137" fmla="*/ 11620500 w 11681460"/>
                  <a:gd name="connsiteY137" fmla="*/ 1417320 h 4168140"/>
                  <a:gd name="connsiteX138" fmla="*/ 11567160 w 11681460"/>
                  <a:gd name="connsiteY138" fmla="*/ 1379220 h 4168140"/>
                  <a:gd name="connsiteX139" fmla="*/ 11498580 w 11681460"/>
                  <a:gd name="connsiteY139" fmla="*/ 1318260 h 4168140"/>
                  <a:gd name="connsiteX140" fmla="*/ 11468100 w 11681460"/>
                  <a:gd name="connsiteY140" fmla="*/ 1280160 h 4168140"/>
                  <a:gd name="connsiteX141" fmla="*/ 11430000 w 11681460"/>
                  <a:gd name="connsiteY141" fmla="*/ 1216660 h 4168140"/>
                  <a:gd name="connsiteX142" fmla="*/ 11384280 w 11681460"/>
                  <a:gd name="connsiteY142" fmla="*/ 1310640 h 4168140"/>
                  <a:gd name="connsiteX143" fmla="*/ 11353800 w 11681460"/>
                  <a:gd name="connsiteY143" fmla="*/ 1356360 h 4168140"/>
                  <a:gd name="connsiteX144" fmla="*/ 11224260 w 11681460"/>
                  <a:gd name="connsiteY144" fmla="*/ 1417320 h 4168140"/>
                  <a:gd name="connsiteX145" fmla="*/ 11109960 w 11681460"/>
                  <a:gd name="connsiteY145" fmla="*/ 1463040 h 4168140"/>
                  <a:gd name="connsiteX146" fmla="*/ 10911840 w 11681460"/>
                  <a:gd name="connsiteY146" fmla="*/ 1524000 h 4168140"/>
                  <a:gd name="connsiteX147" fmla="*/ 10774680 w 11681460"/>
                  <a:gd name="connsiteY147" fmla="*/ 1546860 h 4168140"/>
                  <a:gd name="connsiteX148" fmla="*/ 10675620 w 11681460"/>
                  <a:gd name="connsiteY148" fmla="*/ 1615440 h 4168140"/>
                  <a:gd name="connsiteX149" fmla="*/ 10568940 w 11681460"/>
                  <a:gd name="connsiteY149" fmla="*/ 1676400 h 4168140"/>
                  <a:gd name="connsiteX150" fmla="*/ 10485120 w 11681460"/>
                  <a:gd name="connsiteY150" fmla="*/ 1760220 h 4168140"/>
                  <a:gd name="connsiteX151" fmla="*/ 10454640 w 11681460"/>
                  <a:gd name="connsiteY151" fmla="*/ 1836420 h 4168140"/>
                  <a:gd name="connsiteX152" fmla="*/ 10416540 w 11681460"/>
                  <a:gd name="connsiteY152" fmla="*/ 1927860 h 4168140"/>
                  <a:gd name="connsiteX153" fmla="*/ 10401300 w 11681460"/>
                  <a:gd name="connsiteY153" fmla="*/ 2004060 h 4168140"/>
                  <a:gd name="connsiteX154" fmla="*/ 10363200 w 11681460"/>
                  <a:gd name="connsiteY154" fmla="*/ 2095500 h 4168140"/>
                  <a:gd name="connsiteX155" fmla="*/ 10317480 w 11681460"/>
                  <a:gd name="connsiteY155" fmla="*/ 2225040 h 4168140"/>
                  <a:gd name="connsiteX156" fmla="*/ 10287000 w 11681460"/>
                  <a:gd name="connsiteY156" fmla="*/ 2346960 h 4168140"/>
                  <a:gd name="connsiteX157" fmla="*/ 10218420 w 11681460"/>
                  <a:gd name="connsiteY157" fmla="*/ 2499360 h 4168140"/>
                  <a:gd name="connsiteX158" fmla="*/ 10134600 w 11681460"/>
                  <a:gd name="connsiteY158" fmla="*/ 2621280 h 4168140"/>
                  <a:gd name="connsiteX159" fmla="*/ 10043160 w 11681460"/>
                  <a:gd name="connsiteY159" fmla="*/ 2735580 h 4168140"/>
                  <a:gd name="connsiteX160" fmla="*/ 9974580 w 11681460"/>
                  <a:gd name="connsiteY160" fmla="*/ 2857500 h 4168140"/>
                  <a:gd name="connsiteX161" fmla="*/ 9906000 w 11681460"/>
                  <a:gd name="connsiteY161" fmla="*/ 2941320 h 4168140"/>
                  <a:gd name="connsiteX162" fmla="*/ 9860280 w 11681460"/>
                  <a:gd name="connsiteY162" fmla="*/ 3032760 h 4168140"/>
                  <a:gd name="connsiteX163" fmla="*/ 9806940 w 11681460"/>
                  <a:gd name="connsiteY163" fmla="*/ 3116580 h 4168140"/>
                  <a:gd name="connsiteX164" fmla="*/ 9715500 w 11681460"/>
                  <a:gd name="connsiteY164" fmla="*/ 3208020 h 4168140"/>
                  <a:gd name="connsiteX165" fmla="*/ 9616440 w 11681460"/>
                  <a:gd name="connsiteY165" fmla="*/ 3261360 h 4168140"/>
                  <a:gd name="connsiteX166" fmla="*/ 9532620 w 11681460"/>
                  <a:gd name="connsiteY166" fmla="*/ 3329940 h 4168140"/>
                  <a:gd name="connsiteX167" fmla="*/ 9471660 w 11681460"/>
                  <a:gd name="connsiteY167" fmla="*/ 3375660 h 4168140"/>
                  <a:gd name="connsiteX168" fmla="*/ 9410700 w 11681460"/>
                  <a:gd name="connsiteY168" fmla="*/ 3429000 h 4168140"/>
                  <a:gd name="connsiteX169" fmla="*/ 9288780 w 11681460"/>
                  <a:gd name="connsiteY169" fmla="*/ 3436620 h 4168140"/>
                  <a:gd name="connsiteX170" fmla="*/ 9166860 w 11681460"/>
                  <a:gd name="connsiteY170" fmla="*/ 3444240 h 4168140"/>
                  <a:gd name="connsiteX171" fmla="*/ 9029700 w 11681460"/>
                  <a:gd name="connsiteY171" fmla="*/ 3413760 h 4168140"/>
                  <a:gd name="connsiteX172" fmla="*/ 8823960 w 11681460"/>
                  <a:gd name="connsiteY172" fmla="*/ 3360420 h 4168140"/>
                  <a:gd name="connsiteX173" fmla="*/ 8679180 w 11681460"/>
                  <a:gd name="connsiteY173" fmla="*/ 3329940 h 4168140"/>
                  <a:gd name="connsiteX174" fmla="*/ 8572500 w 11681460"/>
                  <a:gd name="connsiteY174" fmla="*/ 3276600 h 4168140"/>
                  <a:gd name="connsiteX175" fmla="*/ 8465820 w 11681460"/>
                  <a:gd name="connsiteY175" fmla="*/ 3215640 h 4168140"/>
                  <a:gd name="connsiteX176" fmla="*/ 8321040 w 11681460"/>
                  <a:gd name="connsiteY176" fmla="*/ 3177540 h 4168140"/>
                  <a:gd name="connsiteX177" fmla="*/ 8199120 w 11681460"/>
                  <a:gd name="connsiteY177" fmla="*/ 3131820 h 4168140"/>
                  <a:gd name="connsiteX178" fmla="*/ 8069580 w 11681460"/>
                  <a:gd name="connsiteY178" fmla="*/ 3078480 h 4168140"/>
                  <a:gd name="connsiteX179" fmla="*/ 7917180 w 11681460"/>
                  <a:gd name="connsiteY179" fmla="*/ 2994660 h 4168140"/>
                  <a:gd name="connsiteX180" fmla="*/ 7787640 w 11681460"/>
                  <a:gd name="connsiteY180" fmla="*/ 2971800 h 4168140"/>
                  <a:gd name="connsiteX181" fmla="*/ 7719060 w 11681460"/>
                  <a:gd name="connsiteY181" fmla="*/ 2933700 h 4168140"/>
                  <a:gd name="connsiteX182" fmla="*/ 7612380 w 11681460"/>
                  <a:gd name="connsiteY182" fmla="*/ 2903220 h 4168140"/>
                  <a:gd name="connsiteX183" fmla="*/ 7566660 w 11681460"/>
                  <a:gd name="connsiteY183" fmla="*/ 2887980 h 4168140"/>
                  <a:gd name="connsiteX184" fmla="*/ 7551420 w 11681460"/>
                  <a:gd name="connsiteY184" fmla="*/ 2849880 h 4168140"/>
                  <a:gd name="connsiteX185" fmla="*/ 7533640 w 11681460"/>
                  <a:gd name="connsiteY185" fmla="*/ 2788920 h 4168140"/>
                  <a:gd name="connsiteX186" fmla="*/ 7475220 w 11681460"/>
                  <a:gd name="connsiteY186" fmla="*/ 2857500 h 4168140"/>
                  <a:gd name="connsiteX187" fmla="*/ 7414260 w 11681460"/>
                  <a:gd name="connsiteY187" fmla="*/ 2887980 h 4168140"/>
                  <a:gd name="connsiteX188" fmla="*/ 7345680 w 11681460"/>
                  <a:gd name="connsiteY188" fmla="*/ 2971800 h 4168140"/>
                  <a:gd name="connsiteX189" fmla="*/ 7315200 w 11681460"/>
                  <a:gd name="connsiteY189" fmla="*/ 2994660 h 4168140"/>
                  <a:gd name="connsiteX190" fmla="*/ 7261860 w 11681460"/>
                  <a:gd name="connsiteY190" fmla="*/ 3009900 h 4168140"/>
                  <a:gd name="connsiteX191" fmla="*/ 7193280 w 11681460"/>
                  <a:gd name="connsiteY191" fmla="*/ 3025140 h 4168140"/>
                  <a:gd name="connsiteX192" fmla="*/ 7155180 w 11681460"/>
                  <a:gd name="connsiteY192" fmla="*/ 3078480 h 4168140"/>
                  <a:gd name="connsiteX193" fmla="*/ 7109460 w 11681460"/>
                  <a:gd name="connsiteY193" fmla="*/ 3154680 h 4168140"/>
                  <a:gd name="connsiteX194" fmla="*/ 7048500 w 11681460"/>
                  <a:gd name="connsiteY194" fmla="*/ 3246120 h 4168140"/>
                  <a:gd name="connsiteX195" fmla="*/ 6995160 w 11681460"/>
                  <a:gd name="connsiteY195" fmla="*/ 3307080 h 4168140"/>
                  <a:gd name="connsiteX196" fmla="*/ 6972300 w 11681460"/>
                  <a:gd name="connsiteY196" fmla="*/ 3352800 h 4168140"/>
                  <a:gd name="connsiteX197" fmla="*/ 6949440 w 11681460"/>
                  <a:gd name="connsiteY197" fmla="*/ 3413760 h 4168140"/>
                  <a:gd name="connsiteX198" fmla="*/ 6949440 w 11681460"/>
                  <a:gd name="connsiteY198" fmla="*/ 3413760 h 4168140"/>
                  <a:gd name="connsiteX199" fmla="*/ 6911340 w 11681460"/>
                  <a:gd name="connsiteY199" fmla="*/ 3474720 h 4168140"/>
                  <a:gd name="connsiteX200" fmla="*/ 6888480 w 11681460"/>
                  <a:gd name="connsiteY200" fmla="*/ 3505200 h 4168140"/>
                  <a:gd name="connsiteX201" fmla="*/ 6819900 w 11681460"/>
                  <a:gd name="connsiteY201" fmla="*/ 3566160 h 4168140"/>
                  <a:gd name="connsiteX202" fmla="*/ 6743700 w 11681460"/>
                  <a:gd name="connsiteY202" fmla="*/ 3581400 h 4168140"/>
                  <a:gd name="connsiteX203" fmla="*/ 6675120 w 11681460"/>
                  <a:gd name="connsiteY203" fmla="*/ 3657600 h 4168140"/>
                  <a:gd name="connsiteX204" fmla="*/ 6629400 w 11681460"/>
                  <a:gd name="connsiteY204" fmla="*/ 3718560 h 4168140"/>
                  <a:gd name="connsiteX205" fmla="*/ 6576060 w 11681460"/>
                  <a:gd name="connsiteY205" fmla="*/ 3779520 h 4168140"/>
                  <a:gd name="connsiteX206" fmla="*/ 6484620 w 11681460"/>
                  <a:gd name="connsiteY206" fmla="*/ 3817620 h 4168140"/>
                  <a:gd name="connsiteX207" fmla="*/ 6400800 w 11681460"/>
                  <a:gd name="connsiteY207" fmla="*/ 3832860 h 4168140"/>
                  <a:gd name="connsiteX208" fmla="*/ 6263640 w 11681460"/>
                  <a:gd name="connsiteY208" fmla="*/ 3870960 h 4168140"/>
                  <a:gd name="connsiteX209" fmla="*/ 6126480 w 11681460"/>
                  <a:gd name="connsiteY209" fmla="*/ 3901440 h 4168140"/>
                  <a:gd name="connsiteX210" fmla="*/ 6027420 w 11681460"/>
                  <a:gd name="connsiteY210" fmla="*/ 3916680 h 4168140"/>
                  <a:gd name="connsiteX211" fmla="*/ 5890260 w 11681460"/>
                  <a:gd name="connsiteY211" fmla="*/ 3878580 h 4168140"/>
                  <a:gd name="connsiteX212" fmla="*/ 5821680 w 11681460"/>
                  <a:gd name="connsiteY212" fmla="*/ 3863340 h 4168140"/>
                  <a:gd name="connsiteX213" fmla="*/ 5737860 w 11681460"/>
                  <a:gd name="connsiteY213" fmla="*/ 3825240 h 4168140"/>
                  <a:gd name="connsiteX214" fmla="*/ 5638800 w 11681460"/>
                  <a:gd name="connsiteY214" fmla="*/ 3794760 h 4168140"/>
                  <a:gd name="connsiteX215" fmla="*/ 5524500 w 11681460"/>
                  <a:gd name="connsiteY215" fmla="*/ 3756660 h 4168140"/>
                  <a:gd name="connsiteX216" fmla="*/ 5448300 w 11681460"/>
                  <a:gd name="connsiteY216" fmla="*/ 3718560 h 4168140"/>
                  <a:gd name="connsiteX217" fmla="*/ 5349240 w 11681460"/>
                  <a:gd name="connsiteY217" fmla="*/ 3657600 h 4168140"/>
                  <a:gd name="connsiteX218" fmla="*/ 5295900 w 11681460"/>
                  <a:gd name="connsiteY218" fmla="*/ 3619500 h 4168140"/>
                  <a:gd name="connsiteX219" fmla="*/ 5234940 w 11681460"/>
                  <a:gd name="connsiteY219" fmla="*/ 3596640 h 4168140"/>
                  <a:gd name="connsiteX220" fmla="*/ 5135880 w 11681460"/>
                  <a:gd name="connsiteY220" fmla="*/ 3550920 h 4168140"/>
                  <a:gd name="connsiteX221" fmla="*/ 5059680 w 11681460"/>
                  <a:gd name="connsiteY221" fmla="*/ 3505200 h 4168140"/>
                  <a:gd name="connsiteX222" fmla="*/ 5029200 w 11681460"/>
                  <a:gd name="connsiteY222" fmla="*/ 3482340 h 4168140"/>
                  <a:gd name="connsiteX223" fmla="*/ 4960620 w 11681460"/>
                  <a:gd name="connsiteY223" fmla="*/ 3413760 h 4168140"/>
                  <a:gd name="connsiteX224" fmla="*/ 4876800 w 11681460"/>
                  <a:gd name="connsiteY224" fmla="*/ 3299460 h 4168140"/>
                  <a:gd name="connsiteX225" fmla="*/ 4808220 w 11681460"/>
                  <a:gd name="connsiteY225" fmla="*/ 3200400 h 4168140"/>
                  <a:gd name="connsiteX226" fmla="*/ 4777740 w 11681460"/>
                  <a:gd name="connsiteY226" fmla="*/ 3147060 h 4168140"/>
                  <a:gd name="connsiteX227" fmla="*/ 4724400 w 11681460"/>
                  <a:gd name="connsiteY227" fmla="*/ 3108960 h 4168140"/>
                  <a:gd name="connsiteX228" fmla="*/ 4648200 w 11681460"/>
                  <a:gd name="connsiteY228" fmla="*/ 3063240 h 4168140"/>
                  <a:gd name="connsiteX229" fmla="*/ 4533900 w 11681460"/>
                  <a:gd name="connsiteY229" fmla="*/ 2979420 h 4168140"/>
                  <a:gd name="connsiteX230" fmla="*/ 4427220 w 11681460"/>
                  <a:gd name="connsiteY230" fmla="*/ 2941320 h 4168140"/>
                  <a:gd name="connsiteX231" fmla="*/ 4366260 w 11681460"/>
                  <a:gd name="connsiteY231" fmla="*/ 2903220 h 4168140"/>
                  <a:gd name="connsiteX232" fmla="*/ 4244340 w 11681460"/>
                  <a:gd name="connsiteY232" fmla="*/ 2842260 h 4168140"/>
                  <a:gd name="connsiteX233" fmla="*/ 4145280 w 11681460"/>
                  <a:gd name="connsiteY233" fmla="*/ 2811780 h 4168140"/>
                  <a:gd name="connsiteX234" fmla="*/ 4038600 w 11681460"/>
                  <a:gd name="connsiteY234" fmla="*/ 2804160 h 4168140"/>
                  <a:gd name="connsiteX235" fmla="*/ 3954780 w 11681460"/>
                  <a:gd name="connsiteY235" fmla="*/ 2819400 h 4168140"/>
                  <a:gd name="connsiteX236" fmla="*/ 3863340 w 11681460"/>
                  <a:gd name="connsiteY236" fmla="*/ 2804160 h 4168140"/>
                  <a:gd name="connsiteX237" fmla="*/ 3741420 w 11681460"/>
                  <a:gd name="connsiteY237" fmla="*/ 2781300 h 4168140"/>
                  <a:gd name="connsiteX238" fmla="*/ 3649980 w 11681460"/>
                  <a:gd name="connsiteY238" fmla="*/ 2743200 h 4168140"/>
                  <a:gd name="connsiteX239" fmla="*/ 3573780 w 11681460"/>
                  <a:gd name="connsiteY239" fmla="*/ 2674620 h 4168140"/>
                  <a:gd name="connsiteX240" fmla="*/ 3482340 w 11681460"/>
                  <a:gd name="connsiteY240" fmla="*/ 2621280 h 4168140"/>
                  <a:gd name="connsiteX241" fmla="*/ 3436620 w 11681460"/>
                  <a:gd name="connsiteY241" fmla="*/ 2552700 h 4168140"/>
                  <a:gd name="connsiteX242" fmla="*/ 3329940 w 11681460"/>
                  <a:gd name="connsiteY242" fmla="*/ 2423160 h 4168140"/>
                  <a:gd name="connsiteX243" fmla="*/ 3261360 w 11681460"/>
                  <a:gd name="connsiteY243" fmla="*/ 2324100 h 4168140"/>
                  <a:gd name="connsiteX244" fmla="*/ 3131820 w 11681460"/>
                  <a:gd name="connsiteY244" fmla="*/ 2209800 h 4168140"/>
                  <a:gd name="connsiteX245" fmla="*/ 3040380 w 11681460"/>
                  <a:gd name="connsiteY245" fmla="*/ 2141220 h 4168140"/>
                  <a:gd name="connsiteX246" fmla="*/ 2910840 w 11681460"/>
                  <a:gd name="connsiteY246" fmla="*/ 2034540 h 4168140"/>
                  <a:gd name="connsiteX247" fmla="*/ 2849880 w 11681460"/>
                  <a:gd name="connsiteY247" fmla="*/ 1958340 h 4168140"/>
                  <a:gd name="connsiteX248" fmla="*/ 2743200 w 11681460"/>
                  <a:gd name="connsiteY248" fmla="*/ 1889760 h 4168140"/>
                  <a:gd name="connsiteX249" fmla="*/ 2659380 w 11681460"/>
                  <a:gd name="connsiteY249" fmla="*/ 1844040 h 4168140"/>
                  <a:gd name="connsiteX250" fmla="*/ 2575560 w 11681460"/>
                  <a:gd name="connsiteY250" fmla="*/ 1744980 h 4168140"/>
                  <a:gd name="connsiteX251" fmla="*/ 2468880 w 11681460"/>
                  <a:gd name="connsiteY251" fmla="*/ 1645920 h 4168140"/>
                  <a:gd name="connsiteX252" fmla="*/ 2400300 w 11681460"/>
                  <a:gd name="connsiteY252" fmla="*/ 1607820 h 4168140"/>
                  <a:gd name="connsiteX253" fmla="*/ 2263140 w 11681460"/>
                  <a:gd name="connsiteY253" fmla="*/ 1501140 h 4168140"/>
                  <a:gd name="connsiteX254" fmla="*/ 2171700 w 11681460"/>
                  <a:gd name="connsiteY254" fmla="*/ 1432560 h 4168140"/>
                  <a:gd name="connsiteX255" fmla="*/ 2087880 w 11681460"/>
                  <a:gd name="connsiteY255" fmla="*/ 1363980 h 4168140"/>
                  <a:gd name="connsiteX256" fmla="*/ 1950720 w 11681460"/>
                  <a:gd name="connsiteY256" fmla="*/ 1272540 h 4168140"/>
                  <a:gd name="connsiteX257" fmla="*/ 1805940 w 11681460"/>
                  <a:gd name="connsiteY257" fmla="*/ 1135380 h 4168140"/>
                  <a:gd name="connsiteX258" fmla="*/ 1729740 w 11681460"/>
                  <a:gd name="connsiteY258" fmla="*/ 1089660 h 4168140"/>
                  <a:gd name="connsiteX259" fmla="*/ 1668780 w 11681460"/>
                  <a:gd name="connsiteY259" fmla="*/ 1043940 h 4168140"/>
                  <a:gd name="connsiteX260" fmla="*/ 1592580 w 11681460"/>
                  <a:gd name="connsiteY260" fmla="*/ 990600 h 4168140"/>
                  <a:gd name="connsiteX261" fmla="*/ 1470660 w 11681460"/>
                  <a:gd name="connsiteY261" fmla="*/ 891540 h 4168140"/>
                  <a:gd name="connsiteX262" fmla="*/ 1386840 w 11681460"/>
                  <a:gd name="connsiteY262" fmla="*/ 845820 h 4168140"/>
                  <a:gd name="connsiteX263" fmla="*/ 1318260 w 11681460"/>
                  <a:gd name="connsiteY263" fmla="*/ 784860 h 4168140"/>
                  <a:gd name="connsiteX264" fmla="*/ 1264920 w 11681460"/>
                  <a:gd name="connsiteY264" fmla="*/ 723900 h 4168140"/>
                  <a:gd name="connsiteX265" fmla="*/ 1181100 w 11681460"/>
                  <a:gd name="connsiteY265" fmla="*/ 647700 h 4168140"/>
                  <a:gd name="connsiteX266" fmla="*/ 1089660 w 11681460"/>
                  <a:gd name="connsiteY266" fmla="*/ 624840 h 4168140"/>
                  <a:gd name="connsiteX267" fmla="*/ 1021080 w 11681460"/>
                  <a:gd name="connsiteY267" fmla="*/ 586740 h 4168140"/>
                  <a:gd name="connsiteX268" fmla="*/ 937260 w 11681460"/>
                  <a:gd name="connsiteY268" fmla="*/ 548640 h 4168140"/>
                  <a:gd name="connsiteX269" fmla="*/ 830580 w 11681460"/>
                  <a:gd name="connsiteY269" fmla="*/ 510540 h 4168140"/>
                  <a:gd name="connsiteX270" fmla="*/ 754380 w 11681460"/>
                  <a:gd name="connsiteY270" fmla="*/ 457200 h 4168140"/>
                  <a:gd name="connsiteX271" fmla="*/ 708660 w 11681460"/>
                  <a:gd name="connsiteY271" fmla="*/ 419100 h 4168140"/>
                  <a:gd name="connsiteX272" fmla="*/ 609600 w 11681460"/>
                  <a:gd name="connsiteY272" fmla="*/ 396240 h 4168140"/>
                  <a:gd name="connsiteX273" fmla="*/ 548640 w 11681460"/>
                  <a:gd name="connsiteY273" fmla="*/ 320040 h 4168140"/>
                  <a:gd name="connsiteX274" fmla="*/ 510540 w 11681460"/>
                  <a:gd name="connsiteY274" fmla="*/ 251460 h 4168140"/>
                  <a:gd name="connsiteX275" fmla="*/ 464820 w 11681460"/>
                  <a:gd name="connsiteY275" fmla="*/ 190500 h 4168140"/>
                  <a:gd name="connsiteX276" fmla="*/ 411480 w 11681460"/>
                  <a:gd name="connsiteY276" fmla="*/ 137160 h 4168140"/>
                  <a:gd name="connsiteX277" fmla="*/ 373380 w 11681460"/>
                  <a:gd name="connsiteY277" fmla="*/ 45720 h 4168140"/>
                  <a:gd name="connsiteX278" fmla="*/ 342900 w 11681460"/>
                  <a:gd name="connsiteY278" fmla="*/ 0 h 4168140"/>
                  <a:gd name="connsiteX279" fmla="*/ 327660 w 11681460"/>
                  <a:gd name="connsiteY279" fmla="*/ 60960 h 4168140"/>
                  <a:gd name="connsiteX280" fmla="*/ 289560 w 11681460"/>
                  <a:gd name="connsiteY280" fmla="*/ 91440 h 4168140"/>
                  <a:gd name="connsiteX281" fmla="*/ 236220 w 11681460"/>
                  <a:gd name="connsiteY281" fmla="*/ 114300 h 4168140"/>
                  <a:gd name="connsiteX282" fmla="*/ 198120 w 11681460"/>
                  <a:gd name="connsiteY282" fmla="*/ 175260 h 4168140"/>
                  <a:gd name="connsiteX283" fmla="*/ 175260 w 11681460"/>
                  <a:gd name="connsiteY283" fmla="*/ 228600 h 4168140"/>
                  <a:gd name="connsiteX284" fmla="*/ 114300 w 11681460"/>
                  <a:gd name="connsiteY284" fmla="*/ 236220 h 4168140"/>
                  <a:gd name="connsiteX285" fmla="*/ 45720 w 11681460"/>
                  <a:gd name="connsiteY285" fmla="*/ 251460 h 4168140"/>
                  <a:gd name="connsiteX286" fmla="*/ 0 w 11681460"/>
                  <a:gd name="connsiteY286" fmla="*/ 281940 h 4168140"/>
                  <a:gd name="connsiteX287" fmla="*/ 68580 w 11681460"/>
                  <a:gd name="connsiteY287" fmla="*/ 320040 h 4168140"/>
                  <a:gd name="connsiteX0" fmla="*/ 68580 w 11722100"/>
                  <a:gd name="connsiteY0" fmla="*/ 320040 h 4168140"/>
                  <a:gd name="connsiteX1" fmla="*/ 121920 w 11722100"/>
                  <a:gd name="connsiteY1" fmla="*/ 381000 h 4168140"/>
                  <a:gd name="connsiteX2" fmla="*/ 198120 w 11722100"/>
                  <a:gd name="connsiteY2" fmla="*/ 419100 h 4168140"/>
                  <a:gd name="connsiteX3" fmla="*/ 320040 w 11722100"/>
                  <a:gd name="connsiteY3" fmla="*/ 510540 h 4168140"/>
                  <a:gd name="connsiteX4" fmla="*/ 411480 w 11722100"/>
                  <a:gd name="connsiteY4" fmla="*/ 563880 h 4168140"/>
                  <a:gd name="connsiteX5" fmla="*/ 472440 w 11722100"/>
                  <a:gd name="connsiteY5" fmla="*/ 632460 h 4168140"/>
                  <a:gd name="connsiteX6" fmla="*/ 601980 w 11722100"/>
                  <a:gd name="connsiteY6" fmla="*/ 708660 h 4168140"/>
                  <a:gd name="connsiteX7" fmla="*/ 739140 w 11722100"/>
                  <a:gd name="connsiteY7" fmla="*/ 784860 h 4168140"/>
                  <a:gd name="connsiteX8" fmla="*/ 861060 w 11722100"/>
                  <a:gd name="connsiteY8" fmla="*/ 868680 h 4168140"/>
                  <a:gd name="connsiteX9" fmla="*/ 944880 w 11722100"/>
                  <a:gd name="connsiteY9" fmla="*/ 952500 h 4168140"/>
                  <a:gd name="connsiteX10" fmla="*/ 1021080 w 11722100"/>
                  <a:gd name="connsiteY10" fmla="*/ 1005840 h 4168140"/>
                  <a:gd name="connsiteX11" fmla="*/ 1097280 w 11722100"/>
                  <a:gd name="connsiteY11" fmla="*/ 1043940 h 4168140"/>
                  <a:gd name="connsiteX12" fmla="*/ 1181100 w 11722100"/>
                  <a:gd name="connsiteY12" fmla="*/ 1104900 h 4168140"/>
                  <a:gd name="connsiteX13" fmla="*/ 1249680 w 11722100"/>
                  <a:gd name="connsiteY13" fmla="*/ 1150620 h 4168140"/>
                  <a:gd name="connsiteX14" fmla="*/ 1341120 w 11722100"/>
                  <a:gd name="connsiteY14" fmla="*/ 1196340 h 4168140"/>
                  <a:gd name="connsiteX15" fmla="*/ 1417320 w 11722100"/>
                  <a:gd name="connsiteY15" fmla="*/ 1257300 h 4168140"/>
                  <a:gd name="connsiteX16" fmla="*/ 1493520 w 11722100"/>
                  <a:gd name="connsiteY16" fmla="*/ 1333500 h 4168140"/>
                  <a:gd name="connsiteX17" fmla="*/ 1569720 w 11722100"/>
                  <a:gd name="connsiteY17" fmla="*/ 1356360 h 4168140"/>
                  <a:gd name="connsiteX18" fmla="*/ 1684020 w 11722100"/>
                  <a:gd name="connsiteY18" fmla="*/ 1424940 h 4168140"/>
                  <a:gd name="connsiteX19" fmla="*/ 1729740 w 11722100"/>
                  <a:gd name="connsiteY19" fmla="*/ 1485900 h 4168140"/>
                  <a:gd name="connsiteX20" fmla="*/ 1844040 w 11722100"/>
                  <a:gd name="connsiteY20" fmla="*/ 1569720 h 4168140"/>
                  <a:gd name="connsiteX21" fmla="*/ 1935480 w 11722100"/>
                  <a:gd name="connsiteY21" fmla="*/ 1615440 h 4168140"/>
                  <a:gd name="connsiteX22" fmla="*/ 2049780 w 11722100"/>
                  <a:gd name="connsiteY22" fmla="*/ 1691640 h 4168140"/>
                  <a:gd name="connsiteX23" fmla="*/ 2133600 w 11722100"/>
                  <a:gd name="connsiteY23" fmla="*/ 1729740 h 4168140"/>
                  <a:gd name="connsiteX24" fmla="*/ 2202180 w 11722100"/>
                  <a:gd name="connsiteY24" fmla="*/ 1805940 h 4168140"/>
                  <a:gd name="connsiteX25" fmla="*/ 2255520 w 11722100"/>
                  <a:gd name="connsiteY25" fmla="*/ 1821180 h 4168140"/>
                  <a:gd name="connsiteX26" fmla="*/ 2316480 w 11722100"/>
                  <a:gd name="connsiteY26" fmla="*/ 1866900 h 4168140"/>
                  <a:gd name="connsiteX27" fmla="*/ 2423160 w 11722100"/>
                  <a:gd name="connsiteY27" fmla="*/ 2004060 h 4168140"/>
                  <a:gd name="connsiteX28" fmla="*/ 2476500 w 11722100"/>
                  <a:gd name="connsiteY28" fmla="*/ 2087880 h 4168140"/>
                  <a:gd name="connsiteX29" fmla="*/ 2567940 w 11722100"/>
                  <a:gd name="connsiteY29" fmla="*/ 2148840 h 4168140"/>
                  <a:gd name="connsiteX30" fmla="*/ 2682240 w 11722100"/>
                  <a:gd name="connsiteY30" fmla="*/ 2186940 h 4168140"/>
                  <a:gd name="connsiteX31" fmla="*/ 2743200 w 11722100"/>
                  <a:gd name="connsiteY31" fmla="*/ 2209800 h 4168140"/>
                  <a:gd name="connsiteX32" fmla="*/ 2811780 w 11722100"/>
                  <a:gd name="connsiteY32" fmla="*/ 2247900 h 4168140"/>
                  <a:gd name="connsiteX33" fmla="*/ 2887980 w 11722100"/>
                  <a:gd name="connsiteY33" fmla="*/ 2301240 h 4168140"/>
                  <a:gd name="connsiteX34" fmla="*/ 2979420 w 11722100"/>
                  <a:gd name="connsiteY34" fmla="*/ 2385060 h 4168140"/>
                  <a:gd name="connsiteX35" fmla="*/ 3055620 w 11722100"/>
                  <a:gd name="connsiteY35" fmla="*/ 2461260 h 4168140"/>
                  <a:gd name="connsiteX36" fmla="*/ 3139440 w 11722100"/>
                  <a:gd name="connsiteY36" fmla="*/ 2537460 h 4168140"/>
                  <a:gd name="connsiteX37" fmla="*/ 3261360 w 11722100"/>
                  <a:gd name="connsiteY37" fmla="*/ 2628900 h 4168140"/>
                  <a:gd name="connsiteX38" fmla="*/ 3345180 w 11722100"/>
                  <a:gd name="connsiteY38" fmla="*/ 2720340 h 4168140"/>
                  <a:gd name="connsiteX39" fmla="*/ 3444240 w 11722100"/>
                  <a:gd name="connsiteY39" fmla="*/ 2796540 h 4168140"/>
                  <a:gd name="connsiteX40" fmla="*/ 3558540 w 11722100"/>
                  <a:gd name="connsiteY40" fmla="*/ 2872740 h 4168140"/>
                  <a:gd name="connsiteX41" fmla="*/ 3619500 w 11722100"/>
                  <a:gd name="connsiteY41" fmla="*/ 2979420 h 4168140"/>
                  <a:gd name="connsiteX42" fmla="*/ 3619500 w 11722100"/>
                  <a:gd name="connsiteY42" fmla="*/ 2979420 h 4168140"/>
                  <a:gd name="connsiteX43" fmla="*/ 3649980 w 11722100"/>
                  <a:gd name="connsiteY43" fmla="*/ 3048000 h 4168140"/>
                  <a:gd name="connsiteX44" fmla="*/ 3703320 w 11722100"/>
                  <a:gd name="connsiteY44" fmla="*/ 3086100 h 4168140"/>
                  <a:gd name="connsiteX45" fmla="*/ 3764280 w 11722100"/>
                  <a:gd name="connsiteY45" fmla="*/ 3063240 h 4168140"/>
                  <a:gd name="connsiteX46" fmla="*/ 3848100 w 11722100"/>
                  <a:gd name="connsiteY46" fmla="*/ 3025140 h 4168140"/>
                  <a:gd name="connsiteX47" fmla="*/ 3916680 w 11722100"/>
                  <a:gd name="connsiteY47" fmla="*/ 3032760 h 4168140"/>
                  <a:gd name="connsiteX48" fmla="*/ 4030980 w 11722100"/>
                  <a:gd name="connsiteY48" fmla="*/ 3063240 h 4168140"/>
                  <a:gd name="connsiteX49" fmla="*/ 4137660 w 11722100"/>
                  <a:gd name="connsiteY49" fmla="*/ 3101340 h 4168140"/>
                  <a:gd name="connsiteX50" fmla="*/ 4259580 w 11722100"/>
                  <a:gd name="connsiteY50" fmla="*/ 3147060 h 4168140"/>
                  <a:gd name="connsiteX51" fmla="*/ 4381500 w 11722100"/>
                  <a:gd name="connsiteY51" fmla="*/ 3192780 h 4168140"/>
                  <a:gd name="connsiteX52" fmla="*/ 4526280 w 11722100"/>
                  <a:gd name="connsiteY52" fmla="*/ 3276600 h 4168140"/>
                  <a:gd name="connsiteX53" fmla="*/ 4587240 w 11722100"/>
                  <a:gd name="connsiteY53" fmla="*/ 3299460 h 4168140"/>
                  <a:gd name="connsiteX54" fmla="*/ 4610100 w 11722100"/>
                  <a:gd name="connsiteY54" fmla="*/ 3352800 h 4168140"/>
                  <a:gd name="connsiteX55" fmla="*/ 4648200 w 11722100"/>
                  <a:gd name="connsiteY55" fmla="*/ 3436620 h 4168140"/>
                  <a:gd name="connsiteX56" fmla="*/ 4671060 w 11722100"/>
                  <a:gd name="connsiteY56" fmla="*/ 3520440 h 4168140"/>
                  <a:gd name="connsiteX57" fmla="*/ 4678680 w 11722100"/>
                  <a:gd name="connsiteY57" fmla="*/ 3589020 h 4168140"/>
                  <a:gd name="connsiteX58" fmla="*/ 4686300 w 11722100"/>
                  <a:gd name="connsiteY58" fmla="*/ 3649980 h 4168140"/>
                  <a:gd name="connsiteX59" fmla="*/ 4724400 w 11722100"/>
                  <a:gd name="connsiteY59" fmla="*/ 3680460 h 4168140"/>
                  <a:gd name="connsiteX60" fmla="*/ 4785360 w 11722100"/>
                  <a:gd name="connsiteY60" fmla="*/ 3672840 h 4168140"/>
                  <a:gd name="connsiteX61" fmla="*/ 4869180 w 11722100"/>
                  <a:gd name="connsiteY61" fmla="*/ 3703320 h 4168140"/>
                  <a:gd name="connsiteX62" fmla="*/ 4914900 w 11722100"/>
                  <a:gd name="connsiteY62" fmla="*/ 3756660 h 4168140"/>
                  <a:gd name="connsiteX63" fmla="*/ 5105400 w 11722100"/>
                  <a:gd name="connsiteY63" fmla="*/ 3832860 h 4168140"/>
                  <a:gd name="connsiteX64" fmla="*/ 5173980 w 11722100"/>
                  <a:gd name="connsiteY64" fmla="*/ 3886200 h 4168140"/>
                  <a:gd name="connsiteX65" fmla="*/ 5242560 w 11722100"/>
                  <a:gd name="connsiteY65" fmla="*/ 3924300 h 4168140"/>
                  <a:gd name="connsiteX66" fmla="*/ 5364480 w 11722100"/>
                  <a:gd name="connsiteY66" fmla="*/ 3962400 h 4168140"/>
                  <a:gd name="connsiteX67" fmla="*/ 5516880 w 11722100"/>
                  <a:gd name="connsiteY67" fmla="*/ 4046220 h 4168140"/>
                  <a:gd name="connsiteX68" fmla="*/ 5585460 w 11722100"/>
                  <a:gd name="connsiteY68" fmla="*/ 4099560 h 4168140"/>
                  <a:gd name="connsiteX69" fmla="*/ 5661660 w 11722100"/>
                  <a:gd name="connsiteY69" fmla="*/ 4122420 h 4168140"/>
                  <a:gd name="connsiteX70" fmla="*/ 5745480 w 11722100"/>
                  <a:gd name="connsiteY70" fmla="*/ 4130040 h 4168140"/>
                  <a:gd name="connsiteX71" fmla="*/ 5836920 w 11722100"/>
                  <a:gd name="connsiteY71" fmla="*/ 4130040 h 4168140"/>
                  <a:gd name="connsiteX72" fmla="*/ 5951220 w 11722100"/>
                  <a:gd name="connsiteY72" fmla="*/ 4145280 h 4168140"/>
                  <a:gd name="connsiteX73" fmla="*/ 6035040 w 11722100"/>
                  <a:gd name="connsiteY73" fmla="*/ 4168140 h 4168140"/>
                  <a:gd name="connsiteX74" fmla="*/ 6149340 w 11722100"/>
                  <a:gd name="connsiteY74" fmla="*/ 4137660 h 4168140"/>
                  <a:gd name="connsiteX75" fmla="*/ 6286500 w 11722100"/>
                  <a:gd name="connsiteY75" fmla="*/ 4114800 h 4168140"/>
                  <a:gd name="connsiteX76" fmla="*/ 6393180 w 11722100"/>
                  <a:gd name="connsiteY76" fmla="*/ 4053840 h 4168140"/>
                  <a:gd name="connsiteX77" fmla="*/ 6484620 w 11722100"/>
                  <a:gd name="connsiteY77" fmla="*/ 4038600 h 4168140"/>
                  <a:gd name="connsiteX78" fmla="*/ 6583680 w 11722100"/>
                  <a:gd name="connsiteY78" fmla="*/ 3970020 h 4168140"/>
                  <a:gd name="connsiteX79" fmla="*/ 6697980 w 11722100"/>
                  <a:gd name="connsiteY79" fmla="*/ 3886200 h 4168140"/>
                  <a:gd name="connsiteX80" fmla="*/ 6728460 w 11722100"/>
                  <a:gd name="connsiteY80" fmla="*/ 3817620 h 4168140"/>
                  <a:gd name="connsiteX81" fmla="*/ 6842760 w 11722100"/>
                  <a:gd name="connsiteY81" fmla="*/ 3733800 h 4168140"/>
                  <a:gd name="connsiteX82" fmla="*/ 6972300 w 11722100"/>
                  <a:gd name="connsiteY82" fmla="*/ 3642360 h 4168140"/>
                  <a:gd name="connsiteX83" fmla="*/ 7078980 w 11722100"/>
                  <a:gd name="connsiteY83" fmla="*/ 3528060 h 4168140"/>
                  <a:gd name="connsiteX84" fmla="*/ 7139940 w 11722100"/>
                  <a:gd name="connsiteY84" fmla="*/ 3444240 h 4168140"/>
                  <a:gd name="connsiteX85" fmla="*/ 7269480 w 11722100"/>
                  <a:gd name="connsiteY85" fmla="*/ 3284220 h 4168140"/>
                  <a:gd name="connsiteX86" fmla="*/ 7330440 w 11722100"/>
                  <a:gd name="connsiteY86" fmla="*/ 3185160 h 4168140"/>
                  <a:gd name="connsiteX87" fmla="*/ 7376160 w 11722100"/>
                  <a:gd name="connsiteY87" fmla="*/ 3116580 h 4168140"/>
                  <a:gd name="connsiteX88" fmla="*/ 7444740 w 11722100"/>
                  <a:gd name="connsiteY88" fmla="*/ 3093720 h 4168140"/>
                  <a:gd name="connsiteX89" fmla="*/ 7513320 w 11722100"/>
                  <a:gd name="connsiteY89" fmla="*/ 3101340 h 4168140"/>
                  <a:gd name="connsiteX90" fmla="*/ 7574280 w 11722100"/>
                  <a:gd name="connsiteY90" fmla="*/ 3078480 h 4168140"/>
                  <a:gd name="connsiteX91" fmla="*/ 7726680 w 11722100"/>
                  <a:gd name="connsiteY91" fmla="*/ 3108960 h 4168140"/>
                  <a:gd name="connsiteX92" fmla="*/ 7833360 w 11722100"/>
                  <a:gd name="connsiteY92" fmla="*/ 3162300 h 4168140"/>
                  <a:gd name="connsiteX93" fmla="*/ 7962900 w 11722100"/>
                  <a:gd name="connsiteY93" fmla="*/ 3192780 h 4168140"/>
                  <a:gd name="connsiteX94" fmla="*/ 8161020 w 11722100"/>
                  <a:gd name="connsiteY94" fmla="*/ 3268980 h 4168140"/>
                  <a:gd name="connsiteX95" fmla="*/ 8290560 w 11722100"/>
                  <a:gd name="connsiteY95" fmla="*/ 3337560 h 4168140"/>
                  <a:gd name="connsiteX96" fmla="*/ 8382000 w 11722100"/>
                  <a:gd name="connsiteY96" fmla="*/ 3360420 h 4168140"/>
                  <a:gd name="connsiteX97" fmla="*/ 8458200 w 11722100"/>
                  <a:gd name="connsiteY97" fmla="*/ 3398520 h 4168140"/>
                  <a:gd name="connsiteX98" fmla="*/ 8595360 w 11722100"/>
                  <a:gd name="connsiteY98" fmla="*/ 3512820 h 4168140"/>
                  <a:gd name="connsiteX99" fmla="*/ 8641080 w 11722100"/>
                  <a:gd name="connsiteY99" fmla="*/ 3566160 h 4168140"/>
                  <a:gd name="connsiteX100" fmla="*/ 8702040 w 11722100"/>
                  <a:gd name="connsiteY100" fmla="*/ 3604260 h 4168140"/>
                  <a:gd name="connsiteX101" fmla="*/ 8763000 w 11722100"/>
                  <a:gd name="connsiteY101" fmla="*/ 3634740 h 4168140"/>
                  <a:gd name="connsiteX102" fmla="*/ 8854440 w 11722100"/>
                  <a:gd name="connsiteY102" fmla="*/ 3627120 h 4168140"/>
                  <a:gd name="connsiteX103" fmla="*/ 8968740 w 11722100"/>
                  <a:gd name="connsiteY103" fmla="*/ 3619500 h 4168140"/>
                  <a:gd name="connsiteX104" fmla="*/ 9060180 w 11722100"/>
                  <a:gd name="connsiteY104" fmla="*/ 3642360 h 4168140"/>
                  <a:gd name="connsiteX105" fmla="*/ 9151620 w 11722100"/>
                  <a:gd name="connsiteY105" fmla="*/ 3657600 h 4168140"/>
                  <a:gd name="connsiteX106" fmla="*/ 9227820 w 11722100"/>
                  <a:gd name="connsiteY106" fmla="*/ 3642360 h 4168140"/>
                  <a:gd name="connsiteX107" fmla="*/ 9311640 w 11722100"/>
                  <a:gd name="connsiteY107" fmla="*/ 3611880 h 4168140"/>
                  <a:gd name="connsiteX108" fmla="*/ 9433560 w 11722100"/>
                  <a:gd name="connsiteY108" fmla="*/ 3589020 h 4168140"/>
                  <a:gd name="connsiteX109" fmla="*/ 9509760 w 11722100"/>
                  <a:gd name="connsiteY109" fmla="*/ 3528060 h 4168140"/>
                  <a:gd name="connsiteX110" fmla="*/ 9646920 w 11722100"/>
                  <a:gd name="connsiteY110" fmla="*/ 3489960 h 4168140"/>
                  <a:gd name="connsiteX111" fmla="*/ 9784080 w 11722100"/>
                  <a:gd name="connsiteY111" fmla="*/ 3444240 h 4168140"/>
                  <a:gd name="connsiteX112" fmla="*/ 9860280 w 11722100"/>
                  <a:gd name="connsiteY112" fmla="*/ 3383280 h 4168140"/>
                  <a:gd name="connsiteX113" fmla="*/ 9921240 w 11722100"/>
                  <a:gd name="connsiteY113" fmla="*/ 3314700 h 4168140"/>
                  <a:gd name="connsiteX114" fmla="*/ 9997440 w 11722100"/>
                  <a:gd name="connsiteY114" fmla="*/ 3208020 h 4168140"/>
                  <a:gd name="connsiteX115" fmla="*/ 10043160 w 11722100"/>
                  <a:gd name="connsiteY115" fmla="*/ 3101340 h 4168140"/>
                  <a:gd name="connsiteX116" fmla="*/ 10104120 w 11722100"/>
                  <a:gd name="connsiteY116" fmla="*/ 3017520 h 4168140"/>
                  <a:gd name="connsiteX117" fmla="*/ 10157460 w 11722100"/>
                  <a:gd name="connsiteY117" fmla="*/ 2933700 h 4168140"/>
                  <a:gd name="connsiteX118" fmla="*/ 10218420 w 11722100"/>
                  <a:gd name="connsiteY118" fmla="*/ 2849880 h 4168140"/>
                  <a:gd name="connsiteX119" fmla="*/ 10294620 w 11722100"/>
                  <a:gd name="connsiteY119" fmla="*/ 2735580 h 4168140"/>
                  <a:gd name="connsiteX120" fmla="*/ 10347960 w 11722100"/>
                  <a:gd name="connsiteY120" fmla="*/ 2621280 h 4168140"/>
                  <a:gd name="connsiteX121" fmla="*/ 10431780 w 11722100"/>
                  <a:gd name="connsiteY121" fmla="*/ 2499360 h 4168140"/>
                  <a:gd name="connsiteX122" fmla="*/ 10500360 w 11722100"/>
                  <a:gd name="connsiteY122" fmla="*/ 2354580 h 4168140"/>
                  <a:gd name="connsiteX123" fmla="*/ 10553700 w 11722100"/>
                  <a:gd name="connsiteY123" fmla="*/ 2263140 h 4168140"/>
                  <a:gd name="connsiteX124" fmla="*/ 10584180 w 11722100"/>
                  <a:gd name="connsiteY124" fmla="*/ 2194560 h 4168140"/>
                  <a:gd name="connsiteX125" fmla="*/ 10614660 w 11722100"/>
                  <a:gd name="connsiteY125" fmla="*/ 2118360 h 4168140"/>
                  <a:gd name="connsiteX126" fmla="*/ 10675620 w 11722100"/>
                  <a:gd name="connsiteY126" fmla="*/ 2049780 h 4168140"/>
                  <a:gd name="connsiteX127" fmla="*/ 10690860 w 11722100"/>
                  <a:gd name="connsiteY127" fmla="*/ 1988820 h 4168140"/>
                  <a:gd name="connsiteX128" fmla="*/ 10713720 w 11722100"/>
                  <a:gd name="connsiteY128" fmla="*/ 1927860 h 4168140"/>
                  <a:gd name="connsiteX129" fmla="*/ 10767060 w 11722100"/>
                  <a:gd name="connsiteY129" fmla="*/ 1859280 h 4168140"/>
                  <a:gd name="connsiteX130" fmla="*/ 10873740 w 11722100"/>
                  <a:gd name="connsiteY130" fmla="*/ 1828800 h 4168140"/>
                  <a:gd name="connsiteX131" fmla="*/ 11079480 w 11722100"/>
                  <a:gd name="connsiteY131" fmla="*/ 1767840 h 4168140"/>
                  <a:gd name="connsiteX132" fmla="*/ 11247120 w 11722100"/>
                  <a:gd name="connsiteY132" fmla="*/ 1684020 h 4168140"/>
                  <a:gd name="connsiteX133" fmla="*/ 11414760 w 11722100"/>
                  <a:gd name="connsiteY133" fmla="*/ 1638300 h 4168140"/>
                  <a:gd name="connsiteX134" fmla="*/ 11490960 w 11722100"/>
                  <a:gd name="connsiteY134" fmla="*/ 1577340 h 4168140"/>
                  <a:gd name="connsiteX135" fmla="*/ 11635740 w 11722100"/>
                  <a:gd name="connsiteY135" fmla="*/ 1508760 h 4168140"/>
                  <a:gd name="connsiteX136" fmla="*/ 11722100 w 11722100"/>
                  <a:gd name="connsiteY136" fmla="*/ 1437640 h 4168140"/>
                  <a:gd name="connsiteX137" fmla="*/ 11620500 w 11722100"/>
                  <a:gd name="connsiteY137" fmla="*/ 1417320 h 4168140"/>
                  <a:gd name="connsiteX138" fmla="*/ 11567160 w 11722100"/>
                  <a:gd name="connsiteY138" fmla="*/ 1379220 h 4168140"/>
                  <a:gd name="connsiteX139" fmla="*/ 11498580 w 11722100"/>
                  <a:gd name="connsiteY139" fmla="*/ 1318260 h 4168140"/>
                  <a:gd name="connsiteX140" fmla="*/ 11468100 w 11722100"/>
                  <a:gd name="connsiteY140" fmla="*/ 1280160 h 4168140"/>
                  <a:gd name="connsiteX141" fmla="*/ 11430000 w 11722100"/>
                  <a:gd name="connsiteY141" fmla="*/ 1216660 h 4168140"/>
                  <a:gd name="connsiteX142" fmla="*/ 11384280 w 11722100"/>
                  <a:gd name="connsiteY142" fmla="*/ 1310640 h 4168140"/>
                  <a:gd name="connsiteX143" fmla="*/ 11353800 w 11722100"/>
                  <a:gd name="connsiteY143" fmla="*/ 1356360 h 4168140"/>
                  <a:gd name="connsiteX144" fmla="*/ 11224260 w 11722100"/>
                  <a:gd name="connsiteY144" fmla="*/ 1417320 h 4168140"/>
                  <a:gd name="connsiteX145" fmla="*/ 11109960 w 11722100"/>
                  <a:gd name="connsiteY145" fmla="*/ 1463040 h 4168140"/>
                  <a:gd name="connsiteX146" fmla="*/ 10911840 w 11722100"/>
                  <a:gd name="connsiteY146" fmla="*/ 1524000 h 4168140"/>
                  <a:gd name="connsiteX147" fmla="*/ 10774680 w 11722100"/>
                  <a:gd name="connsiteY147" fmla="*/ 1546860 h 4168140"/>
                  <a:gd name="connsiteX148" fmla="*/ 10675620 w 11722100"/>
                  <a:gd name="connsiteY148" fmla="*/ 1615440 h 4168140"/>
                  <a:gd name="connsiteX149" fmla="*/ 10568940 w 11722100"/>
                  <a:gd name="connsiteY149" fmla="*/ 1676400 h 4168140"/>
                  <a:gd name="connsiteX150" fmla="*/ 10485120 w 11722100"/>
                  <a:gd name="connsiteY150" fmla="*/ 1760220 h 4168140"/>
                  <a:gd name="connsiteX151" fmla="*/ 10454640 w 11722100"/>
                  <a:gd name="connsiteY151" fmla="*/ 1836420 h 4168140"/>
                  <a:gd name="connsiteX152" fmla="*/ 10416540 w 11722100"/>
                  <a:gd name="connsiteY152" fmla="*/ 1927860 h 4168140"/>
                  <a:gd name="connsiteX153" fmla="*/ 10401300 w 11722100"/>
                  <a:gd name="connsiteY153" fmla="*/ 2004060 h 4168140"/>
                  <a:gd name="connsiteX154" fmla="*/ 10363200 w 11722100"/>
                  <a:gd name="connsiteY154" fmla="*/ 2095500 h 4168140"/>
                  <a:gd name="connsiteX155" fmla="*/ 10317480 w 11722100"/>
                  <a:gd name="connsiteY155" fmla="*/ 2225040 h 4168140"/>
                  <a:gd name="connsiteX156" fmla="*/ 10287000 w 11722100"/>
                  <a:gd name="connsiteY156" fmla="*/ 2346960 h 4168140"/>
                  <a:gd name="connsiteX157" fmla="*/ 10218420 w 11722100"/>
                  <a:gd name="connsiteY157" fmla="*/ 2499360 h 4168140"/>
                  <a:gd name="connsiteX158" fmla="*/ 10134600 w 11722100"/>
                  <a:gd name="connsiteY158" fmla="*/ 2621280 h 4168140"/>
                  <a:gd name="connsiteX159" fmla="*/ 10043160 w 11722100"/>
                  <a:gd name="connsiteY159" fmla="*/ 2735580 h 4168140"/>
                  <a:gd name="connsiteX160" fmla="*/ 9974580 w 11722100"/>
                  <a:gd name="connsiteY160" fmla="*/ 2857500 h 4168140"/>
                  <a:gd name="connsiteX161" fmla="*/ 9906000 w 11722100"/>
                  <a:gd name="connsiteY161" fmla="*/ 2941320 h 4168140"/>
                  <a:gd name="connsiteX162" fmla="*/ 9860280 w 11722100"/>
                  <a:gd name="connsiteY162" fmla="*/ 3032760 h 4168140"/>
                  <a:gd name="connsiteX163" fmla="*/ 9806940 w 11722100"/>
                  <a:gd name="connsiteY163" fmla="*/ 3116580 h 4168140"/>
                  <a:gd name="connsiteX164" fmla="*/ 9715500 w 11722100"/>
                  <a:gd name="connsiteY164" fmla="*/ 3208020 h 4168140"/>
                  <a:gd name="connsiteX165" fmla="*/ 9616440 w 11722100"/>
                  <a:gd name="connsiteY165" fmla="*/ 3261360 h 4168140"/>
                  <a:gd name="connsiteX166" fmla="*/ 9532620 w 11722100"/>
                  <a:gd name="connsiteY166" fmla="*/ 3329940 h 4168140"/>
                  <a:gd name="connsiteX167" fmla="*/ 9471660 w 11722100"/>
                  <a:gd name="connsiteY167" fmla="*/ 3375660 h 4168140"/>
                  <a:gd name="connsiteX168" fmla="*/ 9410700 w 11722100"/>
                  <a:gd name="connsiteY168" fmla="*/ 3429000 h 4168140"/>
                  <a:gd name="connsiteX169" fmla="*/ 9288780 w 11722100"/>
                  <a:gd name="connsiteY169" fmla="*/ 3436620 h 4168140"/>
                  <a:gd name="connsiteX170" fmla="*/ 9166860 w 11722100"/>
                  <a:gd name="connsiteY170" fmla="*/ 3444240 h 4168140"/>
                  <a:gd name="connsiteX171" fmla="*/ 9029700 w 11722100"/>
                  <a:gd name="connsiteY171" fmla="*/ 3413760 h 4168140"/>
                  <a:gd name="connsiteX172" fmla="*/ 8823960 w 11722100"/>
                  <a:gd name="connsiteY172" fmla="*/ 3360420 h 4168140"/>
                  <a:gd name="connsiteX173" fmla="*/ 8679180 w 11722100"/>
                  <a:gd name="connsiteY173" fmla="*/ 3329940 h 4168140"/>
                  <a:gd name="connsiteX174" fmla="*/ 8572500 w 11722100"/>
                  <a:gd name="connsiteY174" fmla="*/ 3276600 h 4168140"/>
                  <a:gd name="connsiteX175" fmla="*/ 8465820 w 11722100"/>
                  <a:gd name="connsiteY175" fmla="*/ 3215640 h 4168140"/>
                  <a:gd name="connsiteX176" fmla="*/ 8321040 w 11722100"/>
                  <a:gd name="connsiteY176" fmla="*/ 3177540 h 4168140"/>
                  <a:gd name="connsiteX177" fmla="*/ 8199120 w 11722100"/>
                  <a:gd name="connsiteY177" fmla="*/ 3131820 h 4168140"/>
                  <a:gd name="connsiteX178" fmla="*/ 8069580 w 11722100"/>
                  <a:gd name="connsiteY178" fmla="*/ 3078480 h 4168140"/>
                  <a:gd name="connsiteX179" fmla="*/ 7917180 w 11722100"/>
                  <a:gd name="connsiteY179" fmla="*/ 2994660 h 4168140"/>
                  <a:gd name="connsiteX180" fmla="*/ 7787640 w 11722100"/>
                  <a:gd name="connsiteY180" fmla="*/ 2971800 h 4168140"/>
                  <a:gd name="connsiteX181" fmla="*/ 7719060 w 11722100"/>
                  <a:gd name="connsiteY181" fmla="*/ 2933700 h 4168140"/>
                  <a:gd name="connsiteX182" fmla="*/ 7612380 w 11722100"/>
                  <a:gd name="connsiteY182" fmla="*/ 2903220 h 4168140"/>
                  <a:gd name="connsiteX183" fmla="*/ 7566660 w 11722100"/>
                  <a:gd name="connsiteY183" fmla="*/ 2887980 h 4168140"/>
                  <a:gd name="connsiteX184" fmla="*/ 7551420 w 11722100"/>
                  <a:gd name="connsiteY184" fmla="*/ 2849880 h 4168140"/>
                  <a:gd name="connsiteX185" fmla="*/ 7533640 w 11722100"/>
                  <a:gd name="connsiteY185" fmla="*/ 2788920 h 4168140"/>
                  <a:gd name="connsiteX186" fmla="*/ 7475220 w 11722100"/>
                  <a:gd name="connsiteY186" fmla="*/ 2857500 h 4168140"/>
                  <a:gd name="connsiteX187" fmla="*/ 7414260 w 11722100"/>
                  <a:gd name="connsiteY187" fmla="*/ 2887980 h 4168140"/>
                  <a:gd name="connsiteX188" fmla="*/ 7345680 w 11722100"/>
                  <a:gd name="connsiteY188" fmla="*/ 2971800 h 4168140"/>
                  <a:gd name="connsiteX189" fmla="*/ 7315200 w 11722100"/>
                  <a:gd name="connsiteY189" fmla="*/ 2994660 h 4168140"/>
                  <a:gd name="connsiteX190" fmla="*/ 7261860 w 11722100"/>
                  <a:gd name="connsiteY190" fmla="*/ 3009900 h 4168140"/>
                  <a:gd name="connsiteX191" fmla="*/ 7193280 w 11722100"/>
                  <a:gd name="connsiteY191" fmla="*/ 3025140 h 4168140"/>
                  <a:gd name="connsiteX192" fmla="*/ 7155180 w 11722100"/>
                  <a:gd name="connsiteY192" fmla="*/ 3078480 h 4168140"/>
                  <a:gd name="connsiteX193" fmla="*/ 7109460 w 11722100"/>
                  <a:gd name="connsiteY193" fmla="*/ 3154680 h 4168140"/>
                  <a:gd name="connsiteX194" fmla="*/ 7048500 w 11722100"/>
                  <a:gd name="connsiteY194" fmla="*/ 3246120 h 4168140"/>
                  <a:gd name="connsiteX195" fmla="*/ 6995160 w 11722100"/>
                  <a:gd name="connsiteY195" fmla="*/ 3307080 h 4168140"/>
                  <a:gd name="connsiteX196" fmla="*/ 6972300 w 11722100"/>
                  <a:gd name="connsiteY196" fmla="*/ 3352800 h 4168140"/>
                  <a:gd name="connsiteX197" fmla="*/ 6949440 w 11722100"/>
                  <a:gd name="connsiteY197" fmla="*/ 3413760 h 4168140"/>
                  <a:gd name="connsiteX198" fmla="*/ 6949440 w 11722100"/>
                  <a:gd name="connsiteY198" fmla="*/ 3413760 h 4168140"/>
                  <a:gd name="connsiteX199" fmla="*/ 6911340 w 11722100"/>
                  <a:gd name="connsiteY199" fmla="*/ 3474720 h 4168140"/>
                  <a:gd name="connsiteX200" fmla="*/ 6888480 w 11722100"/>
                  <a:gd name="connsiteY200" fmla="*/ 3505200 h 4168140"/>
                  <a:gd name="connsiteX201" fmla="*/ 6819900 w 11722100"/>
                  <a:gd name="connsiteY201" fmla="*/ 3566160 h 4168140"/>
                  <a:gd name="connsiteX202" fmla="*/ 6743700 w 11722100"/>
                  <a:gd name="connsiteY202" fmla="*/ 3581400 h 4168140"/>
                  <a:gd name="connsiteX203" fmla="*/ 6675120 w 11722100"/>
                  <a:gd name="connsiteY203" fmla="*/ 3657600 h 4168140"/>
                  <a:gd name="connsiteX204" fmla="*/ 6629400 w 11722100"/>
                  <a:gd name="connsiteY204" fmla="*/ 3718560 h 4168140"/>
                  <a:gd name="connsiteX205" fmla="*/ 6576060 w 11722100"/>
                  <a:gd name="connsiteY205" fmla="*/ 3779520 h 4168140"/>
                  <a:gd name="connsiteX206" fmla="*/ 6484620 w 11722100"/>
                  <a:gd name="connsiteY206" fmla="*/ 3817620 h 4168140"/>
                  <a:gd name="connsiteX207" fmla="*/ 6400800 w 11722100"/>
                  <a:gd name="connsiteY207" fmla="*/ 3832860 h 4168140"/>
                  <a:gd name="connsiteX208" fmla="*/ 6263640 w 11722100"/>
                  <a:gd name="connsiteY208" fmla="*/ 3870960 h 4168140"/>
                  <a:gd name="connsiteX209" fmla="*/ 6126480 w 11722100"/>
                  <a:gd name="connsiteY209" fmla="*/ 3901440 h 4168140"/>
                  <a:gd name="connsiteX210" fmla="*/ 6027420 w 11722100"/>
                  <a:gd name="connsiteY210" fmla="*/ 3916680 h 4168140"/>
                  <a:gd name="connsiteX211" fmla="*/ 5890260 w 11722100"/>
                  <a:gd name="connsiteY211" fmla="*/ 3878580 h 4168140"/>
                  <a:gd name="connsiteX212" fmla="*/ 5821680 w 11722100"/>
                  <a:gd name="connsiteY212" fmla="*/ 3863340 h 4168140"/>
                  <a:gd name="connsiteX213" fmla="*/ 5737860 w 11722100"/>
                  <a:gd name="connsiteY213" fmla="*/ 3825240 h 4168140"/>
                  <a:gd name="connsiteX214" fmla="*/ 5638800 w 11722100"/>
                  <a:gd name="connsiteY214" fmla="*/ 3794760 h 4168140"/>
                  <a:gd name="connsiteX215" fmla="*/ 5524500 w 11722100"/>
                  <a:gd name="connsiteY215" fmla="*/ 3756660 h 4168140"/>
                  <a:gd name="connsiteX216" fmla="*/ 5448300 w 11722100"/>
                  <a:gd name="connsiteY216" fmla="*/ 3718560 h 4168140"/>
                  <a:gd name="connsiteX217" fmla="*/ 5349240 w 11722100"/>
                  <a:gd name="connsiteY217" fmla="*/ 3657600 h 4168140"/>
                  <a:gd name="connsiteX218" fmla="*/ 5295900 w 11722100"/>
                  <a:gd name="connsiteY218" fmla="*/ 3619500 h 4168140"/>
                  <a:gd name="connsiteX219" fmla="*/ 5234940 w 11722100"/>
                  <a:gd name="connsiteY219" fmla="*/ 3596640 h 4168140"/>
                  <a:gd name="connsiteX220" fmla="*/ 5135880 w 11722100"/>
                  <a:gd name="connsiteY220" fmla="*/ 3550920 h 4168140"/>
                  <a:gd name="connsiteX221" fmla="*/ 5059680 w 11722100"/>
                  <a:gd name="connsiteY221" fmla="*/ 3505200 h 4168140"/>
                  <a:gd name="connsiteX222" fmla="*/ 5029200 w 11722100"/>
                  <a:gd name="connsiteY222" fmla="*/ 3482340 h 4168140"/>
                  <a:gd name="connsiteX223" fmla="*/ 4960620 w 11722100"/>
                  <a:gd name="connsiteY223" fmla="*/ 3413760 h 4168140"/>
                  <a:gd name="connsiteX224" fmla="*/ 4876800 w 11722100"/>
                  <a:gd name="connsiteY224" fmla="*/ 3299460 h 4168140"/>
                  <a:gd name="connsiteX225" fmla="*/ 4808220 w 11722100"/>
                  <a:gd name="connsiteY225" fmla="*/ 3200400 h 4168140"/>
                  <a:gd name="connsiteX226" fmla="*/ 4777740 w 11722100"/>
                  <a:gd name="connsiteY226" fmla="*/ 3147060 h 4168140"/>
                  <a:gd name="connsiteX227" fmla="*/ 4724400 w 11722100"/>
                  <a:gd name="connsiteY227" fmla="*/ 3108960 h 4168140"/>
                  <a:gd name="connsiteX228" fmla="*/ 4648200 w 11722100"/>
                  <a:gd name="connsiteY228" fmla="*/ 3063240 h 4168140"/>
                  <a:gd name="connsiteX229" fmla="*/ 4533900 w 11722100"/>
                  <a:gd name="connsiteY229" fmla="*/ 2979420 h 4168140"/>
                  <a:gd name="connsiteX230" fmla="*/ 4427220 w 11722100"/>
                  <a:gd name="connsiteY230" fmla="*/ 2941320 h 4168140"/>
                  <a:gd name="connsiteX231" fmla="*/ 4366260 w 11722100"/>
                  <a:gd name="connsiteY231" fmla="*/ 2903220 h 4168140"/>
                  <a:gd name="connsiteX232" fmla="*/ 4244340 w 11722100"/>
                  <a:gd name="connsiteY232" fmla="*/ 2842260 h 4168140"/>
                  <a:gd name="connsiteX233" fmla="*/ 4145280 w 11722100"/>
                  <a:gd name="connsiteY233" fmla="*/ 2811780 h 4168140"/>
                  <a:gd name="connsiteX234" fmla="*/ 4038600 w 11722100"/>
                  <a:gd name="connsiteY234" fmla="*/ 2804160 h 4168140"/>
                  <a:gd name="connsiteX235" fmla="*/ 3954780 w 11722100"/>
                  <a:gd name="connsiteY235" fmla="*/ 2819400 h 4168140"/>
                  <a:gd name="connsiteX236" fmla="*/ 3863340 w 11722100"/>
                  <a:gd name="connsiteY236" fmla="*/ 2804160 h 4168140"/>
                  <a:gd name="connsiteX237" fmla="*/ 3741420 w 11722100"/>
                  <a:gd name="connsiteY237" fmla="*/ 2781300 h 4168140"/>
                  <a:gd name="connsiteX238" fmla="*/ 3649980 w 11722100"/>
                  <a:gd name="connsiteY238" fmla="*/ 2743200 h 4168140"/>
                  <a:gd name="connsiteX239" fmla="*/ 3573780 w 11722100"/>
                  <a:gd name="connsiteY239" fmla="*/ 2674620 h 4168140"/>
                  <a:gd name="connsiteX240" fmla="*/ 3482340 w 11722100"/>
                  <a:gd name="connsiteY240" fmla="*/ 2621280 h 4168140"/>
                  <a:gd name="connsiteX241" fmla="*/ 3436620 w 11722100"/>
                  <a:gd name="connsiteY241" fmla="*/ 2552700 h 4168140"/>
                  <a:gd name="connsiteX242" fmla="*/ 3329940 w 11722100"/>
                  <a:gd name="connsiteY242" fmla="*/ 2423160 h 4168140"/>
                  <a:gd name="connsiteX243" fmla="*/ 3261360 w 11722100"/>
                  <a:gd name="connsiteY243" fmla="*/ 2324100 h 4168140"/>
                  <a:gd name="connsiteX244" fmla="*/ 3131820 w 11722100"/>
                  <a:gd name="connsiteY244" fmla="*/ 2209800 h 4168140"/>
                  <a:gd name="connsiteX245" fmla="*/ 3040380 w 11722100"/>
                  <a:gd name="connsiteY245" fmla="*/ 2141220 h 4168140"/>
                  <a:gd name="connsiteX246" fmla="*/ 2910840 w 11722100"/>
                  <a:gd name="connsiteY246" fmla="*/ 2034540 h 4168140"/>
                  <a:gd name="connsiteX247" fmla="*/ 2849880 w 11722100"/>
                  <a:gd name="connsiteY247" fmla="*/ 1958340 h 4168140"/>
                  <a:gd name="connsiteX248" fmla="*/ 2743200 w 11722100"/>
                  <a:gd name="connsiteY248" fmla="*/ 1889760 h 4168140"/>
                  <a:gd name="connsiteX249" fmla="*/ 2659380 w 11722100"/>
                  <a:gd name="connsiteY249" fmla="*/ 1844040 h 4168140"/>
                  <a:gd name="connsiteX250" fmla="*/ 2575560 w 11722100"/>
                  <a:gd name="connsiteY250" fmla="*/ 1744980 h 4168140"/>
                  <a:gd name="connsiteX251" fmla="*/ 2468880 w 11722100"/>
                  <a:gd name="connsiteY251" fmla="*/ 1645920 h 4168140"/>
                  <a:gd name="connsiteX252" fmla="*/ 2400300 w 11722100"/>
                  <a:gd name="connsiteY252" fmla="*/ 1607820 h 4168140"/>
                  <a:gd name="connsiteX253" fmla="*/ 2263140 w 11722100"/>
                  <a:gd name="connsiteY253" fmla="*/ 1501140 h 4168140"/>
                  <a:gd name="connsiteX254" fmla="*/ 2171700 w 11722100"/>
                  <a:gd name="connsiteY254" fmla="*/ 1432560 h 4168140"/>
                  <a:gd name="connsiteX255" fmla="*/ 2087880 w 11722100"/>
                  <a:gd name="connsiteY255" fmla="*/ 1363980 h 4168140"/>
                  <a:gd name="connsiteX256" fmla="*/ 1950720 w 11722100"/>
                  <a:gd name="connsiteY256" fmla="*/ 1272540 h 4168140"/>
                  <a:gd name="connsiteX257" fmla="*/ 1805940 w 11722100"/>
                  <a:gd name="connsiteY257" fmla="*/ 1135380 h 4168140"/>
                  <a:gd name="connsiteX258" fmla="*/ 1729740 w 11722100"/>
                  <a:gd name="connsiteY258" fmla="*/ 1089660 h 4168140"/>
                  <a:gd name="connsiteX259" fmla="*/ 1668780 w 11722100"/>
                  <a:gd name="connsiteY259" fmla="*/ 1043940 h 4168140"/>
                  <a:gd name="connsiteX260" fmla="*/ 1592580 w 11722100"/>
                  <a:gd name="connsiteY260" fmla="*/ 990600 h 4168140"/>
                  <a:gd name="connsiteX261" fmla="*/ 1470660 w 11722100"/>
                  <a:gd name="connsiteY261" fmla="*/ 891540 h 4168140"/>
                  <a:gd name="connsiteX262" fmla="*/ 1386840 w 11722100"/>
                  <a:gd name="connsiteY262" fmla="*/ 845820 h 4168140"/>
                  <a:gd name="connsiteX263" fmla="*/ 1318260 w 11722100"/>
                  <a:gd name="connsiteY263" fmla="*/ 784860 h 4168140"/>
                  <a:gd name="connsiteX264" fmla="*/ 1264920 w 11722100"/>
                  <a:gd name="connsiteY264" fmla="*/ 723900 h 4168140"/>
                  <a:gd name="connsiteX265" fmla="*/ 1181100 w 11722100"/>
                  <a:gd name="connsiteY265" fmla="*/ 647700 h 4168140"/>
                  <a:gd name="connsiteX266" fmla="*/ 1089660 w 11722100"/>
                  <a:gd name="connsiteY266" fmla="*/ 624840 h 4168140"/>
                  <a:gd name="connsiteX267" fmla="*/ 1021080 w 11722100"/>
                  <a:gd name="connsiteY267" fmla="*/ 586740 h 4168140"/>
                  <a:gd name="connsiteX268" fmla="*/ 937260 w 11722100"/>
                  <a:gd name="connsiteY268" fmla="*/ 548640 h 4168140"/>
                  <a:gd name="connsiteX269" fmla="*/ 830580 w 11722100"/>
                  <a:gd name="connsiteY269" fmla="*/ 510540 h 4168140"/>
                  <a:gd name="connsiteX270" fmla="*/ 754380 w 11722100"/>
                  <a:gd name="connsiteY270" fmla="*/ 457200 h 4168140"/>
                  <a:gd name="connsiteX271" fmla="*/ 708660 w 11722100"/>
                  <a:gd name="connsiteY271" fmla="*/ 419100 h 4168140"/>
                  <a:gd name="connsiteX272" fmla="*/ 609600 w 11722100"/>
                  <a:gd name="connsiteY272" fmla="*/ 396240 h 4168140"/>
                  <a:gd name="connsiteX273" fmla="*/ 548640 w 11722100"/>
                  <a:gd name="connsiteY273" fmla="*/ 320040 h 4168140"/>
                  <a:gd name="connsiteX274" fmla="*/ 510540 w 11722100"/>
                  <a:gd name="connsiteY274" fmla="*/ 251460 h 4168140"/>
                  <a:gd name="connsiteX275" fmla="*/ 464820 w 11722100"/>
                  <a:gd name="connsiteY275" fmla="*/ 190500 h 4168140"/>
                  <a:gd name="connsiteX276" fmla="*/ 411480 w 11722100"/>
                  <a:gd name="connsiteY276" fmla="*/ 137160 h 4168140"/>
                  <a:gd name="connsiteX277" fmla="*/ 373380 w 11722100"/>
                  <a:gd name="connsiteY277" fmla="*/ 45720 h 4168140"/>
                  <a:gd name="connsiteX278" fmla="*/ 342900 w 11722100"/>
                  <a:gd name="connsiteY278" fmla="*/ 0 h 4168140"/>
                  <a:gd name="connsiteX279" fmla="*/ 327660 w 11722100"/>
                  <a:gd name="connsiteY279" fmla="*/ 60960 h 4168140"/>
                  <a:gd name="connsiteX280" fmla="*/ 289560 w 11722100"/>
                  <a:gd name="connsiteY280" fmla="*/ 91440 h 4168140"/>
                  <a:gd name="connsiteX281" fmla="*/ 236220 w 11722100"/>
                  <a:gd name="connsiteY281" fmla="*/ 114300 h 4168140"/>
                  <a:gd name="connsiteX282" fmla="*/ 198120 w 11722100"/>
                  <a:gd name="connsiteY282" fmla="*/ 175260 h 4168140"/>
                  <a:gd name="connsiteX283" fmla="*/ 175260 w 11722100"/>
                  <a:gd name="connsiteY283" fmla="*/ 228600 h 4168140"/>
                  <a:gd name="connsiteX284" fmla="*/ 114300 w 11722100"/>
                  <a:gd name="connsiteY284" fmla="*/ 236220 h 4168140"/>
                  <a:gd name="connsiteX285" fmla="*/ 45720 w 11722100"/>
                  <a:gd name="connsiteY285" fmla="*/ 251460 h 4168140"/>
                  <a:gd name="connsiteX286" fmla="*/ 0 w 11722100"/>
                  <a:gd name="connsiteY286" fmla="*/ 281940 h 4168140"/>
                  <a:gd name="connsiteX287" fmla="*/ 68580 w 11722100"/>
                  <a:gd name="connsiteY287" fmla="*/ 320040 h 4168140"/>
                  <a:gd name="connsiteX0" fmla="*/ 68580 w 11737340"/>
                  <a:gd name="connsiteY0" fmla="*/ 320040 h 4168140"/>
                  <a:gd name="connsiteX1" fmla="*/ 121920 w 11737340"/>
                  <a:gd name="connsiteY1" fmla="*/ 381000 h 4168140"/>
                  <a:gd name="connsiteX2" fmla="*/ 198120 w 11737340"/>
                  <a:gd name="connsiteY2" fmla="*/ 419100 h 4168140"/>
                  <a:gd name="connsiteX3" fmla="*/ 320040 w 11737340"/>
                  <a:gd name="connsiteY3" fmla="*/ 510540 h 4168140"/>
                  <a:gd name="connsiteX4" fmla="*/ 411480 w 11737340"/>
                  <a:gd name="connsiteY4" fmla="*/ 563880 h 4168140"/>
                  <a:gd name="connsiteX5" fmla="*/ 472440 w 11737340"/>
                  <a:gd name="connsiteY5" fmla="*/ 632460 h 4168140"/>
                  <a:gd name="connsiteX6" fmla="*/ 601980 w 11737340"/>
                  <a:gd name="connsiteY6" fmla="*/ 708660 h 4168140"/>
                  <a:gd name="connsiteX7" fmla="*/ 739140 w 11737340"/>
                  <a:gd name="connsiteY7" fmla="*/ 784860 h 4168140"/>
                  <a:gd name="connsiteX8" fmla="*/ 861060 w 11737340"/>
                  <a:gd name="connsiteY8" fmla="*/ 868680 h 4168140"/>
                  <a:gd name="connsiteX9" fmla="*/ 944880 w 11737340"/>
                  <a:gd name="connsiteY9" fmla="*/ 952500 h 4168140"/>
                  <a:gd name="connsiteX10" fmla="*/ 1021080 w 11737340"/>
                  <a:gd name="connsiteY10" fmla="*/ 1005840 h 4168140"/>
                  <a:gd name="connsiteX11" fmla="*/ 1097280 w 11737340"/>
                  <a:gd name="connsiteY11" fmla="*/ 1043940 h 4168140"/>
                  <a:gd name="connsiteX12" fmla="*/ 1181100 w 11737340"/>
                  <a:gd name="connsiteY12" fmla="*/ 1104900 h 4168140"/>
                  <a:gd name="connsiteX13" fmla="*/ 1249680 w 11737340"/>
                  <a:gd name="connsiteY13" fmla="*/ 1150620 h 4168140"/>
                  <a:gd name="connsiteX14" fmla="*/ 1341120 w 11737340"/>
                  <a:gd name="connsiteY14" fmla="*/ 1196340 h 4168140"/>
                  <a:gd name="connsiteX15" fmla="*/ 1417320 w 11737340"/>
                  <a:gd name="connsiteY15" fmla="*/ 1257300 h 4168140"/>
                  <a:gd name="connsiteX16" fmla="*/ 1493520 w 11737340"/>
                  <a:gd name="connsiteY16" fmla="*/ 1333500 h 4168140"/>
                  <a:gd name="connsiteX17" fmla="*/ 1569720 w 11737340"/>
                  <a:gd name="connsiteY17" fmla="*/ 1356360 h 4168140"/>
                  <a:gd name="connsiteX18" fmla="*/ 1684020 w 11737340"/>
                  <a:gd name="connsiteY18" fmla="*/ 1424940 h 4168140"/>
                  <a:gd name="connsiteX19" fmla="*/ 1729740 w 11737340"/>
                  <a:gd name="connsiteY19" fmla="*/ 1485900 h 4168140"/>
                  <a:gd name="connsiteX20" fmla="*/ 1844040 w 11737340"/>
                  <a:gd name="connsiteY20" fmla="*/ 1569720 h 4168140"/>
                  <a:gd name="connsiteX21" fmla="*/ 1935480 w 11737340"/>
                  <a:gd name="connsiteY21" fmla="*/ 1615440 h 4168140"/>
                  <a:gd name="connsiteX22" fmla="*/ 2049780 w 11737340"/>
                  <a:gd name="connsiteY22" fmla="*/ 1691640 h 4168140"/>
                  <a:gd name="connsiteX23" fmla="*/ 2133600 w 11737340"/>
                  <a:gd name="connsiteY23" fmla="*/ 1729740 h 4168140"/>
                  <a:gd name="connsiteX24" fmla="*/ 2202180 w 11737340"/>
                  <a:gd name="connsiteY24" fmla="*/ 1805940 h 4168140"/>
                  <a:gd name="connsiteX25" fmla="*/ 2255520 w 11737340"/>
                  <a:gd name="connsiteY25" fmla="*/ 1821180 h 4168140"/>
                  <a:gd name="connsiteX26" fmla="*/ 2316480 w 11737340"/>
                  <a:gd name="connsiteY26" fmla="*/ 1866900 h 4168140"/>
                  <a:gd name="connsiteX27" fmla="*/ 2423160 w 11737340"/>
                  <a:gd name="connsiteY27" fmla="*/ 2004060 h 4168140"/>
                  <a:gd name="connsiteX28" fmla="*/ 2476500 w 11737340"/>
                  <a:gd name="connsiteY28" fmla="*/ 2087880 h 4168140"/>
                  <a:gd name="connsiteX29" fmla="*/ 2567940 w 11737340"/>
                  <a:gd name="connsiteY29" fmla="*/ 2148840 h 4168140"/>
                  <a:gd name="connsiteX30" fmla="*/ 2682240 w 11737340"/>
                  <a:gd name="connsiteY30" fmla="*/ 2186940 h 4168140"/>
                  <a:gd name="connsiteX31" fmla="*/ 2743200 w 11737340"/>
                  <a:gd name="connsiteY31" fmla="*/ 2209800 h 4168140"/>
                  <a:gd name="connsiteX32" fmla="*/ 2811780 w 11737340"/>
                  <a:gd name="connsiteY32" fmla="*/ 2247900 h 4168140"/>
                  <a:gd name="connsiteX33" fmla="*/ 2887980 w 11737340"/>
                  <a:gd name="connsiteY33" fmla="*/ 2301240 h 4168140"/>
                  <a:gd name="connsiteX34" fmla="*/ 2979420 w 11737340"/>
                  <a:gd name="connsiteY34" fmla="*/ 2385060 h 4168140"/>
                  <a:gd name="connsiteX35" fmla="*/ 3055620 w 11737340"/>
                  <a:gd name="connsiteY35" fmla="*/ 2461260 h 4168140"/>
                  <a:gd name="connsiteX36" fmla="*/ 3139440 w 11737340"/>
                  <a:gd name="connsiteY36" fmla="*/ 2537460 h 4168140"/>
                  <a:gd name="connsiteX37" fmla="*/ 3261360 w 11737340"/>
                  <a:gd name="connsiteY37" fmla="*/ 2628900 h 4168140"/>
                  <a:gd name="connsiteX38" fmla="*/ 3345180 w 11737340"/>
                  <a:gd name="connsiteY38" fmla="*/ 2720340 h 4168140"/>
                  <a:gd name="connsiteX39" fmla="*/ 3444240 w 11737340"/>
                  <a:gd name="connsiteY39" fmla="*/ 2796540 h 4168140"/>
                  <a:gd name="connsiteX40" fmla="*/ 3558540 w 11737340"/>
                  <a:gd name="connsiteY40" fmla="*/ 2872740 h 4168140"/>
                  <a:gd name="connsiteX41" fmla="*/ 3619500 w 11737340"/>
                  <a:gd name="connsiteY41" fmla="*/ 2979420 h 4168140"/>
                  <a:gd name="connsiteX42" fmla="*/ 3619500 w 11737340"/>
                  <a:gd name="connsiteY42" fmla="*/ 2979420 h 4168140"/>
                  <a:gd name="connsiteX43" fmla="*/ 3649980 w 11737340"/>
                  <a:gd name="connsiteY43" fmla="*/ 3048000 h 4168140"/>
                  <a:gd name="connsiteX44" fmla="*/ 3703320 w 11737340"/>
                  <a:gd name="connsiteY44" fmla="*/ 3086100 h 4168140"/>
                  <a:gd name="connsiteX45" fmla="*/ 3764280 w 11737340"/>
                  <a:gd name="connsiteY45" fmla="*/ 3063240 h 4168140"/>
                  <a:gd name="connsiteX46" fmla="*/ 3848100 w 11737340"/>
                  <a:gd name="connsiteY46" fmla="*/ 3025140 h 4168140"/>
                  <a:gd name="connsiteX47" fmla="*/ 3916680 w 11737340"/>
                  <a:gd name="connsiteY47" fmla="*/ 3032760 h 4168140"/>
                  <a:gd name="connsiteX48" fmla="*/ 4030980 w 11737340"/>
                  <a:gd name="connsiteY48" fmla="*/ 3063240 h 4168140"/>
                  <a:gd name="connsiteX49" fmla="*/ 4137660 w 11737340"/>
                  <a:gd name="connsiteY49" fmla="*/ 3101340 h 4168140"/>
                  <a:gd name="connsiteX50" fmla="*/ 4259580 w 11737340"/>
                  <a:gd name="connsiteY50" fmla="*/ 3147060 h 4168140"/>
                  <a:gd name="connsiteX51" fmla="*/ 4381500 w 11737340"/>
                  <a:gd name="connsiteY51" fmla="*/ 3192780 h 4168140"/>
                  <a:gd name="connsiteX52" fmla="*/ 4526280 w 11737340"/>
                  <a:gd name="connsiteY52" fmla="*/ 3276600 h 4168140"/>
                  <a:gd name="connsiteX53" fmla="*/ 4587240 w 11737340"/>
                  <a:gd name="connsiteY53" fmla="*/ 3299460 h 4168140"/>
                  <a:gd name="connsiteX54" fmla="*/ 4610100 w 11737340"/>
                  <a:gd name="connsiteY54" fmla="*/ 3352800 h 4168140"/>
                  <a:gd name="connsiteX55" fmla="*/ 4648200 w 11737340"/>
                  <a:gd name="connsiteY55" fmla="*/ 3436620 h 4168140"/>
                  <a:gd name="connsiteX56" fmla="*/ 4671060 w 11737340"/>
                  <a:gd name="connsiteY56" fmla="*/ 3520440 h 4168140"/>
                  <a:gd name="connsiteX57" fmla="*/ 4678680 w 11737340"/>
                  <a:gd name="connsiteY57" fmla="*/ 3589020 h 4168140"/>
                  <a:gd name="connsiteX58" fmla="*/ 4686300 w 11737340"/>
                  <a:gd name="connsiteY58" fmla="*/ 3649980 h 4168140"/>
                  <a:gd name="connsiteX59" fmla="*/ 4724400 w 11737340"/>
                  <a:gd name="connsiteY59" fmla="*/ 3680460 h 4168140"/>
                  <a:gd name="connsiteX60" fmla="*/ 4785360 w 11737340"/>
                  <a:gd name="connsiteY60" fmla="*/ 3672840 h 4168140"/>
                  <a:gd name="connsiteX61" fmla="*/ 4869180 w 11737340"/>
                  <a:gd name="connsiteY61" fmla="*/ 3703320 h 4168140"/>
                  <a:gd name="connsiteX62" fmla="*/ 4914900 w 11737340"/>
                  <a:gd name="connsiteY62" fmla="*/ 3756660 h 4168140"/>
                  <a:gd name="connsiteX63" fmla="*/ 5105400 w 11737340"/>
                  <a:gd name="connsiteY63" fmla="*/ 3832860 h 4168140"/>
                  <a:gd name="connsiteX64" fmla="*/ 5173980 w 11737340"/>
                  <a:gd name="connsiteY64" fmla="*/ 3886200 h 4168140"/>
                  <a:gd name="connsiteX65" fmla="*/ 5242560 w 11737340"/>
                  <a:gd name="connsiteY65" fmla="*/ 3924300 h 4168140"/>
                  <a:gd name="connsiteX66" fmla="*/ 5364480 w 11737340"/>
                  <a:gd name="connsiteY66" fmla="*/ 3962400 h 4168140"/>
                  <a:gd name="connsiteX67" fmla="*/ 5516880 w 11737340"/>
                  <a:gd name="connsiteY67" fmla="*/ 4046220 h 4168140"/>
                  <a:gd name="connsiteX68" fmla="*/ 5585460 w 11737340"/>
                  <a:gd name="connsiteY68" fmla="*/ 4099560 h 4168140"/>
                  <a:gd name="connsiteX69" fmla="*/ 5661660 w 11737340"/>
                  <a:gd name="connsiteY69" fmla="*/ 4122420 h 4168140"/>
                  <a:gd name="connsiteX70" fmla="*/ 5745480 w 11737340"/>
                  <a:gd name="connsiteY70" fmla="*/ 4130040 h 4168140"/>
                  <a:gd name="connsiteX71" fmla="*/ 5836920 w 11737340"/>
                  <a:gd name="connsiteY71" fmla="*/ 4130040 h 4168140"/>
                  <a:gd name="connsiteX72" fmla="*/ 5951220 w 11737340"/>
                  <a:gd name="connsiteY72" fmla="*/ 4145280 h 4168140"/>
                  <a:gd name="connsiteX73" fmla="*/ 6035040 w 11737340"/>
                  <a:gd name="connsiteY73" fmla="*/ 4168140 h 4168140"/>
                  <a:gd name="connsiteX74" fmla="*/ 6149340 w 11737340"/>
                  <a:gd name="connsiteY74" fmla="*/ 4137660 h 4168140"/>
                  <a:gd name="connsiteX75" fmla="*/ 6286500 w 11737340"/>
                  <a:gd name="connsiteY75" fmla="*/ 4114800 h 4168140"/>
                  <a:gd name="connsiteX76" fmla="*/ 6393180 w 11737340"/>
                  <a:gd name="connsiteY76" fmla="*/ 4053840 h 4168140"/>
                  <a:gd name="connsiteX77" fmla="*/ 6484620 w 11737340"/>
                  <a:gd name="connsiteY77" fmla="*/ 4038600 h 4168140"/>
                  <a:gd name="connsiteX78" fmla="*/ 6583680 w 11737340"/>
                  <a:gd name="connsiteY78" fmla="*/ 3970020 h 4168140"/>
                  <a:gd name="connsiteX79" fmla="*/ 6697980 w 11737340"/>
                  <a:gd name="connsiteY79" fmla="*/ 3886200 h 4168140"/>
                  <a:gd name="connsiteX80" fmla="*/ 6728460 w 11737340"/>
                  <a:gd name="connsiteY80" fmla="*/ 3817620 h 4168140"/>
                  <a:gd name="connsiteX81" fmla="*/ 6842760 w 11737340"/>
                  <a:gd name="connsiteY81" fmla="*/ 3733800 h 4168140"/>
                  <a:gd name="connsiteX82" fmla="*/ 6972300 w 11737340"/>
                  <a:gd name="connsiteY82" fmla="*/ 3642360 h 4168140"/>
                  <a:gd name="connsiteX83" fmla="*/ 7078980 w 11737340"/>
                  <a:gd name="connsiteY83" fmla="*/ 3528060 h 4168140"/>
                  <a:gd name="connsiteX84" fmla="*/ 7139940 w 11737340"/>
                  <a:gd name="connsiteY84" fmla="*/ 3444240 h 4168140"/>
                  <a:gd name="connsiteX85" fmla="*/ 7269480 w 11737340"/>
                  <a:gd name="connsiteY85" fmla="*/ 3284220 h 4168140"/>
                  <a:gd name="connsiteX86" fmla="*/ 7330440 w 11737340"/>
                  <a:gd name="connsiteY86" fmla="*/ 3185160 h 4168140"/>
                  <a:gd name="connsiteX87" fmla="*/ 7376160 w 11737340"/>
                  <a:gd name="connsiteY87" fmla="*/ 3116580 h 4168140"/>
                  <a:gd name="connsiteX88" fmla="*/ 7444740 w 11737340"/>
                  <a:gd name="connsiteY88" fmla="*/ 3093720 h 4168140"/>
                  <a:gd name="connsiteX89" fmla="*/ 7513320 w 11737340"/>
                  <a:gd name="connsiteY89" fmla="*/ 3101340 h 4168140"/>
                  <a:gd name="connsiteX90" fmla="*/ 7574280 w 11737340"/>
                  <a:gd name="connsiteY90" fmla="*/ 3078480 h 4168140"/>
                  <a:gd name="connsiteX91" fmla="*/ 7726680 w 11737340"/>
                  <a:gd name="connsiteY91" fmla="*/ 3108960 h 4168140"/>
                  <a:gd name="connsiteX92" fmla="*/ 7833360 w 11737340"/>
                  <a:gd name="connsiteY92" fmla="*/ 3162300 h 4168140"/>
                  <a:gd name="connsiteX93" fmla="*/ 7962900 w 11737340"/>
                  <a:gd name="connsiteY93" fmla="*/ 3192780 h 4168140"/>
                  <a:gd name="connsiteX94" fmla="*/ 8161020 w 11737340"/>
                  <a:gd name="connsiteY94" fmla="*/ 3268980 h 4168140"/>
                  <a:gd name="connsiteX95" fmla="*/ 8290560 w 11737340"/>
                  <a:gd name="connsiteY95" fmla="*/ 3337560 h 4168140"/>
                  <a:gd name="connsiteX96" fmla="*/ 8382000 w 11737340"/>
                  <a:gd name="connsiteY96" fmla="*/ 3360420 h 4168140"/>
                  <a:gd name="connsiteX97" fmla="*/ 8458200 w 11737340"/>
                  <a:gd name="connsiteY97" fmla="*/ 3398520 h 4168140"/>
                  <a:gd name="connsiteX98" fmla="*/ 8595360 w 11737340"/>
                  <a:gd name="connsiteY98" fmla="*/ 3512820 h 4168140"/>
                  <a:gd name="connsiteX99" fmla="*/ 8641080 w 11737340"/>
                  <a:gd name="connsiteY99" fmla="*/ 3566160 h 4168140"/>
                  <a:gd name="connsiteX100" fmla="*/ 8702040 w 11737340"/>
                  <a:gd name="connsiteY100" fmla="*/ 3604260 h 4168140"/>
                  <a:gd name="connsiteX101" fmla="*/ 8763000 w 11737340"/>
                  <a:gd name="connsiteY101" fmla="*/ 3634740 h 4168140"/>
                  <a:gd name="connsiteX102" fmla="*/ 8854440 w 11737340"/>
                  <a:gd name="connsiteY102" fmla="*/ 3627120 h 4168140"/>
                  <a:gd name="connsiteX103" fmla="*/ 8968740 w 11737340"/>
                  <a:gd name="connsiteY103" fmla="*/ 3619500 h 4168140"/>
                  <a:gd name="connsiteX104" fmla="*/ 9060180 w 11737340"/>
                  <a:gd name="connsiteY104" fmla="*/ 3642360 h 4168140"/>
                  <a:gd name="connsiteX105" fmla="*/ 9151620 w 11737340"/>
                  <a:gd name="connsiteY105" fmla="*/ 3657600 h 4168140"/>
                  <a:gd name="connsiteX106" fmla="*/ 9227820 w 11737340"/>
                  <a:gd name="connsiteY106" fmla="*/ 3642360 h 4168140"/>
                  <a:gd name="connsiteX107" fmla="*/ 9311640 w 11737340"/>
                  <a:gd name="connsiteY107" fmla="*/ 3611880 h 4168140"/>
                  <a:gd name="connsiteX108" fmla="*/ 9433560 w 11737340"/>
                  <a:gd name="connsiteY108" fmla="*/ 3589020 h 4168140"/>
                  <a:gd name="connsiteX109" fmla="*/ 9509760 w 11737340"/>
                  <a:gd name="connsiteY109" fmla="*/ 3528060 h 4168140"/>
                  <a:gd name="connsiteX110" fmla="*/ 9646920 w 11737340"/>
                  <a:gd name="connsiteY110" fmla="*/ 3489960 h 4168140"/>
                  <a:gd name="connsiteX111" fmla="*/ 9784080 w 11737340"/>
                  <a:gd name="connsiteY111" fmla="*/ 3444240 h 4168140"/>
                  <a:gd name="connsiteX112" fmla="*/ 9860280 w 11737340"/>
                  <a:gd name="connsiteY112" fmla="*/ 3383280 h 4168140"/>
                  <a:gd name="connsiteX113" fmla="*/ 9921240 w 11737340"/>
                  <a:gd name="connsiteY113" fmla="*/ 3314700 h 4168140"/>
                  <a:gd name="connsiteX114" fmla="*/ 9997440 w 11737340"/>
                  <a:gd name="connsiteY114" fmla="*/ 3208020 h 4168140"/>
                  <a:gd name="connsiteX115" fmla="*/ 10043160 w 11737340"/>
                  <a:gd name="connsiteY115" fmla="*/ 3101340 h 4168140"/>
                  <a:gd name="connsiteX116" fmla="*/ 10104120 w 11737340"/>
                  <a:gd name="connsiteY116" fmla="*/ 3017520 h 4168140"/>
                  <a:gd name="connsiteX117" fmla="*/ 10157460 w 11737340"/>
                  <a:gd name="connsiteY117" fmla="*/ 2933700 h 4168140"/>
                  <a:gd name="connsiteX118" fmla="*/ 10218420 w 11737340"/>
                  <a:gd name="connsiteY118" fmla="*/ 2849880 h 4168140"/>
                  <a:gd name="connsiteX119" fmla="*/ 10294620 w 11737340"/>
                  <a:gd name="connsiteY119" fmla="*/ 2735580 h 4168140"/>
                  <a:gd name="connsiteX120" fmla="*/ 10347960 w 11737340"/>
                  <a:gd name="connsiteY120" fmla="*/ 2621280 h 4168140"/>
                  <a:gd name="connsiteX121" fmla="*/ 10431780 w 11737340"/>
                  <a:gd name="connsiteY121" fmla="*/ 2499360 h 4168140"/>
                  <a:gd name="connsiteX122" fmla="*/ 10500360 w 11737340"/>
                  <a:gd name="connsiteY122" fmla="*/ 2354580 h 4168140"/>
                  <a:gd name="connsiteX123" fmla="*/ 10553700 w 11737340"/>
                  <a:gd name="connsiteY123" fmla="*/ 2263140 h 4168140"/>
                  <a:gd name="connsiteX124" fmla="*/ 10584180 w 11737340"/>
                  <a:gd name="connsiteY124" fmla="*/ 2194560 h 4168140"/>
                  <a:gd name="connsiteX125" fmla="*/ 10614660 w 11737340"/>
                  <a:gd name="connsiteY125" fmla="*/ 2118360 h 4168140"/>
                  <a:gd name="connsiteX126" fmla="*/ 10675620 w 11737340"/>
                  <a:gd name="connsiteY126" fmla="*/ 2049780 h 4168140"/>
                  <a:gd name="connsiteX127" fmla="*/ 10690860 w 11737340"/>
                  <a:gd name="connsiteY127" fmla="*/ 1988820 h 4168140"/>
                  <a:gd name="connsiteX128" fmla="*/ 10713720 w 11737340"/>
                  <a:gd name="connsiteY128" fmla="*/ 1927860 h 4168140"/>
                  <a:gd name="connsiteX129" fmla="*/ 10767060 w 11737340"/>
                  <a:gd name="connsiteY129" fmla="*/ 1859280 h 4168140"/>
                  <a:gd name="connsiteX130" fmla="*/ 10873740 w 11737340"/>
                  <a:gd name="connsiteY130" fmla="*/ 1828800 h 4168140"/>
                  <a:gd name="connsiteX131" fmla="*/ 11079480 w 11737340"/>
                  <a:gd name="connsiteY131" fmla="*/ 1767840 h 4168140"/>
                  <a:gd name="connsiteX132" fmla="*/ 11247120 w 11737340"/>
                  <a:gd name="connsiteY132" fmla="*/ 1684020 h 4168140"/>
                  <a:gd name="connsiteX133" fmla="*/ 11414760 w 11737340"/>
                  <a:gd name="connsiteY133" fmla="*/ 1638300 h 4168140"/>
                  <a:gd name="connsiteX134" fmla="*/ 11490960 w 11737340"/>
                  <a:gd name="connsiteY134" fmla="*/ 1577340 h 4168140"/>
                  <a:gd name="connsiteX135" fmla="*/ 11635740 w 11737340"/>
                  <a:gd name="connsiteY135" fmla="*/ 1508760 h 4168140"/>
                  <a:gd name="connsiteX136" fmla="*/ 11737340 w 11737340"/>
                  <a:gd name="connsiteY136" fmla="*/ 1442720 h 4168140"/>
                  <a:gd name="connsiteX137" fmla="*/ 11620500 w 11737340"/>
                  <a:gd name="connsiteY137" fmla="*/ 1417320 h 4168140"/>
                  <a:gd name="connsiteX138" fmla="*/ 11567160 w 11737340"/>
                  <a:gd name="connsiteY138" fmla="*/ 1379220 h 4168140"/>
                  <a:gd name="connsiteX139" fmla="*/ 11498580 w 11737340"/>
                  <a:gd name="connsiteY139" fmla="*/ 1318260 h 4168140"/>
                  <a:gd name="connsiteX140" fmla="*/ 11468100 w 11737340"/>
                  <a:gd name="connsiteY140" fmla="*/ 1280160 h 4168140"/>
                  <a:gd name="connsiteX141" fmla="*/ 11430000 w 11737340"/>
                  <a:gd name="connsiteY141" fmla="*/ 1216660 h 4168140"/>
                  <a:gd name="connsiteX142" fmla="*/ 11384280 w 11737340"/>
                  <a:gd name="connsiteY142" fmla="*/ 1310640 h 4168140"/>
                  <a:gd name="connsiteX143" fmla="*/ 11353800 w 11737340"/>
                  <a:gd name="connsiteY143" fmla="*/ 1356360 h 4168140"/>
                  <a:gd name="connsiteX144" fmla="*/ 11224260 w 11737340"/>
                  <a:gd name="connsiteY144" fmla="*/ 1417320 h 4168140"/>
                  <a:gd name="connsiteX145" fmla="*/ 11109960 w 11737340"/>
                  <a:gd name="connsiteY145" fmla="*/ 1463040 h 4168140"/>
                  <a:gd name="connsiteX146" fmla="*/ 10911840 w 11737340"/>
                  <a:gd name="connsiteY146" fmla="*/ 1524000 h 4168140"/>
                  <a:gd name="connsiteX147" fmla="*/ 10774680 w 11737340"/>
                  <a:gd name="connsiteY147" fmla="*/ 1546860 h 4168140"/>
                  <a:gd name="connsiteX148" fmla="*/ 10675620 w 11737340"/>
                  <a:gd name="connsiteY148" fmla="*/ 1615440 h 4168140"/>
                  <a:gd name="connsiteX149" fmla="*/ 10568940 w 11737340"/>
                  <a:gd name="connsiteY149" fmla="*/ 1676400 h 4168140"/>
                  <a:gd name="connsiteX150" fmla="*/ 10485120 w 11737340"/>
                  <a:gd name="connsiteY150" fmla="*/ 1760220 h 4168140"/>
                  <a:gd name="connsiteX151" fmla="*/ 10454640 w 11737340"/>
                  <a:gd name="connsiteY151" fmla="*/ 1836420 h 4168140"/>
                  <a:gd name="connsiteX152" fmla="*/ 10416540 w 11737340"/>
                  <a:gd name="connsiteY152" fmla="*/ 1927860 h 4168140"/>
                  <a:gd name="connsiteX153" fmla="*/ 10401300 w 11737340"/>
                  <a:gd name="connsiteY153" fmla="*/ 2004060 h 4168140"/>
                  <a:gd name="connsiteX154" fmla="*/ 10363200 w 11737340"/>
                  <a:gd name="connsiteY154" fmla="*/ 2095500 h 4168140"/>
                  <a:gd name="connsiteX155" fmla="*/ 10317480 w 11737340"/>
                  <a:gd name="connsiteY155" fmla="*/ 2225040 h 4168140"/>
                  <a:gd name="connsiteX156" fmla="*/ 10287000 w 11737340"/>
                  <a:gd name="connsiteY156" fmla="*/ 2346960 h 4168140"/>
                  <a:gd name="connsiteX157" fmla="*/ 10218420 w 11737340"/>
                  <a:gd name="connsiteY157" fmla="*/ 2499360 h 4168140"/>
                  <a:gd name="connsiteX158" fmla="*/ 10134600 w 11737340"/>
                  <a:gd name="connsiteY158" fmla="*/ 2621280 h 4168140"/>
                  <a:gd name="connsiteX159" fmla="*/ 10043160 w 11737340"/>
                  <a:gd name="connsiteY159" fmla="*/ 2735580 h 4168140"/>
                  <a:gd name="connsiteX160" fmla="*/ 9974580 w 11737340"/>
                  <a:gd name="connsiteY160" fmla="*/ 2857500 h 4168140"/>
                  <a:gd name="connsiteX161" fmla="*/ 9906000 w 11737340"/>
                  <a:gd name="connsiteY161" fmla="*/ 2941320 h 4168140"/>
                  <a:gd name="connsiteX162" fmla="*/ 9860280 w 11737340"/>
                  <a:gd name="connsiteY162" fmla="*/ 3032760 h 4168140"/>
                  <a:gd name="connsiteX163" fmla="*/ 9806940 w 11737340"/>
                  <a:gd name="connsiteY163" fmla="*/ 3116580 h 4168140"/>
                  <a:gd name="connsiteX164" fmla="*/ 9715500 w 11737340"/>
                  <a:gd name="connsiteY164" fmla="*/ 3208020 h 4168140"/>
                  <a:gd name="connsiteX165" fmla="*/ 9616440 w 11737340"/>
                  <a:gd name="connsiteY165" fmla="*/ 3261360 h 4168140"/>
                  <a:gd name="connsiteX166" fmla="*/ 9532620 w 11737340"/>
                  <a:gd name="connsiteY166" fmla="*/ 3329940 h 4168140"/>
                  <a:gd name="connsiteX167" fmla="*/ 9471660 w 11737340"/>
                  <a:gd name="connsiteY167" fmla="*/ 3375660 h 4168140"/>
                  <a:gd name="connsiteX168" fmla="*/ 9410700 w 11737340"/>
                  <a:gd name="connsiteY168" fmla="*/ 3429000 h 4168140"/>
                  <a:gd name="connsiteX169" fmla="*/ 9288780 w 11737340"/>
                  <a:gd name="connsiteY169" fmla="*/ 3436620 h 4168140"/>
                  <a:gd name="connsiteX170" fmla="*/ 9166860 w 11737340"/>
                  <a:gd name="connsiteY170" fmla="*/ 3444240 h 4168140"/>
                  <a:gd name="connsiteX171" fmla="*/ 9029700 w 11737340"/>
                  <a:gd name="connsiteY171" fmla="*/ 3413760 h 4168140"/>
                  <a:gd name="connsiteX172" fmla="*/ 8823960 w 11737340"/>
                  <a:gd name="connsiteY172" fmla="*/ 3360420 h 4168140"/>
                  <a:gd name="connsiteX173" fmla="*/ 8679180 w 11737340"/>
                  <a:gd name="connsiteY173" fmla="*/ 3329940 h 4168140"/>
                  <a:gd name="connsiteX174" fmla="*/ 8572500 w 11737340"/>
                  <a:gd name="connsiteY174" fmla="*/ 3276600 h 4168140"/>
                  <a:gd name="connsiteX175" fmla="*/ 8465820 w 11737340"/>
                  <a:gd name="connsiteY175" fmla="*/ 3215640 h 4168140"/>
                  <a:gd name="connsiteX176" fmla="*/ 8321040 w 11737340"/>
                  <a:gd name="connsiteY176" fmla="*/ 3177540 h 4168140"/>
                  <a:gd name="connsiteX177" fmla="*/ 8199120 w 11737340"/>
                  <a:gd name="connsiteY177" fmla="*/ 3131820 h 4168140"/>
                  <a:gd name="connsiteX178" fmla="*/ 8069580 w 11737340"/>
                  <a:gd name="connsiteY178" fmla="*/ 3078480 h 4168140"/>
                  <a:gd name="connsiteX179" fmla="*/ 7917180 w 11737340"/>
                  <a:gd name="connsiteY179" fmla="*/ 2994660 h 4168140"/>
                  <a:gd name="connsiteX180" fmla="*/ 7787640 w 11737340"/>
                  <a:gd name="connsiteY180" fmla="*/ 2971800 h 4168140"/>
                  <a:gd name="connsiteX181" fmla="*/ 7719060 w 11737340"/>
                  <a:gd name="connsiteY181" fmla="*/ 2933700 h 4168140"/>
                  <a:gd name="connsiteX182" fmla="*/ 7612380 w 11737340"/>
                  <a:gd name="connsiteY182" fmla="*/ 2903220 h 4168140"/>
                  <a:gd name="connsiteX183" fmla="*/ 7566660 w 11737340"/>
                  <a:gd name="connsiteY183" fmla="*/ 2887980 h 4168140"/>
                  <a:gd name="connsiteX184" fmla="*/ 7551420 w 11737340"/>
                  <a:gd name="connsiteY184" fmla="*/ 2849880 h 4168140"/>
                  <a:gd name="connsiteX185" fmla="*/ 7533640 w 11737340"/>
                  <a:gd name="connsiteY185" fmla="*/ 2788920 h 4168140"/>
                  <a:gd name="connsiteX186" fmla="*/ 7475220 w 11737340"/>
                  <a:gd name="connsiteY186" fmla="*/ 2857500 h 4168140"/>
                  <a:gd name="connsiteX187" fmla="*/ 7414260 w 11737340"/>
                  <a:gd name="connsiteY187" fmla="*/ 2887980 h 4168140"/>
                  <a:gd name="connsiteX188" fmla="*/ 7345680 w 11737340"/>
                  <a:gd name="connsiteY188" fmla="*/ 2971800 h 4168140"/>
                  <a:gd name="connsiteX189" fmla="*/ 7315200 w 11737340"/>
                  <a:gd name="connsiteY189" fmla="*/ 2994660 h 4168140"/>
                  <a:gd name="connsiteX190" fmla="*/ 7261860 w 11737340"/>
                  <a:gd name="connsiteY190" fmla="*/ 3009900 h 4168140"/>
                  <a:gd name="connsiteX191" fmla="*/ 7193280 w 11737340"/>
                  <a:gd name="connsiteY191" fmla="*/ 3025140 h 4168140"/>
                  <a:gd name="connsiteX192" fmla="*/ 7155180 w 11737340"/>
                  <a:gd name="connsiteY192" fmla="*/ 3078480 h 4168140"/>
                  <a:gd name="connsiteX193" fmla="*/ 7109460 w 11737340"/>
                  <a:gd name="connsiteY193" fmla="*/ 3154680 h 4168140"/>
                  <a:gd name="connsiteX194" fmla="*/ 7048500 w 11737340"/>
                  <a:gd name="connsiteY194" fmla="*/ 3246120 h 4168140"/>
                  <a:gd name="connsiteX195" fmla="*/ 6995160 w 11737340"/>
                  <a:gd name="connsiteY195" fmla="*/ 3307080 h 4168140"/>
                  <a:gd name="connsiteX196" fmla="*/ 6972300 w 11737340"/>
                  <a:gd name="connsiteY196" fmla="*/ 3352800 h 4168140"/>
                  <a:gd name="connsiteX197" fmla="*/ 6949440 w 11737340"/>
                  <a:gd name="connsiteY197" fmla="*/ 3413760 h 4168140"/>
                  <a:gd name="connsiteX198" fmla="*/ 6949440 w 11737340"/>
                  <a:gd name="connsiteY198" fmla="*/ 3413760 h 4168140"/>
                  <a:gd name="connsiteX199" fmla="*/ 6911340 w 11737340"/>
                  <a:gd name="connsiteY199" fmla="*/ 3474720 h 4168140"/>
                  <a:gd name="connsiteX200" fmla="*/ 6888480 w 11737340"/>
                  <a:gd name="connsiteY200" fmla="*/ 3505200 h 4168140"/>
                  <a:gd name="connsiteX201" fmla="*/ 6819900 w 11737340"/>
                  <a:gd name="connsiteY201" fmla="*/ 3566160 h 4168140"/>
                  <a:gd name="connsiteX202" fmla="*/ 6743700 w 11737340"/>
                  <a:gd name="connsiteY202" fmla="*/ 3581400 h 4168140"/>
                  <a:gd name="connsiteX203" fmla="*/ 6675120 w 11737340"/>
                  <a:gd name="connsiteY203" fmla="*/ 3657600 h 4168140"/>
                  <a:gd name="connsiteX204" fmla="*/ 6629400 w 11737340"/>
                  <a:gd name="connsiteY204" fmla="*/ 3718560 h 4168140"/>
                  <a:gd name="connsiteX205" fmla="*/ 6576060 w 11737340"/>
                  <a:gd name="connsiteY205" fmla="*/ 3779520 h 4168140"/>
                  <a:gd name="connsiteX206" fmla="*/ 6484620 w 11737340"/>
                  <a:gd name="connsiteY206" fmla="*/ 3817620 h 4168140"/>
                  <a:gd name="connsiteX207" fmla="*/ 6400800 w 11737340"/>
                  <a:gd name="connsiteY207" fmla="*/ 3832860 h 4168140"/>
                  <a:gd name="connsiteX208" fmla="*/ 6263640 w 11737340"/>
                  <a:gd name="connsiteY208" fmla="*/ 3870960 h 4168140"/>
                  <a:gd name="connsiteX209" fmla="*/ 6126480 w 11737340"/>
                  <a:gd name="connsiteY209" fmla="*/ 3901440 h 4168140"/>
                  <a:gd name="connsiteX210" fmla="*/ 6027420 w 11737340"/>
                  <a:gd name="connsiteY210" fmla="*/ 3916680 h 4168140"/>
                  <a:gd name="connsiteX211" fmla="*/ 5890260 w 11737340"/>
                  <a:gd name="connsiteY211" fmla="*/ 3878580 h 4168140"/>
                  <a:gd name="connsiteX212" fmla="*/ 5821680 w 11737340"/>
                  <a:gd name="connsiteY212" fmla="*/ 3863340 h 4168140"/>
                  <a:gd name="connsiteX213" fmla="*/ 5737860 w 11737340"/>
                  <a:gd name="connsiteY213" fmla="*/ 3825240 h 4168140"/>
                  <a:gd name="connsiteX214" fmla="*/ 5638800 w 11737340"/>
                  <a:gd name="connsiteY214" fmla="*/ 3794760 h 4168140"/>
                  <a:gd name="connsiteX215" fmla="*/ 5524500 w 11737340"/>
                  <a:gd name="connsiteY215" fmla="*/ 3756660 h 4168140"/>
                  <a:gd name="connsiteX216" fmla="*/ 5448300 w 11737340"/>
                  <a:gd name="connsiteY216" fmla="*/ 3718560 h 4168140"/>
                  <a:gd name="connsiteX217" fmla="*/ 5349240 w 11737340"/>
                  <a:gd name="connsiteY217" fmla="*/ 3657600 h 4168140"/>
                  <a:gd name="connsiteX218" fmla="*/ 5295900 w 11737340"/>
                  <a:gd name="connsiteY218" fmla="*/ 3619500 h 4168140"/>
                  <a:gd name="connsiteX219" fmla="*/ 5234940 w 11737340"/>
                  <a:gd name="connsiteY219" fmla="*/ 3596640 h 4168140"/>
                  <a:gd name="connsiteX220" fmla="*/ 5135880 w 11737340"/>
                  <a:gd name="connsiteY220" fmla="*/ 3550920 h 4168140"/>
                  <a:gd name="connsiteX221" fmla="*/ 5059680 w 11737340"/>
                  <a:gd name="connsiteY221" fmla="*/ 3505200 h 4168140"/>
                  <a:gd name="connsiteX222" fmla="*/ 5029200 w 11737340"/>
                  <a:gd name="connsiteY222" fmla="*/ 3482340 h 4168140"/>
                  <a:gd name="connsiteX223" fmla="*/ 4960620 w 11737340"/>
                  <a:gd name="connsiteY223" fmla="*/ 3413760 h 4168140"/>
                  <a:gd name="connsiteX224" fmla="*/ 4876800 w 11737340"/>
                  <a:gd name="connsiteY224" fmla="*/ 3299460 h 4168140"/>
                  <a:gd name="connsiteX225" fmla="*/ 4808220 w 11737340"/>
                  <a:gd name="connsiteY225" fmla="*/ 3200400 h 4168140"/>
                  <a:gd name="connsiteX226" fmla="*/ 4777740 w 11737340"/>
                  <a:gd name="connsiteY226" fmla="*/ 3147060 h 4168140"/>
                  <a:gd name="connsiteX227" fmla="*/ 4724400 w 11737340"/>
                  <a:gd name="connsiteY227" fmla="*/ 3108960 h 4168140"/>
                  <a:gd name="connsiteX228" fmla="*/ 4648200 w 11737340"/>
                  <a:gd name="connsiteY228" fmla="*/ 3063240 h 4168140"/>
                  <a:gd name="connsiteX229" fmla="*/ 4533900 w 11737340"/>
                  <a:gd name="connsiteY229" fmla="*/ 2979420 h 4168140"/>
                  <a:gd name="connsiteX230" fmla="*/ 4427220 w 11737340"/>
                  <a:gd name="connsiteY230" fmla="*/ 2941320 h 4168140"/>
                  <a:gd name="connsiteX231" fmla="*/ 4366260 w 11737340"/>
                  <a:gd name="connsiteY231" fmla="*/ 2903220 h 4168140"/>
                  <a:gd name="connsiteX232" fmla="*/ 4244340 w 11737340"/>
                  <a:gd name="connsiteY232" fmla="*/ 2842260 h 4168140"/>
                  <a:gd name="connsiteX233" fmla="*/ 4145280 w 11737340"/>
                  <a:gd name="connsiteY233" fmla="*/ 2811780 h 4168140"/>
                  <a:gd name="connsiteX234" fmla="*/ 4038600 w 11737340"/>
                  <a:gd name="connsiteY234" fmla="*/ 2804160 h 4168140"/>
                  <a:gd name="connsiteX235" fmla="*/ 3954780 w 11737340"/>
                  <a:gd name="connsiteY235" fmla="*/ 2819400 h 4168140"/>
                  <a:gd name="connsiteX236" fmla="*/ 3863340 w 11737340"/>
                  <a:gd name="connsiteY236" fmla="*/ 2804160 h 4168140"/>
                  <a:gd name="connsiteX237" fmla="*/ 3741420 w 11737340"/>
                  <a:gd name="connsiteY237" fmla="*/ 2781300 h 4168140"/>
                  <a:gd name="connsiteX238" fmla="*/ 3649980 w 11737340"/>
                  <a:gd name="connsiteY238" fmla="*/ 2743200 h 4168140"/>
                  <a:gd name="connsiteX239" fmla="*/ 3573780 w 11737340"/>
                  <a:gd name="connsiteY239" fmla="*/ 2674620 h 4168140"/>
                  <a:gd name="connsiteX240" fmla="*/ 3482340 w 11737340"/>
                  <a:gd name="connsiteY240" fmla="*/ 2621280 h 4168140"/>
                  <a:gd name="connsiteX241" fmla="*/ 3436620 w 11737340"/>
                  <a:gd name="connsiteY241" fmla="*/ 2552700 h 4168140"/>
                  <a:gd name="connsiteX242" fmla="*/ 3329940 w 11737340"/>
                  <a:gd name="connsiteY242" fmla="*/ 2423160 h 4168140"/>
                  <a:gd name="connsiteX243" fmla="*/ 3261360 w 11737340"/>
                  <a:gd name="connsiteY243" fmla="*/ 2324100 h 4168140"/>
                  <a:gd name="connsiteX244" fmla="*/ 3131820 w 11737340"/>
                  <a:gd name="connsiteY244" fmla="*/ 2209800 h 4168140"/>
                  <a:gd name="connsiteX245" fmla="*/ 3040380 w 11737340"/>
                  <a:gd name="connsiteY245" fmla="*/ 2141220 h 4168140"/>
                  <a:gd name="connsiteX246" fmla="*/ 2910840 w 11737340"/>
                  <a:gd name="connsiteY246" fmla="*/ 2034540 h 4168140"/>
                  <a:gd name="connsiteX247" fmla="*/ 2849880 w 11737340"/>
                  <a:gd name="connsiteY247" fmla="*/ 1958340 h 4168140"/>
                  <a:gd name="connsiteX248" fmla="*/ 2743200 w 11737340"/>
                  <a:gd name="connsiteY248" fmla="*/ 1889760 h 4168140"/>
                  <a:gd name="connsiteX249" fmla="*/ 2659380 w 11737340"/>
                  <a:gd name="connsiteY249" fmla="*/ 1844040 h 4168140"/>
                  <a:gd name="connsiteX250" fmla="*/ 2575560 w 11737340"/>
                  <a:gd name="connsiteY250" fmla="*/ 1744980 h 4168140"/>
                  <a:gd name="connsiteX251" fmla="*/ 2468880 w 11737340"/>
                  <a:gd name="connsiteY251" fmla="*/ 1645920 h 4168140"/>
                  <a:gd name="connsiteX252" fmla="*/ 2400300 w 11737340"/>
                  <a:gd name="connsiteY252" fmla="*/ 1607820 h 4168140"/>
                  <a:gd name="connsiteX253" fmla="*/ 2263140 w 11737340"/>
                  <a:gd name="connsiteY253" fmla="*/ 1501140 h 4168140"/>
                  <a:gd name="connsiteX254" fmla="*/ 2171700 w 11737340"/>
                  <a:gd name="connsiteY254" fmla="*/ 1432560 h 4168140"/>
                  <a:gd name="connsiteX255" fmla="*/ 2087880 w 11737340"/>
                  <a:gd name="connsiteY255" fmla="*/ 1363980 h 4168140"/>
                  <a:gd name="connsiteX256" fmla="*/ 1950720 w 11737340"/>
                  <a:gd name="connsiteY256" fmla="*/ 1272540 h 4168140"/>
                  <a:gd name="connsiteX257" fmla="*/ 1805940 w 11737340"/>
                  <a:gd name="connsiteY257" fmla="*/ 1135380 h 4168140"/>
                  <a:gd name="connsiteX258" fmla="*/ 1729740 w 11737340"/>
                  <a:gd name="connsiteY258" fmla="*/ 1089660 h 4168140"/>
                  <a:gd name="connsiteX259" fmla="*/ 1668780 w 11737340"/>
                  <a:gd name="connsiteY259" fmla="*/ 1043940 h 4168140"/>
                  <a:gd name="connsiteX260" fmla="*/ 1592580 w 11737340"/>
                  <a:gd name="connsiteY260" fmla="*/ 990600 h 4168140"/>
                  <a:gd name="connsiteX261" fmla="*/ 1470660 w 11737340"/>
                  <a:gd name="connsiteY261" fmla="*/ 891540 h 4168140"/>
                  <a:gd name="connsiteX262" fmla="*/ 1386840 w 11737340"/>
                  <a:gd name="connsiteY262" fmla="*/ 845820 h 4168140"/>
                  <a:gd name="connsiteX263" fmla="*/ 1318260 w 11737340"/>
                  <a:gd name="connsiteY263" fmla="*/ 784860 h 4168140"/>
                  <a:gd name="connsiteX264" fmla="*/ 1264920 w 11737340"/>
                  <a:gd name="connsiteY264" fmla="*/ 723900 h 4168140"/>
                  <a:gd name="connsiteX265" fmla="*/ 1181100 w 11737340"/>
                  <a:gd name="connsiteY265" fmla="*/ 647700 h 4168140"/>
                  <a:gd name="connsiteX266" fmla="*/ 1089660 w 11737340"/>
                  <a:gd name="connsiteY266" fmla="*/ 624840 h 4168140"/>
                  <a:gd name="connsiteX267" fmla="*/ 1021080 w 11737340"/>
                  <a:gd name="connsiteY267" fmla="*/ 586740 h 4168140"/>
                  <a:gd name="connsiteX268" fmla="*/ 937260 w 11737340"/>
                  <a:gd name="connsiteY268" fmla="*/ 548640 h 4168140"/>
                  <a:gd name="connsiteX269" fmla="*/ 830580 w 11737340"/>
                  <a:gd name="connsiteY269" fmla="*/ 510540 h 4168140"/>
                  <a:gd name="connsiteX270" fmla="*/ 754380 w 11737340"/>
                  <a:gd name="connsiteY270" fmla="*/ 457200 h 4168140"/>
                  <a:gd name="connsiteX271" fmla="*/ 708660 w 11737340"/>
                  <a:gd name="connsiteY271" fmla="*/ 419100 h 4168140"/>
                  <a:gd name="connsiteX272" fmla="*/ 609600 w 11737340"/>
                  <a:gd name="connsiteY272" fmla="*/ 396240 h 4168140"/>
                  <a:gd name="connsiteX273" fmla="*/ 548640 w 11737340"/>
                  <a:gd name="connsiteY273" fmla="*/ 320040 h 4168140"/>
                  <a:gd name="connsiteX274" fmla="*/ 510540 w 11737340"/>
                  <a:gd name="connsiteY274" fmla="*/ 251460 h 4168140"/>
                  <a:gd name="connsiteX275" fmla="*/ 464820 w 11737340"/>
                  <a:gd name="connsiteY275" fmla="*/ 190500 h 4168140"/>
                  <a:gd name="connsiteX276" fmla="*/ 411480 w 11737340"/>
                  <a:gd name="connsiteY276" fmla="*/ 137160 h 4168140"/>
                  <a:gd name="connsiteX277" fmla="*/ 373380 w 11737340"/>
                  <a:gd name="connsiteY277" fmla="*/ 45720 h 4168140"/>
                  <a:gd name="connsiteX278" fmla="*/ 342900 w 11737340"/>
                  <a:gd name="connsiteY278" fmla="*/ 0 h 4168140"/>
                  <a:gd name="connsiteX279" fmla="*/ 327660 w 11737340"/>
                  <a:gd name="connsiteY279" fmla="*/ 60960 h 4168140"/>
                  <a:gd name="connsiteX280" fmla="*/ 289560 w 11737340"/>
                  <a:gd name="connsiteY280" fmla="*/ 91440 h 4168140"/>
                  <a:gd name="connsiteX281" fmla="*/ 236220 w 11737340"/>
                  <a:gd name="connsiteY281" fmla="*/ 114300 h 4168140"/>
                  <a:gd name="connsiteX282" fmla="*/ 198120 w 11737340"/>
                  <a:gd name="connsiteY282" fmla="*/ 175260 h 4168140"/>
                  <a:gd name="connsiteX283" fmla="*/ 175260 w 11737340"/>
                  <a:gd name="connsiteY283" fmla="*/ 228600 h 4168140"/>
                  <a:gd name="connsiteX284" fmla="*/ 114300 w 11737340"/>
                  <a:gd name="connsiteY284" fmla="*/ 236220 h 4168140"/>
                  <a:gd name="connsiteX285" fmla="*/ 45720 w 11737340"/>
                  <a:gd name="connsiteY285" fmla="*/ 251460 h 4168140"/>
                  <a:gd name="connsiteX286" fmla="*/ 0 w 11737340"/>
                  <a:gd name="connsiteY286" fmla="*/ 281940 h 4168140"/>
                  <a:gd name="connsiteX287" fmla="*/ 68580 w 11737340"/>
                  <a:gd name="connsiteY287" fmla="*/ 320040 h 4168140"/>
                  <a:gd name="connsiteX0" fmla="*/ 68580 w 11737340"/>
                  <a:gd name="connsiteY0" fmla="*/ 320040 h 4168140"/>
                  <a:gd name="connsiteX1" fmla="*/ 121920 w 11737340"/>
                  <a:gd name="connsiteY1" fmla="*/ 381000 h 4168140"/>
                  <a:gd name="connsiteX2" fmla="*/ 198120 w 11737340"/>
                  <a:gd name="connsiteY2" fmla="*/ 419100 h 4168140"/>
                  <a:gd name="connsiteX3" fmla="*/ 320040 w 11737340"/>
                  <a:gd name="connsiteY3" fmla="*/ 510540 h 4168140"/>
                  <a:gd name="connsiteX4" fmla="*/ 411480 w 11737340"/>
                  <a:gd name="connsiteY4" fmla="*/ 563880 h 4168140"/>
                  <a:gd name="connsiteX5" fmla="*/ 472440 w 11737340"/>
                  <a:gd name="connsiteY5" fmla="*/ 632460 h 4168140"/>
                  <a:gd name="connsiteX6" fmla="*/ 601980 w 11737340"/>
                  <a:gd name="connsiteY6" fmla="*/ 708660 h 4168140"/>
                  <a:gd name="connsiteX7" fmla="*/ 739140 w 11737340"/>
                  <a:gd name="connsiteY7" fmla="*/ 784860 h 4168140"/>
                  <a:gd name="connsiteX8" fmla="*/ 861060 w 11737340"/>
                  <a:gd name="connsiteY8" fmla="*/ 868680 h 4168140"/>
                  <a:gd name="connsiteX9" fmla="*/ 944880 w 11737340"/>
                  <a:gd name="connsiteY9" fmla="*/ 952500 h 4168140"/>
                  <a:gd name="connsiteX10" fmla="*/ 1021080 w 11737340"/>
                  <a:gd name="connsiteY10" fmla="*/ 1005840 h 4168140"/>
                  <a:gd name="connsiteX11" fmla="*/ 1097280 w 11737340"/>
                  <a:gd name="connsiteY11" fmla="*/ 1043940 h 4168140"/>
                  <a:gd name="connsiteX12" fmla="*/ 1181100 w 11737340"/>
                  <a:gd name="connsiteY12" fmla="*/ 1104900 h 4168140"/>
                  <a:gd name="connsiteX13" fmla="*/ 1249680 w 11737340"/>
                  <a:gd name="connsiteY13" fmla="*/ 1150620 h 4168140"/>
                  <a:gd name="connsiteX14" fmla="*/ 1341120 w 11737340"/>
                  <a:gd name="connsiteY14" fmla="*/ 1196340 h 4168140"/>
                  <a:gd name="connsiteX15" fmla="*/ 1417320 w 11737340"/>
                  <a:gd name="connsiteY15" fmla="*/ 1257300 h 4168140"/>
                  <a:gd name="connsiteX16" fmla="*/ 1493520 w 11737340"/>
                  <a:gd name="connsiteY16" fmla="*/ 1333500 h 4168140"/>
                  <a:gd name="connsiteX17" fmla="*/ 1569720 w 11737340"/>
                  <a:gd name="connsiteY17" fmla="*/ 1356360 h 4168140"/>
                  <a:gd name="connsiteX18" fmla="*/ 1684020 w 11737340"/>
                  <a:gd name="connsiteY18" fmla="*/ 1424940 h 4168140"/>
                  <a:gd name="connsiteX19" fmla="*/ 1729740 w 11737340"/>
                  <a:gd name="connsiteY19" fmla="*/ 1485900 h 4168140"/>
                  <a:gd name="connsiteX20" fmla="*/ 1844040 w 11737340"/>
                  <a:gd name="connsiteY20" fmla="*/ 1569720 h 4168140"/>
                  <a:gd name="connsiteX21" fmla="*/ 1935480 w 11737340"/>
                  <a:gd name="connsiteY21" fmla="*/ 1615440 h 4168140"/>
                  <a:gd name="connsiteX22" fmla="*/ 2049780 w 11737340"/>
                  <a:gd name="connsiteY22" fmla="*/ 1691640 h 4168140"/>
                  <a:gd name="connsiteX23" fmla="*/ 2133600 w 11737340"/>
                  <a:gd name="connsiteY23" fmla="*/ 1729740 h 4168140"/>
                  <a:gd name="connsiteX24" fmla="*/ 2202180 w 11737340"/>
                  <a:gd name="connsiteY24" fmla="*/ 1805940 h 4168140"/>
                  <a:gd name="connsiteX25" fmla="*/ 2255520 w 11737340"/>
                  <a:gd name="connsiteY25" fmla="*/ 1821180 h 4168140"/>
                  <a:gd name="connsiteX26" fmla="*/ 2316480 w 11737340"/>
                  <a:gd name="connsiteY26" fmla="*/ 1866900 h 4168140"/>
                  <a:gd name="connsiteX27" fmla="*/ 2423160 w 11737340"/>
                  <a:gd name="connsiteY27" fmla="*/ 2004060 h 4168140"/>
                  <a:gd name="connsiteX28" fmla="*/ 2476500 w 11737340"/>
                  <a:gd name="connsiteY28" fmla="*/ 2087880 h 4168140"/>
                  <a:gd name="connsiteX29" fmla="*/ 2567940 w 11737340"/>
                  <a:gd name="connsiteY29" fmla="*/ 2148840 h 4168140"/>
                  <a:gd name="connsiteX30" fmla="*/ 2682240 w 11737340"/>
                  <a:gd name="connsiteY30" fmla="*/ 2186940 h 4168140"/>
                  <a:gd name="connsiteX31" fmla="*/ 2743200 w 11737340"/>
                  <a:gd name="connsiteY31" fmla="*/ 2209800 h 4168140"/>
                  <a:gd name="connsiteX32" fmla="*/ 2811780 w 11737340"/>
                  <a:gd name="connsiteY32" fmla="*/ 2247900 h 4168140"/>
                  <a:gd name="connsiteX33" fmla="*/ 2887980 w 11737340"/>
                  <a:gd name="connsiteY33" fmla="*/ 2301240 h 4168140"/>
                  <a:gd name="connsiteX34" fmla="*/ 2979420 w 11737340"/>
                  <a:gd name="connsiteY34" fmla="*/ 2385060 h 4168140"/>
                  <a:gd name="connsiteX35" fmla="*/ 3055620 w 11737340"/>
                  <a:gd name="connsiteY35" fmla="*/ 2461260 h 4168140"/>
                  <a:gd name="connsiteX36" fmla="*/ 3139440 w 11737340"/>
                  <a:gd name="connsiteY36" fmla="*/ 2537460 h 4168140"/>
                  <a:gd name="connsiteX37" fmla="*/ 3261360 w 11737340"/>
                  <a:gd name="connsiteY37" fmla="*/ 2628900 h 4168140"/>
                  <a:gd name="connsiteX38" fmla="*/ 3345180 w 11737340"/>
                  <a:gd name="connsiteY38" fmla="*/ 2720340 h 4168140"/>
                  <a:gd name="connsiteX39" fmla="*/ 3444240 w 11737340"/>
                  <a:gd name="connsiteY39" fmla="*/ 2796540 h 4168140"/>
                  <a:gd name="connsiteX40" fmla="*/ 3558540 w 11737340"/>
                  <a:gd name="connsiteY40" fmla="*/ 2872740 h 4168140"/>
                  <a:gd name="connsiteX41" fmla="*/ 3619500 w 11737340"/>
                  <a:gd name="connsiteY41" fmla="*/ 2979420 h 4168140"/>
                  <a:gd name="connsiteX42" fmla="*/ 3619500 w 11737340"/>
                  <a:gd name="connsiteY42" fmla="*/ 2979420 h 4168140"/>
                  <a:gd name="connsiteX43" fmla="*/ 3649980 w 11737340"/>
                  <a:gd name="connsiteY43" fmla="*/ 3048000 h 4168140"/>
                  <a:gd name="connsiteX44" fmla="*/ 3703320 w 11737340"/>
                  <a:gd name="connsiteY44" fmla="*/ 3086100 h 4168140"/>
                  <a:gd name="connsiteX45" fmla="*/ 3764280 w 11737340"/>
                  <a:gd name="connsiteY45" fmla="*/ 3063240 h 4168140"/>
                  <a:gd name="connsiteX46" fmla="*/ 3848100 w 11737340"/>
                  <a:gd name="connsiteY46" fmla="*/ 3025140 h 4168140"/>
                  <a:gd name="connsiteX47" fmla="*/ 3916680 w 11737340"/>
                  <a:gd name="connsiteY47" fmla="*/ 3032760 h 4168140"/>
                  <a:gd name="connsiteX48" fmla="*/ 4030980 w 11737340"/>
                  <a:gd name="connsiteY48" fmla="*/ 3063240 h 4168140"/>
                  <a:gd name="connsiteX49" fmla="*/ 4137660 w 11737340"/>
                  <a:gd name="connsiteY49" fmla="*/ 3101340 h 4168140"/>
                  <a:gd name="connsiteX50" fmla="*/ 4259580 w 11737340"/>
                  <a:gd name="connsiteY50" fmla="*/ 3147060 h 4168140"/>
                  <a:gd name="connsiteX51" fmla="*/ 4381500 w 11737340"/>
                  <a:gd name="connsiteY51" fmla="*/ 3192780 h 4168140"/>
                  <a:gd name="connsiteX52" fmla="*/ 4526280 w 11737340"/>
                  <a:gd name="connsiteY52" fmla="*/ 3276600 h 4168140"/>
                  <a:gd name="connsiteX53" fmla="*/ 4587240 w 11737340"/>
                  <a:gd name="connsiteY53" fmla="*/ 3299460 h 4168140"/>
                  <a:gd name="connsiteX54" fmla="*/ 4610100 w 11737340"/>
                  <a:gd name="connsiteY54" fmla="*/ 3352800 h 4168140"/>
                  <a:gd name="connsiteX55" fmla="*/ 4648200 w 11737340"/>
                  <a:gd name="connsiteY55" fmla="*/ 3436620 h 4168140"/>
                  <a:gd name="connsiteX56" fmla="*/ 4671060 w 11737340"/>
                  <a:gd name="connsiteY56" fmla="*/ 3520440 h 4168140"/>
                  <a:gd name="connsiteX57" fmla="*/ 4678680 w 11737340"/>
                  <a:gd name="connsiteY57" fmla="*/ 3589020 h 4168140"/>
                  <a:gd name="connsiteX58" fmla="*/ 4686300 w 11737340"/>
                  <a:gd name="connsiteY58" fmla="*/ 3649980 h 4168140"/>
                  <a:gd name="connsiteX59" fmla="*/ 4724400 w 11737340"/>
                  <a:gd name="connsiteY59" fmla="*/ 3680460 h 4168140"/>
                  <a:gd name="connsiteX60" fmla="*/ 4785360 w 11737340"/>
                  <a:gd name="connsiteY60" fmla="*/ 3672840 h 4168140"/>
                  <a:gd name="connsiteX61" fmla="*/ 4869180 w 11737340"/>
                  <a:gd name="connsiteY61" fmla="*/ 3703320 h 4168140"/>
                  <a:gd name="connsiteX62" fmla="*/ 4914900 w 11737340"/>
                  <a:gd name="connsiteY62" fmla="*/ 3756660 h 4168140"/>
                  <a:gd name="connsiteX63" fmla="*/ 5105400 w 11737340"/>
                  <a:gd name="connsiteY63" fmla="*/ 3832860 h 4168140"/>
                  <a:gd name="connsiteX64" fmla="*/ 5173980 w 11737340"/>
                  <a:gd name="connsiteY64" fmla="*/ 3886200 h 4168140"/>
                  <a:gd name="connsiteX65" fmla="*/ 5242560 w 11737340"/>
                  <a:gd name="connsiteY65" fmla="*/ 3924300 h 4168140"/>
                  <a:gd name="connsiteX66" fmla="*/ 5364480 w 11737340"/>
                  <a:gd name="connsiteY66" fmla="*/ 3962400 h 4168140"/>
                  <a:gd name="connsiteX67" fmla="*/ 5516880 w 11737340"/>
                  <a:gd name="connsiteY67" fmla="*/ 4046220 h 4168140"/>
                  <a:gd name="connsiteX68" fmla="*/ 5585460 w 11737340"/>
                  <a:gd name="connsiteY68" fmla="*/ 4099560 h 4168140"/>
                  <a:gd name="connsiteX69" fmla="*/ 5661660 w 11737340"/>
                  <a:gd name="connsiteY69" fmla="*/ 4122420 h 4168140"/>
                  <a:gd name="connsiteX70" fmla="*/ 5745480 w 11737340"/>
                  <a:gd name="connsiteY70" fmla="*/ 4130040 h 4168140"/>
                  <a:gd name="connsiteX71" fmla="*/ 5836920 w 11737340"/>
                  <a:gd name="connsiteY71" fmla="*/ 4130040 h 4168140"/>
                  <a:gd name="connsiteX72" fmla="*/ 5951220 w 11737340"/>
                  <a:gd name="connsiteY72" fmla="*/ 4145280 h 4168140"/>
                  <a:gd name="connsiteX73" fmla="*/ 6035040 w 11737340"/>
                  <a:gd name="connsiteY73" fmla="*/ 4168140 h 4168140"/>
                  <a:gd name="connsiteX74" fmla="*/ 6149340 w 11737340"/>
                  <a:gd name="connsiteY74" fmla="*/ 4137660 h 4168140"/>
                  <a:gd name="connsiteX75" fmla="*/ 6286500 w 11737340"/>
                  <a:gd name="connsiteY75" fmla="*/ 4114800 h 4168140"/>
                  <a:gd name="connsiteX76" fmla="*/ 6393180 w 11737340"/>
                  <a:gd name="connsiteY76" fmla="*/ 4053840 h 4168140"/>
                  <a:gd name="connsiteX77" fmla="*/ 6484620 w 11737340"/>
                  <a:gd name="connsiteY77" fmla="*/ 4038600 h 4168140"/>
                  <a:gd name="connsiteX78" fmla="*/ 6583680 w 11737340"/>
                  <a:gd name="connsiteY78" fmla="*/ 3970020 h 4168140"/>
                  <a:gd name="connsiteX79" fmla="*/ 6697980 w 11737340"/>
                  <a:gd name="connsiteY79" fmla="*/ 3886200 h 4168140"/>
                  <a:gd name="connsiteX80" fmla="*/ 6728460 w 11737340"/>
                  <a:gd name="connsiteY80" fmla="*/ 3817620 h 4168140"/>
                  <a:gd name="connsiteX81" fmla="*/ 6842760 w 11737340"/>
                  <a:gd name="connsiteY81" fmla="*/ 3733800 h 4168140"/>
                  <a:gd name="connsiteX82" fmla="*/ 6972300 w 11737340"/>
                  <a:gd name="connsiteY82" fmla="*/ 3642360 h 4168140"/>
                  <a:gd name="connsiteX83" fmla="*/ 7078980 w 11737340"/>
                  <a:gd name="connsiteY83" fmla="*/ 3528060 h 4168140"/>
                  <a:gd name="connsiteX84" fmla="*/ 7139940 w 11737340"/>
                  <a:gd name="connsiteY84" fmla="*/ 3444240 h 4168140"/>
                  <a:gd name="connsiteX85" fmla="*/ 7269480 w 11737340"/>
                  <a:gd name="connsiteY85" fmla="*/ 3284220 h 4168140"/>
                  <a:gd name="connsiteX86" fmla="*/ 7330440 w 11737340"/>
                  <a:gd name="connsiteY86" fmla="*/ 3185160 h 4168140"/>
                  <a:gd name="connsiteX87" fmla="*/ 7376160 w 11737340"/>
                  <a:gd name="connsiteY87" fmla="*/ 3116580 h 4168140"/>
                  <a:gd name="connsiteX88" fmla="*/ 7444740 w 11737340"/>
                  <a:gd name="connsiteY88" fmla="*/ 3093720 h 4168140"/>
                  <a:gd name="connsiteX89" fmla="*/ 7513320 w 11737340"/>
                  <a:gd name="connsiteY89" fmla="*/ 3101340 h 4168140"/>
                  <a:gd name="connsiteX90" fmla="*/ 7574280 w 11737340"/>
                  <a:gd name="connsiteY90" fmla="*/ 3078480 h 4168140"/>
                  <a:gd name="connsiteX91" fmla="*/ 7726680 w 11737340"/>
                  <a:gd name="connsiteY91" fmla="*/ 3108960 h 4168140"/>
                  <a:gd name="connsiteX92" fmla="*/ 7833360 w 11737340"/>
                  <a:gd name="connsiteY92" fmla="*/ 3162300 h 4168140"/>
                  <a:gd name="connsiteX93" fmla="*/ 7962900 w 11737340"/>
                  <a:gd name="connsiteY93" fmla="*/ 3192780 h 4168140"/>
                  <a:gd name="connsiteX94" fmla="*/ 8161020 w 11737340"/>
                  <a:gd name="connsiteY94" fmla="*/ 3268980 h 4168140"/>
                  <a:gd name="connsiteX95" fmla="*/ 8290560 w 11737340"/>
                  <a:gd name="connsiteY95" fmla="*/ 3337560 h 4168140"/>
                  <a:gd name="connsiteX96" fmla="*/ 8382000 w 11737340"/>
                  <a:gd name="connsiteY96" fmla="*/ 3360420 h 4168140"/>
                  <a:gd name="connsiteX97" fmla="*/ 8458200 w 11737340"/>
                  <a:gd name="connsiteY97" fmla="*/ 3398520 h 4168140"/>
                  <a:gd name="connsiteX98" fmla="*/ 8595360 w 11737340"/>
                  <a:gd name="connsiteY98" fmla="*/ 3512820 h 4168140"/>
                  <a:gd name="connsiteX99" fmla="*/ 8641080 w 11737340"/>
                  <a:gd name="connsiteY99" fmla="*/ 3566160 h 4168140"/>
                  <a:gd name="connsiteX100" fmla="*/ 8702040 w 11737340"/>
                  <a:gd name="connsiteY100" fmla="*/ 3604260 h 4168140"/>
                  <a:gd name="connsiteX101" fmla="*/ 8763000 w 11737340"/>
                  <a:gd name="connsiteY101" fmla="*/ 3634740 h 4168140"/>
                  <a:gd name="connsiteX102" fmla="*/ 8854440 w 11737340"/>
                  <a:gd name="connsiteY102" fmla="*/ 3627120 h 4168140"/>
                  <a:gd name="connsiteX103" fmla="*/ 8968740 w 11737340"/>
                  <a:gd name="connsiteY103" fmla="*/ 3619500 h 4168140"/>
                  <a:gd name="connsiteX104" fmla="*/ 9060180 w 11737340"/>
                  <a:gd name="connsiteY104" fmla="*/ 3642360 h 4168140"/>
                  <a:gd name="connsiteX105" fmla="*/ 9151620 w 11737340"/>
                  <a:gd name="connsiteY105" fmla="*/ 3657600 h 4168140"/>
                  <a:gd name="connsiteX106" fmla="*/ 9227820 w 11737340"/>
                  <a:gd name="connsiteY106" fmla="*/ 3642360 h 4168140"/>
                  <a:gd name="connsiteX107" fmla="*/ 9311640 w 11737340"/>
                  <a:gd name="connsiteY107" fmla="*/ 3611880 h 4168140"/>
                  <a:gd name="connsiteX108" fmla="*/ 9433560 w 11737340"/>
                  <a:gd name="connsiteY108" fmla="*/ 3589020 h 4168140"/>
                  <a:gd name="connsiteX109" fmla="*/ 9509760 w 11737340"/>
                  <a:gd name="connsiteY109" fmla="*/ 3528060 h 4168140"/>
                  <a:gd name="connsiteX110" fmla="*/ 9646920 w 11737340"/>
                  <a:gd name="connsiteY110" fmla="*/ 3489960 h 4168140"/>
                  <a:gd name="connsiteX111" fmla="*/ 9784080 w 11737340"/>
                  <a:gd name="connsiteY111" fmla="*/ 3444240 h 4168140"/>
                  <a:gd name="connsiteX112" fmla="*/ 9860280 w 11737340"/>
                  <a:gd name="connsiteY112" fmla="*/ 3383280 h 4168140"/>
                  <a:gd name="connsiteX113" fmla="*/ 9921240 w 11737340"/>
                  <a:gd name="connsiteY113" fmla="*/ 3314700 h 4168140"/>
                  <a:gd name="connsiteX114" fmla="*/ 9997440 w 11737340"/>
                  <a:gd name="connsiteY114" fmla="*/ 3208020 h 4168140"/>
                  <a:gd name="connsiteX115" fmla="*/ 10043160 w 11737340"/>
                  <a:gd name="connsiteY115" fmla="*/ 3101340 h 4168140"/>
                  <a:gd name="connsiteX116" fmla="*/ 10104120 w 11737340"/>
                  <a:gd name="connsiteY116" fmla="*/ 3017520 h 4168140"/>
                  <a:gd name="connsiteX117" fmla="*/ 10157460 w 11737340"/>
                  <a:gd name="connsiteY117" fmla="*/ 2933700 h 4168140"/>
                  <a:gd name="connsiteX118" fmla="*/ 10218420 w 11737340"/>
                  <a:gd name="connsiteY118" fmla="*/ 2849880 h 4168140"/>
                  <a:gd name="connsiteX119" fmla="*/ 10294620 w 11737340"/>
                  <a:gd name="connsiteY119" fmla="*/ 2735580 h 4168140"/>
                  <a:gd name="connsiteX120" fmla="*/ 10347960 w 11737340"/>
                  <a:gd name="connsiteY120" fmla="*/ 2621280 h 4168140"/>
                  <a:gd name="connsiteX121" fmla="*/ 10431780 w 11737340"/>
                  <a:gd name="connsiteY121" fmla="*/ 2499360 h 4168140"/>
                  <a:gd name="connsiteX122" fmla="*/ 10500360 w 11737340"/>
                  <a:gd name="connsiteY122" fmla="*/ 2354580 h 4168140"/>
                  <a:gd name="connsiteX123" fmla="*/ 10553700 w 11737340"/>
                  <a:gd name="connsiteY123" fmla="*/ 2263140 h 4168140"/>
                  <a:gd name="connsiteX124" fmla="*/ 10584180 w 11737340"/>
                  <a:gd name="connsiteY124" fmla="*/ 2194560 h 4168140"/>
                  <a:gd name="connsiteX125" fmla="*/ 10614660 w 11737340"/>
                  <a:gd name="connsiteY125" fmla="*/ 2118360 h 4168140"/>
                  <a:gd name="connsiteX126" fmla="*/ 10675620 w 11737340"/>
                  <a:gd name="connsiteY126" fmla="*/ 2049780 h 4168140"/>
                  <a:gd name="connsiteX127" fmla="*/ 10690860 w 11737340"/>
                  <a:gd name="connsiteY127" fmla="*/ 1988820 h 4168140"/>
                  <a:gd name="connsiteX128" fmla="*/ 10713720 w 11737340"/>
                  <a:gd name="connsiteY128" fmla="*/ 1927860 h 4168140"/>
                  <a:gd name="connsiteX129" fmla="*/ 10767060 w 11737340"/>
                  <a:gd name="connsiteY129" fmla="*/ 1859280 h 4168140"/>
                  <a:gd name="connsiteX130" fmla="*/ 10873740 w 11737340"/>
                  <a:gd name="connsiteY130" fmla="*/ 1828800 h 4168140"/>
                  <a:gd name="connsiteX131" fmla="*/ 11079480 w 11737340"/>
                  <a:gd name="connsiteY131" fmla="*/ 1767840 h 4168140"/>
                  <a:gd name="connsiteX132" fmla="*/ 11247120 w 11737340"/>
                  <a:gd name="connsiteY132" fmla="*/ 1684020 h 4168140"/>
                  <a:gd name="connsiteX133" fmla="*/ 11414760 w 11737340"/>
                  <a:gd name="connsiteY133" fmla="*/ 1638300 h 4168140"/>
                  <a:gd name="connsiteX134" fmla="*/ 11490960 w 11737340"/>
                  <a:gd name="connsiteY134" fmla="*/ 1577340 h 4168140"/>
                  <a:gd name="connsiteX135" fmla="*/ 11635740 w 11737340"/>
                  <a:gd name="connsiteY135" fmla="*/ 1508760 h 4168140"/>
                  <a:gd name="connsiteX136" fmla="*/ 11737340 w 11737340"/>
                  <a:gd name="connsiteY136" fmla="*/ 1442720 h 4168140"/>
                  <a:gd name="connsiteX137" fmla="*/ 11620500 w 11737340"/>
                  <a:gd name="connsiteY137" fmla="*/ 1417320 h 4168140"/>
                  <a:gd name="connsiteX138" fmla="*/ 11567160 w 11737340"/>
                  <a:gd name="connsiteY138" fmla="*/ 1379220 h 4168140"/>
                  <a:gd name="connsiteX139" fmla="*/ 11498580 w 11737340"/>
                  <a:gd name="connsiteY139" fmla="*/ 1318260 h 4168140"/>
                  <a:gd name="connsiteX140" fmla="*/ 11468100 w 11737340"/>
                  <a:gd name="connsiteY140" fmla="*/ 1280160 h 4168140"/>
                  <a:gd name="connsiteX141" fmla="*/ 11442700 w 11737340"/>
                  <a:gd name="connsiteY141" fmla="*/ 1231900 h 4168140"/>
                  <a:gd name="connsiteX142" fmla="*/ 11384280 w 11737340"/>
                  <a:gd name="connsiteY142" fmla="*/ 1310640 h 4168140"/>
                  <a:gd name="connsiteX143" fmla="*/ 11353800 w 11737340"/>
                  <a:gd name="connsiteY143" fmla="*/ 1356360 h 4168140"/>
                  <a:gd name="connsiteX144" fmla="*/ 11224260 w 11737340"/>
                  <a:gd name="connsiteY144" fmla="*/ 1417320 h 4168140"/>
                  <a:gd name="connsiteX145" fmla="*/ 11109960 w 11737340"/>
                  <a:gd name="connsiteY145" fmla="*/ 1463040 h 4168140"/>
                  <a:gd name="connsiteX146" fmla="*/ 10911840 w 11737340"/>
                  <a:gd name="connsiteY146" fmla="*/ 1524000 h 4168140"/>
                  <a:gd name="connsiteX147" fmla="*/ 10774680 w 11737340"/>
                  <a:gd name="connsiteY147" fmla="*/ 1546860 h 4168140"/>
                  <a:gd name="connsiteX148" fmla="*/ 10675620 w 11737340"/>
                  <a:gd name="connsiteY148" fmla="*/ 1615440 h 4168140"/>
                  <a:gd name="connsiteX149" fmla="*/ 10568940 w 11737340"/>
                  <a:gd name="connsiteY149" fmla="*/ 1676400 h 4168140"/>
                  <a:gd name="connsiteX150" fmla="*/ 10485120 w 11737340"/>
                  <a:gd name="connsiteY150" fmla="*/ 1760220 h 4168140"/>
                  <a:gd name="connsiteX151" fmla="*/ 10454640 w 11737340"/>
                  <a:gd name="connsiteY151" fmla="*/ 1836420 h 4168140"/>
                  <a:gd name="connsiteX152" fmla="*/ 10416540 w 11737340"/>
                  <a:gd name="connsiteY152" fmla="*/ 1927860 h 4168140"/>
                  <a:gd name="connsiteX153" fmla="*/ 10401300 w 11737340"/>
                  <a:gd name="connsiteY153" fmla="*/ 2004060 h 4168140"/>
                  <a:gd name="connsiteX154" fmla="*/ 10363200 w 11737340"/>
                  <a:gd name="connsiteY154" fmla="*/ 2095500 h 4168140"/>
                  <a:gd name="connsiteX155" fmla="*/ 10317480 w 11737340"/>
                  <a:gd name="connsiteY155" fmla="*/ 2225040 h 4168140"/>
                  <a:gd name="connsiteX156" fmla="*/ 10287000 w 11737340"/>
                  <a:gd name="connsiteY156" fmla="*/ 2346960 h 4168140"/>
                  <a:gd name="connsiteX157" fmla="*/ 10218420 w 11737340"/>
                  <a:gd name="connsiteY157" fmla="*/ 2499360 h 4168140"/>
                  <a:gd name="connsiteX158" fmla="*/ 10134600 w 11737340"/>
                  <a:gd name="connsiteY158" fmla="*/ 2621280 h 4168140"/>
                  <a:gd name="connsiteX159" fmla="*/ 10043160 w 11737340"/>
                  <a:gd name="connsiteY159" fmla="*/ 2735580 h 4168140"/>
                  <a:gd name="connsiteX160" fmla="*/ 9974580 w 11737340"/>
                  <a:gd name="connsiteY160" fmla="*/ 2857500 h 4168140"/>
                  <a:gd name="connsiteX161" fmla="*/ 9906000 w 11737340"/>
                  <a:gd name="connsiteY161" fmla="*/ 2941320 h 4168140"/>
                  <a:gd name="connsiteX162" fmla="*/ 9860280 w 11737340"/>
                  <a:gd name="connsiteY162" fmla="*/ 3032760 h 4168140"/>
                  <a:gd name="connsiteX163" fmla="*/ 9806940 w 11737340"/>
                  <a:gd name="connsiteY163" fmla="*/ 3116580 h 4168140"/>
                  <a:gd name="connsiteX164" fmla="*/ 9715500 w 11737340"/>
                  <a:gd name="connsiteY164" fmla="*/ 3208020 h 4168140"/>
                  <a:gd name="connsiteX165" fmla="*/ 9616440 w 11737340"/>
                  <a:gd name="connsiteY165" fmla="*/ 3261360 h 4168140"/>
                  <a:gd name="connsiteX166" fmla="*/ 9532620 w 11737340"/>
                  <a:gd name="connsiteY166" fmla="*/ 3329940 h 4168140"/>
                  <a:gd name="connsiteX167" fmla="*/ 9471660 w 11737340"/>
                  <a:gd name="connsiteY167" fmla="*/ 3375660 h 4168140"/>
                  <a:gd name="connsiteX168" fmla="*/ 9410700 w 11737340"/>
                  <a:gd name="connsiteY168" fmla="*/ 3429000 h 4168140"/>
                  <a:gd name="connsiteX169" fmla="*/ 9288780 w 11737340"/>
                  <a:gd name="connsiteY169" fmla="*/ 3436620 h 4168140"/>
                  <a:gd name="connsiteX170" fmla="*/ 9166860 w 11737340"/>
                  <a:gd name="connsiteY170" fmla="*/ 3444240 h 4168140"/>
                  <a:gd name="connsiteX171" fmla="*/ 9029700 w 11737340"/>
                  <a:gd name="connsiteY171" fmla="*/ 3413760 h 4168140"/>
                  <a:gd name="connsiteX172" fmla="*/ 8823960 w 11737340"/>
                  <a:gd name="connsiteY172" fmla="*/ 3360420 h 4168140"/>
                  <a:gd name="connsiteX173" fmla="*/ 8679180 w 11737340"/>
                  <a:gd name="connsiteY173" fmla="*/ 3329940 h 4168140"/>
                  <a:gd name="connsiteX174" fmla="*/ 8572500 w 11737340"/>
                  <a:gd name="connsiteY174" fmla="*/ 3276600 h 4168140"/>
                  <a:gd name="connsiteX175" fmla="*/ 8465820 w 11737340"/>
                  <a:gd name="connsiteY175" fmla="*/ 3215640 h 4168140"/>
                  <a:gd name="connsiteX176" fmla="*/ 8321040 w 11737340"/>
                  <a:gd name="connsiteY176" fmla="*/ 3177540 h 4168140"/>
                  <a:gd name="connsiteX177" fmla="*/ 8199120 w 11737340"/>
                  <a:gd name="connsiteY177" fmla="*/ 3131820 h 4168140"/>
                  <a:gd name="connsiteX178" fmla="*/ 8069580 w 11737340"/>
                  <a:gd name="connsiteY178" fmla="*/ 3078480 h 4168140"/>
                  <a:gd name="connsiteX179" fmla="*/ 7917180 w 11737340"/>
                  <a:gd name="connsiteY179" fmla="*/ 2994660 h 4168140"/>
                  <a:gd name="connsiteX180" fmla="*/ 7787640 w 11737340"/>
                  <a:gd name="connsiteY180" fmla="*/ 2971800 h 4168140"/>
                  <a:gd name="connsiteX181" fmla="*/ 7719060 w 11737340"/>
                  <a:gd name="connsiteY181" fmla="*/ 2933700 h 4168140"/>
                  <a:gd name="connsiteX182" fmla="*/ 7612380 w 11737340"/>
                  <a:gd name="connsiteY182" fmla="*/ 2903220 h 4168140"/>
                  <a:gd name="connsiteX183" fmla="*/ 7566660 w 11737340"/>
                  <a:gd name="connsiteY183" fmla="*/ 2887980 h 4168140"/>
                  <a:gd name="connsiteX184" fmla="*/ 7551420 w 11737340"/>
                  <a:gd name="connsiteY184" fmla="*/ 2849880 h 4168140"/>
                  <a:gd name="connsiteX185" fmla="*/ 7533640 w 11737340"/>
                  <a:gd name="connsiteY185" fmla="*/ 2788920 h 4168140"/>
                  <a:gd name="connsiteX186" fmla="*/ 7475220 w 11737340"/>
                  <a:gd name="connsiteY186" fmla="*/ 2857500 h 4168140"/>
                  <a:gd name="connsiteX187" fmla="*/ 7414260 w 11737340"/>
                  <a:gd name="connsiteY187" fmla="*/ 2887980 h 4168140"/>
                  <a:gd name="connsiteX188" fmla="*/ 7345680 w 11737340"/>
                  <a:gd name="connsiteY188" fmla="*/ 2971800 h 4168140"/>
                  <a:gd name="connsiteX189" fmla="*/ 7315200 w 11737340"/>
                  <a:gd name="connsiteY189" fmla="*/ 2994660 h 4168140"/>
                  <a:gd name="connsiteX190" fmla="*/ 7261860 w 11737340"/>
                  <a:gd name="connsiteY190" fmla="*/ 3009900 h 4168140"/>
                  <a:gd name="connsiteX191" fmla="*/ 7193280 w 11737340"/>
                  <a:gd name="connsiteY191" fmla="*/ 3025140 h 4168140"/>
                  <a:gd name="connsiteX192" fmla="*/ 7155180 w 11737340"/>
                  <a:gd name="connsiteY192" fmla="*/ 3078480 h 4168140"/>
                  <a:gd name="connsiteX193" fmla="*/ 7109460 w 11737340"/>
                  <a:gd name="connsiteY193" fmla="*/ 3154680 h 4168140"/>
                  <a:gd name="connsiteX194" fmla="*/ 7048500 w 11737340"/>
                  <a:gd name="connsiteY194" fmla="*/ 3246120 h 4168140"/>
                  <a:gd name="connsiteX195" fmla="*/ 6995160 w 11737340"/>
                  <a:gd name="connsiteY195" fmla="*/ 3307080 h 4168140"/>
                  <a:gd name="connsiteX196" fmla="*/ 6972300 w 11737340"/>
                  <a:gd name="connsiteY196" fmla="*/ 3352800 h 4168140"/>
                  <a:gd name="connsiteX197" fmla="*/ 6949440 w 11737340"/>
                  <a:gd name="connsiteY197" fmla="*/ 3413760 h 4168140"/>
                  <a:gd name="connsiteX198" fmla="*/ 6949440 w 11737340"/>
                  <a:gd name="connsiteY198" fmla="*/ 3413760 h 4168140"/>
                  <a:gd name="connsiteX199" fmla="*/ 6911340 w 11737340"/>
                  <a:gd name="connsiteY199" fmla="*/ 3474720 h 4168140"/>
                  <a:gd name="connsiteX200" fmla="*/ 6888480 w 11737340"/>
                  <a:gd name="connsiteY200" fmla="*/ 3505200 h 4168140"/>
                  <a:gd name="connsiteX201" fmla="*/ 6819900 w 11737340"/>
                  <a:gd name="connsiteY201" fmla="*/ 3566160 h 4168140"/>
                  <a:gd name="connsiteX202" fmla="*/ 6743700 w 11737340"/>
                  <a:gd name="connsiteY202" fmla="*/ 3581400 h 4168140"/>
                  <a:gd name="connsiteX203" fmla="*/ 6675120 w 11737340"/>
                  <a:gd name="connsiteY203" fmla="*/ 3657600 h 4168140"/>
                  <a:gd name="connsiteX204" fmla="*/ 6629400 w 11737340"/>
                  <a:gd name="connsiteY204" fmla="*/ 3718560 h 4168140"/>
                  <a:gd name="connsiteX205" fmla="*/ 6576060 w 11737340"/>
                  <a:gd name="connsiteY205" fmla="*/ 3779520 h 4168140"/>
                  <a:gd name="connsiteX206" fmla="*/ 6484620 w 11737340"/>
                  <a:gd name="connsiteY206" fmla="*/ 3817620 h 4168140"/>
                  <a:gd name="connsiteX207" fmla="*/ 6400800 w 11737340"/>
                  <a:gd name="connsiteY207" fmla="*/ 3832860 h 4168140"/>
                  <a:gd name="connsiteX208" fmla="*/ 6263640 w 11737340"/>
                  <a:gd name="connsiteY208" fmla="*/ 3870960 h 4168140"/>
                  <a:gd name="connsiteX209" fmla="*/ 6126480 w 11737340"/>
                  <a:gd name="connsiteY209" fmla="*/ 3901440 h 4168140"/>
                  <a:gd name="connsiteX210" fmla="*/ 6027420 w 11737340"/>
                  <a:gd name="connsiteY210" fmla="*/ 3916680 h 4168140"/>
                  <a:gd name="connsiteX211" fmla="*/ 5890260 w 11737340"/>
                  <a:gd name="connsiteY211" fmla="*/ 3878580 h 4168140"/>
                  <a:gd name="connsiteX212" fmla="*/ 5821680 w 11737340"/>
                  <a:gd name="connsiteY212" fmla="*/ 3863340 h 4168140"/>
                  <a:gd name="connsiteX213" fmla="*/ 5737860 w 11737340"/>
                  <a:gd name="connsiteY213" fmla="*/ 3825240 h 4168140"/>
                  <a:gd name="connsiteX214" fmla="*/ 5638800 w 11737340"/>
                  <a:gd name="connsiteY214" fmla="*/ 3794760 h 4168140"/>
                  <a:gd name="connsiteX215" fmla="*/ 5524500 w 11737340"/>
                  <a:gd name="connsiteY215" fmla="*/ 3756660 h 4168140"/>
                  <a:gd name="connsiteX216" fmla="*/ 5448300 w 11737340"/>
                  <a:gd name="connsiteY216" fmla="*/ 3718560 h 4168140"/>
                  <a:gd name="connsiteX217" fmla="*/ 5349240 w 11737340"/>
                  <a:gd name="connsiteY217" fmla="*/ 3657600 h 4168140"/>
                  <a:gd name="connsiteX218" fmla="*/ 5295900 w 11737340"/>
                  <a:gd name="connsiteY218" fmla="*/ 3619500 h 4168140"/>
                  <a:gd name="connsiteX219" fmla="*/ 5234940 w 11737340"/>
                  <a:gd name="connsiteY219" fmla="*/ 3596640 h 4168140"/>
                  <a:gd name="connsiteX220" fmla="*/ 5135880 w 11737340"/>
                  <a:gd name="connsiteY220" fmla="*/ 3550920 h 4168140"/>
                  <a:gd name="connsiteX221" fmla="*/ 5059680 w 11737340"/>
                  <a:gd name="connsiteY221" fmla="*/ 3505200 h 4168140"/>
                  <a:gd name="connsiteX222" fmla="*/ 5029200 w 11737340"/>
                  <a:gd name="connsiteY222" fmla="*/ 3482340 h 4168140"/>
                  <a:gd name="connsiteX223" fmla="*/ 4960620 w 11737340"/>
                  <a:gd name="connsiteY223" fmla="*/ 3413760 h 4168140"/>
                  <a:gd name="connsiteX224" fmla="*/ 4876800 w 11737340"/>
                  <a:gd name="connsiteY224" fmla="*/ 3299460 h 4168140"/>
                  <a:gd name="connsiteX225" fmla="*/ 4808220 w 11737340"/>
                  <a:gd name="connsiteY225" fmla="*/ 3200400 h 4168140"/>
                  <a:gd name="connsiteX226" fmla="*/ 4777740 w 11737340"/>
                  <a:gd name="connsiteY226" fmla="*/ 3147060 h 4168140"/>
                  <a:gd name="connsiteX227" fmla="*/ 4724400 w 11737340"/>
                  <a:gd name="connsiteY227" fmla="*/ 3108960 h 4168140"/>
                  <a:gd name="connsiteX228" fmla="*/ 4648200 w 11737340"/>
                  <a:gd name="connsiteY228" fmla="*/ 3063240 h 4168140"/>
                  <a:gd name="connsiteX229" fmla="*/ 4533900 w 11737340"/>
                  <a:gd name="connsiteY229" fmla="*/ 2979420 h 4168140"/>
                  <a:gd name="connsiteX230" fmla="*/ 4427220 w 11737340"/>
                  <a:gd name="connsiteY230" fmla="*/ 2941320 h 4168140"/>
                  <a:gd name="connsiteX231" fmla="*/ 4366260 w 11737340"/>
                  <a:gd name="connsiteY231" fmla="*/ 2903220 h 4168140"/>
                  <a:gd name="connsiteX232" fmla="*/ 4244340 w 11737340"/>
                  <a:gd name="connsiteY232" fmla="*/ 2842260 h 4168140"/>
                  <a:gd name="connsiteX233" fmla="*/ 4145280 w 11737340"/>
                  <a:gd name="connsiteY233" fmla="*/ 2811780 h 4168140"/>
                  <a:gd name="connsiteX234" fmla="*/ 4038600 w 11737340"/>
                  <a:gd name="connsiteY234" fmla="*/ 2804160 h 4168140"/>
                  <a:gd name="connsiteX235" fmla="*/ 3954780 w 11737340"/>
                  <a:gd name="connsiteY235" fmla="*/ 2819400 h 4168140"/>
                  <a:gd name="connsiteX236" fmla="*/ 3863340 w 11737340"/>
                  <a:gd name="connsiteY236" fmla="*/ 2804160 h 4168140"/>
                  <a:gd name="connsiteX237" fmla="*/ 3741420 w 11737340"/>
                  <a:gd name="connsiteY237" fmla="*/ 2781300 h 4168140"/>
                  <a:gd name="connsiteX238" fmla="*/ 3649980 w 11737340"/>
                  <a:gd name="connsiteY238" fmla="*/ 2743200 h 4168140"/>
                  <a:gd name="connsiteX239" fmla="*/ 3573780 w 11737340"/>
                  <a:gd name="connsiteY239" fmla="*/ 2674620 h 4168140"/>
                  <a:gd name="connsiteX240" fmla="*/ 3482340 w 11737340"/>
                  <a:gd name="connsiteY240" fmla="*/ 2621280 h 4168140"/>
                  <a:gd name="connsiteX241" fmla="*/ 3436620 w 11737340"/>
                  <a:gd name="connsiteY241" fmla="*/ 2552700 h 4168140"/>
                  <a:gd name="connsiteX242" fmla="*/ 3329940 w 11737340"/>
                  <a:gd name="connsiteY242" fmla="*/ 2423160 h 4168140"/>
                  <a:gd name="connsiteX243" fmla="*/ 3261360 w 11737340"/>
                  <a:gd name="connsiteY243" fmla="*/ 2324100 h 4168140"/>
                  <a:gd name="connsiteX244" fmla="*/ 3131820 w 11737340"/>
                  <a:gd name="connsiteY244" fmla="*/ 2209800 h 4168140"/>
                  <a:gd name="connsiteX245" fmla="*/ 3040380 w 11737340"/>
                  <a:gd name="connsiteY245" fmla="*/ 2141220 h 4168140"/>
                  <a:gd name="connsiteX246" fmla="*/ 2910840 w 11737340"/>
                  <a:gd name="connsiteY246" fmla="*/ 2034540 h 4168140"/>
                  <a:gd name="connsiteX247" fmla="*/ 2849880 w 11737340"/>
                  <a:gd name="connsiteY247" fmla="*/ 1958340 h 4168140"/>
                  <a:gd name="connsiteX248" fmla="*/ 2743200 w 11737340"/>
                  <a:gd name="connsiteY248" fmla="*/ 1889760 h 4168140"/>
                  <a:gd name="connsiteX249" fmla="*/ 2659380 w 11737340"/>
                  <a:gd name="connsiteY249" fmla="*/ 1844040 h 4168140"/>
                  <a:gd name="connsiteX250" fmla="*/ 2575560 w 11737340"/>
                  <a:gd name="connsiteY250" fmla="*/ 1744980 h 4168140"/>
                  <a:gd name="connsiteX251" fmla="*/ 2468880 w 11737340"/>
                  <a:gd name="connsiteY251" fmla="*/ 1645920 h 4168140"/>
                  <a:gd name="connsiteX252" fmla="*/ 2400300 w 11737340"/>
                  <a:gd name="connsiteY252" fmla="*/ 1607820 h 4168140"/>
                  <a:gd name="connsiteX253" fmla="*/ 2263140 w 11737340"/>
                  <a:gd name="connsiteY253" fmla="*/ 1501140 h 4168140"/>
                  <a:gd name="connsiteX254" fmla="*/ 2171700 w 11737340"/>
                  <a:gd name="connsiteY254" fmla="*/ 1432560 h 4168140"/>
                  <a:gd name="connsiteX255" fmla="*/ 2087880 w 11737340"/>
                  <a:gd name="connsiteY255" fmla="*/ 1363980 h 4168140"/>
                  <a:gd name="connsiteX256" fmla="*/ 1950720 w 11737340"/>
                  <a:gd name="connsiteY256" fmla="*/ 1272540 h 4168140"/>
                  <a:gd name="connsiteX257" fmla="*/ 1805940 w 11737340"/>
                  <a:gd name="connsiteY257" fmla="*/ 1135380 h 4168140"/>
                  <a:gd name="connsiteX258" fmla="*/ 1729740 w 11737340"/>
                  <a:gd name="connsiteY258" fmla="*/ 1089660 h 4168140"/>
                  <a:gd name="connsiteX259" fmla="*/ 1668780 w 11737340"/>
                  <a:gd name="connsiteY259" fmla="*/ 1043940 h 4168140"/>
                  <a:gd name="connsiteX260" fmla="*/ 1592580 w 11737340"/>
                  <a:gd name="connsiteY260" fmla="*/ 990600 h 4168140"/>
                  <a:gd name="connsiteX261" fmla="*/ 1470660 w 11737340"/>
                  <a:gd name="connsiteY261" fmla="*/ 891540 h 4168140"/>
                  <a:gd name="connsiteX262" fmla="*/ 1386840 w 11737340"/>
                  <a:gd name="connsiteY262" fmla="*/ 845820 h 4168140"/>
                  <a:gd name="connsiteX263" fmla="*/ 1318260 w 11737340"/>
                  <a:gd name="connsiteY263" fmla="*/ 784860 h 4168140"/>
                  <a:gd name="connsiteX264" fmla="*/ 1264920 w 11737340"/>
                  <a:gd name="connsiteY264" fmla="*/ 723900 h 4168140"/>
                  <a:gd name="connsiteX265" fmla="*/ 1181100 w 11737340"/>
                  <a:gd name="connsiteY265" fmla="*/ 647700 h 4168140"/>
                  <a:gd name="connsiteX266" fmla="*/ 1089660 w 11737340"/>
                  <a:gd name="connsiteY266" fmla="*/ 624840 h 4168140"/>
                  <a:gd name="connsiteX267" fmla="*/ 1021080 w 11737340"/>
                  <a:gd name="connsiteY267" fmla="*/ 586740 h 4168140"/>
                  <a:gd name="connsiteX268" fmla="*/ 937260 w 11737340"/>
                  <a:gd name="connsiteY268" fmla="*/ 548640 h 4168140"/>
                  <a:gd name="connsiteX269" fmla="*/ 830580 w 11737340"/>
                  <a:gd name="connsiteY269" fmla="*/ 510540 h 4168140"/>
                  <a:gd name="connsiteX270" fmla="*/ 754380 w 11737340"/>
                  <a:gd name="connsiteY270" fmla="*/ 457200 h 4168140"/>
                  <a:gd name="connsiteX271" fmla="*/ 708660 w 11737340"/>
                  <a:gd name="connsiteY271" fmla="*/ 419100 h 4168140"/>
                  <a:gd name="connsiteX272" fmla="*/ 609600 w 11737340"/>
                  <a:gd name="connsiteY272" fmla="*/ 396240 h 4168140"/>
                  <a:gd name="connsiteX273" fmla="*/ 548640 w 11737340"/>
                  <a:gd name="connsiteY273" fmla="*/ 320040 h 4168140"/>
                  <a:gd name="connsiteX274" fmla="*/ 510540 w 11737340"/>
                  <a:gd name="connsiteY274" fmla="*/ 251460 h 4168140"/>
                  <a:gd name="connsiteX275" fmla="*/ 464820 w 11737340"/>
                  <a:gd name="connsiteY275" fmla="*/ 190500 h 4168140"/>
                  <a:gd name="connsiteX276" fmla="*/ 411480 w 11737340"/>
                  <a:gd name="connsiteY276" fmla="*/ 137160 h 4168140"/>
                  <a:gd name="connsiteX277" fmla="*/ 373380 w 11737340"/>
                  <a:gd name="connsiteY277" fmla="*/ 45720 h 4168140"/>
                  <a:gd name="connsiteX278" fmla="*/ 342900 w 11737340"/>
                  <a:gd name="connsiteY278" fmla="*/ 0 h 4168140"/>
                  <a:gd name="connsiteX279" fmla="*/ 327660 w 11737340"/>
                  <a:gd name="connsiteY279" fmla="*/ 60960 h 4168140"/>
                  <a:gd name="connsiteX280" fmla="*/ 289560 w 11737340"/>
                  <a:gd name="connsiteY280" fmla="*/ 91440 h 4168140"/>
                  <a:gd name="connsiteX281" fmla="*/ 236220 w 11737340"/>
                  <a:gd name="connsiteY281" fmla="*/ 114300 h 4168140"/>
                  <a:gd name="connsiteX282" fmla="*/ 198120 w 11737340"/>
                  <a:gd name="connsiteY282" fmla="*/ 175260 h 4168140"/>
                  <a:gd name="connsiteX283" fmla="*/ 175260 w 11737340"/>
                  <a:gd name="connsiteY283" fmla="*/ 228600 h 4168140"/>
                  <a:gd name="connsiteX284" fmla="*/ 114300 w 11737340"/>
                  <a:gd name="connsiteY284" fmla="*/ 236220 h 4168140"/>
                  <a:gd name="connsiteX285" fmla="*/ 45720 w 11737340"/>
                  <a:gd name="connsiteY285" fmla="*/ 251460 h 4168140"/>
                  <a:gd name="connsiteX286" fmla="*/ 0 w 11737340"/>
                  <a:gd name="connsiteY286" fmla="*/ 281940 h 4168140"/>
                  <a:gd name="connsiteX287" fmla="*/ 68580 w 11737340"/>
                  <a:gd name="connsiteY287" fmla="*/ 320040 h 4168140"/>
                  <a:gd name="connsiteX0" fmla="*/ 68580 w 11737340"/>
                  <a:gd name="connsiteY0" fmla="*/ 320040 h 4168140"/>
                  <a:gd name="connsiteX1" fmla="*/ 121920 w 11737340"/>
                  <a:gd name="connsiteY1" fmla="*/ 381000 h 4168140"/>
                  <a:gd name="connsiteX2" fmla="*/ 198120 w 11737340"/>
                  <a:gd name="connsiteY2" fmla="*/ 419100 h 4168140"/>
                  <a:gd name="connsiteX3" fmla="*/ 320040 w 11737340"/>
                  <a:gd name="connsiteY3" fmla="*/ 510540 h 4168140"/>
                  <a:gd name="connsiteX4" fmla="*/ 411480 w 11737340"/>
                  <a:gd name="connsiteY4" fmla="*/ 563880 h 4168140"/>
                  <a:gd name="connsiteX5" fmla="*/ 472440 w 11737340"/>
                  <a:gd name="connsiteY5" fmla="*/ 632460 h 4168140"/>
                  <a:gd name="connsiteX6" fmla="*/ 601980 w 11737340"/>
                  <a:gd name="connsiteY6" fmla="*/ 708660 h 4168140"/>
                  <a:gd name="connsiteX7" fmla="*/ 739140 w 11737340"/>
                  <a:gd name="connsiteY7" fmla="*/ 784860 h 4168140"/>
                  <a:gd name="connsiteX8" fmla="*/ 861060 w 11737340"/>
                  <a:gd name="connsiteY8" fmla="*/ 868680 h 4168140"/>
                  <a:gd name="connsiteX9" fmla="*/ 944880 w 11737340"/>
                  <a:gd name="connsiteY9" fmla="*/ 952500 h 4168140"/>
                  <a:gd name="connsiteX10" fmla="*/ 1021080 w 11737340"/>
                  <a:gd name="connsiteY10" fmla="*/ 1005840 h 4168140"/>
                  <a:gd name="connsiteX11" fmla="*/ 1097280 w 11737340"/>
                  <a:gd name="connsiteY11" fmla="*/ 1043940 h 4168140"/>
                  <a:gd name="connsiteX12" fmla="*/ 1181100 w 11737340"/>
                  <a:gd name="connsiteY12" fmla="*/ 1104900 h 4168140"/>
                  <a:gd name="connsiteX13" fmla="*/ 1249680 w 11737340"/>
                  <a:gd name="connsiteY13" fmla="*/ 1150620 h 4168140"/>
                  <a:gd name="connsiteX14" fmla="*/ 1341120 w 11737340"/>
                  <a:gd name="connsiteY14" fmla="*/ 1196340 h 4168140"/>
                  <a:gd name="connsiteX15" fmla="*/ 1417320 w 11737340"/>
                  <a:gd name="connsiteY15" fmla="*/ 1257300 h 4168140"/>
                  <a:gd name="connsiteX16" fmla="*/ 1493520 w 11737340"/>
                  <a:gd name="connsiteY16" fmla="*/ 1333500 h 4168140"/>
                  <a:gd name="connsiteX17" fmla="*/ 1569720 w 11737340"/>
                  <a:gd name="connsiteY17" fmla="*/ 1356360 h 4168140"/>
                  <a:gd name="connsiteX18" fmla="*/ 1684020 w 11737340"/>
                  <a:gd name="connsiteY18" fmla="*/ 1424940 h 4168140"/>
                  <a:gd name="connsiteX19" fmla="*/ 1729740 w 11737340"/>
                  <a:gd name="connsiteY19" fmla="*/ 1485900 h 4168140"/>
                  <a:gd name="connsiteX20" fmla="*/ 1844040 w 11737340"/>
                  <a:gd name="connsiteY20" fmla="*/ 1569720 h 4168140"/>
                  <a:gd name="connsiteX21" fmla="*/ 1935480 w 11737340"/>
                  <a:gd name="connsiteY21" fmla="*/ 1615440 h 4168140"/>
                  <a:gd name="connsiteX22" fmla="*/ 2049780 w 11737340"/>
                  <a:gd name="connsiteY22" fmla="*/ 1691640 h 4168140"/>
                  <a:gd name="connsiteX23" fmla="*/ 2133600 w 11737340"/>
                  <a:gd name="connsiteY23" fmla="*/ 1729740 h 4168140"/>
                  <a:gd name="connsiteX24" fmla="*/ 2202180 w 11737340"/>
                  <a:gd name="connsiteY24" fmla="*/ 1805940 h 4168140"/>
                  <a:gd name="connsiteX25" fmla="*/ 2255520 w 11737340"/>
                  <a:gd name="connsiteY25" fmla="*/ 1821180 h 4168140"/>
                  <a:gd name="connsiteX26" fmla="*/ 2316480 w 11737340"/>
                  <a:gd name="connsiteY26" fmla="*/ 1866900 h 4168140"/>
                  <a:gd name="connsiteX27" fmla="*/ 2423160 w 11737340"/>
                  <a:gd name="connsiteY27" fmla="*/ 2004060 h 4168140"/>
                  <a:gd name="connsiteX28" fmla="*/ 2476500 w 11737340"/>
                  <a:gd name="connsiteY28" fmla="*/ 2087880 h 4168140"/>
                  <a:gd name="connsiteX29" fmla="*/ 2567940 w 11737340"/>
                  <a:gd name="connsiteY29" fmla="*/ 2148840 h 4168140"/>
                  <a:gd name="connsiteX30" fmla="*/ 2682240 w 11737340"/>
                  <a:gd name="connsiteY30" fmla="*/ 2186940 h 4168140"/>
                  <a:gd name="connsiteX31" fmla="*/ 2743200 w 11737340"/>
                  <a:gd name="connsiteY31" fmla="*/ 2209800 h 4168140"/>
                  <a:gd name="connsiteX32" fmla="*/ 2811780 w 11737340"/>
                  <a:gd name="connsiteY32" fmla="*/ 2247900 h 4168140"/>
                  <a:gd name="connsiteX33" fmla="*/ 2887980 w 11737340"/>
                  <a:gd name="connsiteY33" fmla="*/ 2301240 h 4168140"/>
                  <a:gd name="connsiteX34" fmla="*/ 2979420 w 11737340"/>
                  <a:gd name="connsiteY34" fmla="*/ 2385060 h 4168140"/>
                  <a:gd name="connsiteX35" fmla="*/ 3055620 w 11737340"/>
                  <a:gd name="connsiteY35" fmla="*/ 2461260 h 4168140"/>
                  <a:gd name="connsiteX36" fmla="*/ 3139440 w 11737340"/>
                  <a:gd name="connsiteY36" fmla="*/ 2537460 h 4168140"/>
                  <a:gd name="connsiteX37" fmla="*/ 3261360 w 11737340"/>
                  <a:gd name="connsiteY37" fmla="*/ 2628900 h 4168140"/>
                  <a:gd name="connsiteX38" fmla="*/ 3345180 w 11737340"/>
                  <a:gd name="connsiteY38" fmla="*/ 2720340 h 4168140"/>
                  <a:gd name="connsiteX39" fmla="*/ 3444240 w 11737340"/>
                  <a:gd name="connsiteY39" fmla="*/ 2796540 h 4168140"/>
                  <a:gd name="connsiteX40" fmla="*/ 3558540 w 11737340"/>
                  <a:gd name="connsiteY40" fmla="*/ 2872740 h 4168140"/>
                  <a:gd name="connsiteX41" fmla="*/ 3619500 w 11737340"/>
                  <a:gd name="connsiteY41" fmla="*/ 2979420 h 4168140"/>
                  <a:gd name="connsiteX42" fmla="*/ 3619500 w 11737340"/>
                  <a:gd name="connsiteY42" fmla="*/ 2979420 h 4168140"/>
                  <a:gd name="connsiteX43" fmla="*/ 3649980 w 11737340"/>
                  <a:gd name="connsiteY43" fmla="*/ 3048000 h 4168140"/>
                  <a:gd name="connsiteX44" fmla="*/ 3703320 w 11737340"/>
                  <a:gd name="connsiteY44" fmla="*/ 3086100 h 4168140"/>
                  <a:gd name="connsiteX45" fmla="*/ 3764280 w 11737340"/>
                  <a:gd name="connsiteY45" fmla="*/ 3063240 h 4168140"/>
                  <a:gd name="connsiteX46" fmla="*/ 3848100 w 11737340"/>
                  <a:gd name="connsiteY46" fmla="*/ 3025140 h 4168140"/>
                  <a:gd name="connsiteX47" fmla="*/ 3916680 w 11737340"/>
                  <a:gd name="connsiteY47" fmla="*/ 3032760 h 4168140"/>
                  <a:gd name="connsiteX48" fmla="*/ 4030980 w 11737340"/>
                  <a:gd name="connsiteY48" fmla="*/ 3063240 h 4168140"/>
                  <a:gd name="connsiteX49" fmla="*/ 4137660 w 11737340"/>
                  <a:gd name="connsiteY49" fmla="*/ 3101340 h 4168140"/>
                  <a:gd name="connsiteX50" fmla="*/ 4259580 w 11737340"/>
                  <a:gd name="connsiteY50" fmla="*/ 3147060 h 4168140"/>
                  <a:gd name="connsiteX51" fmla="*/ 4381500 w 11737340"/>
                  <a:gd name="connsiteY51" fmla="*/ 3192780 h 4168140"/>
                  <a:gd name="connsiteX52" fmla="*/ 4526280 w 11737340"/>
                  <a:gd name="connsiteY52" fmla="*/ 3276600 h 4168140"/>
                  <a:gd name="connsiteX53" fmla="*/ 4587240 w 11737340"/>
                  <a:gd name="connsiteY53" fmla="*/ 3299460 h 4168140"/>
                  <a:gd name="connsiteX54" fmla="*/ 4610100 w 11737340"/>
                  <a:gd name="connsiteY54" fmla="*/ 3352800 h 4168140"/>
                  <a:gd name="connsiteX55" fmla="*/ 4648200 w 11737340"/>
                  <a:gd name="connsiteY55" fmla="*/ 3436620 h 4168140"/>
                  <a:gd name="connsiteX56" fmla="*/ 4671060 w 11737340"/>
                  <a:gd name="connsiteY56" fmla="*/ 3520440 h 4168140"/>
                  <a:gd name="connsiteX57" fmla="*/ 4678680 w 11737340"/>
                  <a:gd name="connsiteY57" fmla="*/ 3589020 h 4168140"/>
                  <a:gd name="connsiteX58" fmla="*/ 4686300 w 11737340"/>
                  <a:gd name="connsiteY58" fmla="*/ 3649980 h 4168140"/>
                  <a:gd name="connsiteX59" fmla="*/ 4724400 w 11737340"/>
                  <a:gd name="connsiteY59" fmla="*/ 3680460 h 4168140"/>
                  <a:gd name="connsiteX60" fmla="*/ 4785360 w 11737340"/>
                  <a:gd name="connsiteY60" fmla="*/ 3672840 h 4168140"/>
                  <a:gd name="connsiteX61" fmla="*/ 4869180 w 11737340"/>
                  <a:gd name="connsiteY61" fmla="*/ 3703320 h 4168140"/>
                  <a:gd name="connsiteX62" fmla="*/ 4914900 w 11737340"/>
                  <a:gd name="connsiteY62" fmla="*/ 3756660 h 4168140"/>
                  <a:gd name="connsiteX63" fmla="*/ 5105400 w 11737340"/>
                  <a:gd name="connsiteY63" fmla="*/ 3832860 h 4168140"/>
                  <a:gd name="connsiteX64" fmla="*/ 5173980 w 11737340"/>
                  <a:gd name="connsiteY64" fmla="*/ 3886200 h 4168140"/>
                  <a:gd name="connsiteX65" fmla="*/ 5242560 w 11737340"/>
                  <a:gd name="connsiteY65" fmla="*/ 3924300 h 4168140"/>
                  <a:gd name="connsiteX66" fmla="*/ 5364480 w 11737340"/>
                  <a:gd name="connsiteY66" fmla="*/ 3962400 h 4168140"/>
                  <a:gd name="connsiteX67" fmla="*/ 5516880 w 11737340"/>
                  <a:gd name="connsiteY67" fmla="*/ 4046220 h 4168140"/>
                  <a:gd name="connsiteX68" fmla="*/ 5585460 w 11737340"/>
                  <a:gd name="connsiteY68" fmla="*/ 4099560 h 4168140"/>
                  <a:gd name="connsiteX69" fmla="*/ 5661660 w 11737340"/>
                  <a:gd name="connsiteY69" fmla="*/ 4122420 h 4168140"/>
                  <a:gd name="connsiteX70" fmla="*/ 5745480 w 11737340"/>
                  <a:gd name="connsiteY70" fmla="*/ 4130040 h 4168140"/>
                  <a:gd name="connsiteX71" fmla="*/ 5836920 w 11737340"/>
                  <a:gd name="connsiteY71" fmla="*/ 4130040 h 4168140"/>
                  <a:gd name="connsiteX72" fmla="*/ 5951220 w 11737340"/>
                  <a:gd name="connsiteY72" fmla="*/ 4145280 h 4168140"/>
                  <a:gd name="connsiteX73" fmla="*/ 6035040 w 11737340"/>
                  <a:gd name="connsiteY73" fmla="*/ 4168140 h 4168140"/>
                  <a:gd name="connsiteX74" fmla="*/ 6149340 w 11737340"/>
                  <a:gd name="connsiteY74" fmla="*/ 4137660 h 4168140"/>
                  <a:gd name="connsiteX75" fmla="*/ 6286500 w 11737340"/>
                  <a:gd name="connsiteY75" fmla="*/ 4114800 h 4168140"/>
                  <a:gd name="connsiteX76" fmla="*/ 6393180 w 11737340"/>
                  <a:gd name="connsiteY76" fmla="*/ 4053840 h 4168140"/>
                  <a:gd name="connsiteX77" fmla="*/ 6484620 w 11737340"/>
                  <a:gd name="connsiteY77" fmla="*/ 4038600 h 4168140"/>
                  <a:gd name="connsiteX78" fmla="*/ 6583680 w 11737340"/>
                  <a:gd name="connsiteY78" fmla="*/ 3970020 h 4168140"/>
                  <a:gd name="connsiteX79" fmla="*/ 6697980 w 11737340"/>
                  <a:gd name="connsiteY79" fmla="*/ 3886200 h 4168140"/>
                  <a:gd name="connsiteX80" fmla="*/ 6728460 w 11737340"/>
                  <a:gd name="connsiteY80" fmla="*/ 3817620 h 4168140"/>
                  <a:gd name="connsiteX81" fmla="*/ 6842760 w 11737340"/>
                  <a:gd name="connsiteY81" fmla="*/ 3733800 h 4168140"/>
                  <a:gd name="connsiteX82" fmla="*/ 6972300 w 11737340"/>
                  <a:gd name="connsiteY82" fmla="*/ 3642360 h 4168140"/>
                  <a:gd name="connsiteX83" fmla="*/ 7078980 w 11737340"/>
                  <a:gd name="connsiteY83" fmla="*/ 3528060 h 4168140"/>
                  <a:gd name="connsiteX84" fmla="*/ 7139940 w 11737340"/>
                  <a:gd name="connsiteY84" fmla="*/ 3444240 h 4168140"/>
                  <a:gd name="connsiteX85" fmla="*/ 7269480 w 11737340"/>
                  <a:gd name="connsiteY85" fmla="*/ 3284220 h 4168140"/>
                  <a:gd name="connsiteX86" fmla="*/ 7330440 w 11737340"/>
                  <a:gd name="connsiteY86" fmla="*/ 3185160 h 4168140"/>
                  <a:gd name="connsiteX87" fmla="*/ 7376160 w 11737340"/>
                  <a:gd name="connsiteY87" fmla="*/ 3116580 h 4168140"/>
                  <a:gd name="connsiteX88" fmla="*/ 7444740 w 11737340"/>
                  <a:gd name="connsiteY88" fmla="*/ 3093720 h 4168140"/>
                  <a:gd name="connsiteX89" fmla="*/ 7513320 w 11737340"/>
                  <a:gd name="connsiteY89" fmla="*/ 3101340 h 4168140"/>
                  <a:gd name="connsiteX90" fmla="*/ 7574280 w 11737340"/>
                  <a:gd name="connsiteY90" fmla="*/ 3078480 h 4168140"/>
                  <a:gd name="connsiteX91" fmla="*/ 7726680 w 11737340"/>
                  <a:gd name="connsiteY91" fmla="*/ 3108960 h 4168140"/>
                  <a:gd name="connsiteX92" fmla="*/ 7833360 w 11737340"/>
                  <a:gd name="connsiteY92" fmla="*/ 3162300 h 4168140"/>
                  <a:gd name="connsiteX93" fmla="*/ 7962900 w 11737340"/>
                  <a:gd name="connsiteY93" fmla="*/ 3192780 h 4168140"/>
                  <a:gd name="connsiteX94" fmla="*/ 8161020 w 11737340"/>
                  <a:gd name="connsiteY94" fmla="*/ 3268980 h 4168140"/>
                  <a:gd name="connsiteX95" fmla="*/ 8290560 w 11737340"/>
                  <a:gd name="connsiteY95" fmla="*/ 3337560 h 4168140"/>
                  <a:gd name="connsiteX96" fmla="*/ 8382000 w 11737340"/>
                  <a:gd name="connsiteY96" fmla="*/ 3360420 h 4168140"/>
                  <a:gd name="connsiteX97" fmla="*/ 8458200 w 11737340"/>
                  <a:gd name="connsiteY97" fmla="*/ 3398520 h 4168140"/>
                  <a:gd name="connsiteX98" fmla="*/ 8595360 w 11737340"/>
                  <a:gd name="connsiteY98" fmla="*/ 3512820 h 4168140"/>
                  <a:gd name="connsiteX99" fmla="*/ 8641080 w 11737340"/>
                  <a:gd name="connsiteY99" fmla="*/ 3566160 h 4168140"/>
                  <a:gd name="connsiteX100" fmla="*/ 8702040 w 11737340"/>
                  <a:gd name="connsiteY100" fmla="*/ 3604260 h 4168140"/>
                  <a:gd name="connsiteX101" fmla="*/ 8763000 w 11737340"/>
                  <a:gd name="connsiteY101" fmla="*/ 3634740 h 4168140"/>
                  <a:gd name="connsiteX102" fmla="*/ 8854440 w 11737340"/>
                  <a:gd name="connsiteY102" fmla="*/ 3627120 h 4168140"/>
                  <a:gd name="connsiteX103" fmla="*/ 8968740 w 11737340"/>
                  <a:gd name="connsiteY103" fmla="*/ 3619500 h 4168140"/>
                  <a:gd name="connsiteX104" fmla="*/ 9060180 w 11737340"/>
                  <a:gd name="connsiteY104" fmla="*/ 3642360 h 4168140"/>
                  <a:gd name="connsiteX105" fmla="*/ 9151620 w 11737340"/>
                  <a:gd name="connsiteY105" fmla="*/ 3657600 h 4168140"/>
                  <a:gd name="connsiteX106" fmla="*/ 9227820 w 11737340"/>
                  <a:gd name="connsiteY106" fmla="*/ 3642360 h 4168140"/>
                  <a:gd name="connsiteX107" fmla="*/ 9311640 w 11737340"/>
                  <a:gd name="connsiteY107" fmla="*/ 3611880 h 4168140"/>
                  <a:gd name="connsiteX108" fmla="*/ 9433560 w 11737340"/>
                  <a:gd name="connsiteY108" fmla="*/ 3589020 h 4168140"/>
                  <a:gd name="connsiteX109" fmla="*/ 9509760 w 11737340"/>
                  <a:gd name="connsiteY109" fmla="*/ 3528060 h 4168140"/>
                  <a:gd name="connsiteX110" fmla="*/ 9646920 w 11737340"/>
                  <a:gd name="connsiteY110" fmla="*/ 3489960 h 4168140"/>
                  <a:gd name="connsiteX111" fmla="*/ 9784080 w 11737340"/>
                  <a:gd name="connsiteY111" fmla="*/ 3444240 h 4168140"/>
                  <a:gd name="connsiteX112" fmla="*/ 9860280 w 11737340"/>
                  <a:gd name="connsiteY112" fmla="*/ 3383280 h 4168140"/>
                  <a:gd name="connsiteX113" fmla="*/ 9921240 w 11737340"/>
                  <a:gd name="connsiteY113" fmla="*/ 3314700 h 4168140"/>
                  <a:gd name="connsiteX114" fmla="*/ 9997440 w 11737340"/>
                  <a:gd name="connsiteY114" fmla="*/ 3208020 h 4168140"/>
                  <a:gd name="connsiteX115" fmla="*/ 10043160 w 11737340"/>
                  <a:gd name="connsiteY115" fmla="*/ 3101340 h 4168140"/>
                  <a:gd name="connsiteX116" fmla="*/ 10104120 w 11737340"/>
                  <a:gd name="connsiteY116" fmla="*/ 3017520 h 4168140"/>
                  <a:gd name="connsiteX117" fmla="*/ 10157460 w 11737340"/>
                  <a:gd name="connsiteY117" fmla="*/ 2933700 h 4168140"/>
                  <a:gd name="connsiteX118" fmla="*/ 10218420 w 11737340"/>
                  <a:gd name="connsiteY118" fmla="*/ 2849880 h 4168140"/>
                  <a:gd name="connsiteX119" fmla="*/ 10294620 w 11737340"/>
                  <a:gd name="connsiteY119" fmla="*/ 2735580 h 4168140"/>
                  <a:gd name="connsiteX120" fmla="*/ 10347960 w 11737340"/>
                  <a:gd name="connsiteY120" fmla="*/ 2621280 h 4168140"/>
                  <a:gd name="connsiteX121" fmla="*/ 10431780 w 11737340"/>
                  <a:gd name="connsiteY121" fmla="*/ 2499360 h 4168140"/>
                  <a:gd name="connsiteX122" fmla="*/ 10500360 w 11737340"/>
                  <a:gd name="connsiteY122" fmla="*/ 2354580 h 4168140"/>
                  <a:gd name="connsiteX123" fmla="*/ 10553700 w 11737340"/>
                  <a:gd name="connsiteY123" fmla="*/ 2263140 h 4168140"/>
                  <a:gd name="connsiteX124" fmla="*/ 10584180 w 11737340"/>
                  <a:gd name="connsiteY124" fmla="*/ 2194560 h 4168140"/>
                  <a:gd name="connsiteX125" fmla="*/ 10624820 w 11737340"/>
                  <a:gd name="connsiteY125" fmla="*/ 2125980 h 4168140"/>
                  <a:gd name="connsiteX126" fmla="*/ 10675620 w 11737340"/>
                  <a:gd name="connsiteY126" fmla="*/ 2049780 h 4168140"/>
                  <a:gd name="connsiteX127" fmla="*/ 10690860 w 11737340"/>
                  <a:gd name="connsiteY127" fmla="*/ 1988820 h 4168140"/>
                  <a:gd name="connsiteX128" fmla="*/ 10713720 w 11737340"/>
                  <a:gd name="connsiteY128" fmla="*/ 1927860 h 4168140"/>
                  <a:gd name="connsiteX129" fmla="*/ 10767060 w 11737340"/>
                  <a:gd name="connsiteY129" fmla="*/ 1859280 h 4168140"/>
                  <a:gd name="connsiteX130" fmla="*/ 10873740 w 11737340"/>
                  <a:gd name="connsiteY130" fmla="*/ 1828800 h 4168140"/>
                  <a:gd name="connsiteX131" fmla="*/ 11079480 w 11737340"/>
                  <a:gd name="connsiteY131" fmla="*/ 1767840 h 4168140"/>
                  <a:gd name="connsiteX132" fmla="*/ 11247120 w 11737340"/>
                  <a:gd name="connsiteY132" fmla="*/ 1684020 h 4168140"/>
                  <a:gd name="connsiteX133" fmla="*/ 11414760 w 11737340"/>
                  <a:gd name="connsiteY133" fmla="*/ 1638300 h 4168140"/>
                  <a:gd name="connsiteX134" fmla="*/ 11490960 w 11737340"/>
                  <a:gd name="connsiteY134" fmla="*/ 1577340 h 4168140"/>
                  <a:gd name="connsiteX135" fmla="*/ 11635740 w 11737340"/>
                  <a:gd name="connsiteY135" fmla="*/ 1508760 h 4168140"/>
                  <a:gd name="connsiteX136" fmla="*/ 11737340 w 11737340"/>
                  <a:gd name="connsiteY136" fmla="*/ 1442720 h 4168140"/>
                  <a:gd name="connsiteX137" fmla="*/ 11620500 w 11737340"/>
                  <a:gd name="connsiteY137" fmla="*/ 1417320 h 4168140"/>
                  <a:gd name="connsiteX138" fmla="*/ 11567160 w 11737340"/>
                  <a:gd name="connsiteY138" fmla="*/ 1379220 h 4168140"/>
                  <a:gd name="connsiteX139" fmla="*/ 11498580 w 11737340"/>
                  <a:gd name="connsiteY139" fmla="*/ 1318260 h 4168140"/>
                  <a:gd name="connsiteX140" fmla="*/ 11468100 w 11737340"/>
                  <a:gd name="connsiteY140" fmla="*/ 1280160 h 4168140"/>
                  <a:gd name="connsiteX141" fmla="*/ 11442700 w 11737340"/>
                  <a:gd name="connsiteY141" fmla="*/ 1231900 h 4168140"/>
                  <a:gd name="connsiteX142" fmla="*/ 11384280 w 11737340"/>
                  <a:gd name="connsiteY142" fmla="*/ 1310640 h 4168140"/>
                  <a:gd name="connsiteX143" fmla="*/ 11353800 w 11737340"/>
                  <a:gd name="connsiteY143" fmla="*/ 1356360 h 4168140"/>
                  <a:gd name="connsiteX144" fmla="*/ 11224260 w 11737340"/>
                  <a:gd name="connsiteY144" fmla="*/ 1417320 h 4168140"/>
                  <a:gd name="connsiteX145" fmla="*/ 11109960 w 11737340"/>
                  <a:gd name="connsiteY145" fmla="*/ 1463040 h 4168140"/>
                  <a:gd name="connsiteX146" fmla="*/ 10911840 w 11737340"/>
                  <a:gd name="connsiteY146" fmla="*/ 1524000 h 4168140"/>
                  <a:gd name="connsiteX147" fmla="*/ 10774680 w 11737340"/>
                  <a:gd name="connsiteY147" fmla="*/ 1546860 h 4168140"/>
                  <a:gd name="connsiteX148" fmla="*/ 10675620 w 11737340"/>
                  <a:gd name="connsiteY148" fmla="*/ 1615440 h 4168140"/>
                  <a:gd name="connsiteX149" fmla="*/ 10568940 w 11737340"/>
                  <a:gd name="connsiteY149" fmla="*/ 1676400 h 4168140"/>
                  <a:gd name="connsiteX150" fmla="*/ 10485120 w 11737340"/>
                  <a:gd name="connsiteY150" fmla="*/ 1760220 h 4168140"/>
                  <a:gd name="connsiteX151" fmla="*/ 10454640 w 11737340"/>
                  <a:gd name="connsiteY151" fmla="*/ 1836420 h 4168140"/>
                  <a:gd name="connsiteX152" fmla="*/ 10416540 w 11737340"/>
                  <a:gd name="connsiteY152" fmla="*/ 1927860 h 4168140"/>
                  <a:gd name="connsiteX153" fmla="*/ 10401300 w 11737340"/>
                  <a:gd name="connsiteY153" fmla="*/ 2004060 h 4168140"/>
                  <a:gd name="connsiteX154" fmla="*/ 10363200 w 11737340"/>
                  <a:gd name="connsiteY154" fmla="*/ 2095500 h 4168140"/>
                  <a:gd name="connsiteX155" fmla="*/ 10317480 w 11737340"/>
                  <a:gd name="connsiteY155" fmla="*/ 2225040 h 4168140"/>
                  <a:gd name="connsiteX156" fmla="*/ 10287000 w 11737340"/>
                  <a:gd name="connsiteY156" fmla="*/ 2346960 h 4168140"/>
                  <a:gd name="connsiteX157" fmla="*/ 10218420 w 11737340"/>
                  <a:gd name="connsiteY157" fmla="*/ 2499360 h 4168140"/>
                  <a:gd name="connsiteX158" fmla="*/ 10134600 w 11737340"/>
                  <a:gd name="connsiteY158" fmla="*/ 2621280 h 4168140"/>
                  <a:gd name="connsiteX159" fmla="*/ 10043160 w 11737340"/>
                  <a:gd name="connsiteY159" fmla="*/ 2735580 h 4168140"/>
                  <a:gd name="connsiteX160" fmla="*/ 9974580 w 11737340"/>
                  <a:gd name="connsiteY160" fmla="*/ 2857500 h 4168140"/>
                  <a:gd name="connsiteX161" fmla="*/ 9906000 w 11737340"/>
                  <a:gd name="connsiteY161" fmla="*/ 2941320 h 4168140"/>
                  <a:gd name="connsiteX162" fmla="*/ 9860280 w 11737340"/>
                  <a:gd name="connsiteY162" fmla="*/ 3032760 h 4168140"/>
                  <a:gd name="connsiteX163" fmla="*/ 9806940 w 11737340"/>
                  <a:gd name="connsiteY163" fmla="*/ 3116580 h 4168140"/>
                  <a:gd name="connsiteX164" fmla="*/ 9715500 w 11737340"/>
                  <a:gd name="connsiteY164" fmla="*/ 3208020 h 4168140"/>
                  <a:gd name="connsiteX165" fmla="*/ 9616440 w 11737340"/>
                  <a:gd name="connsiteY165" fmla="*/ 3261360 h 4168140"/>
                  <a:gd name="connsiteX166" fmla="*/ 9532620 w 11737340"/>
                  <a:gd name="connsiteY166" fmla="*/ 3329940 h 4168140"/>
                  <a:gd name="connsiteX167" fmla="*/ 9471660 w 11737340"/>
                  <a:gd name="connsiteY167" fmla="*/ 3375660 h 4168140"/>
                  <a:gd name="connsiteX168" fmla="*/ 9410700 w 11737340"/>
                  <a:gd name="connsiteY168" fmla="*/ 3429000 h 4168140"/>
                  <a:gd name="connsiteX169" fmla="*/ 9288780 w 11737340"/>
                  <a:gd name="connsiteY169" fmla="*/ 3436620 h 4168140"/>
                  <a:gd name="connsiteX170" fmla="*/ 9166860 w 11737340"/>
                  <a:gd name="connsiteY170" fmla="*/ 3444240 h 4168140"/>
                  <a:gd name="connsiteX171" fmla="*/ 9029700 w 11737340"/>
                  <a:gd name="connsiteY171" fmla="*/ 3413760 h 4168140"/>
                  <a:gd name="connsiteX172" fmla="*/ 8823960 w 11737340"/>
                  <a:gd name="connsiteY172" fmla="*/ 3360420 h 4168140"/>
                  <a:gd name="connsiteX173" fmla="*/ 8679180 w 11737340"/>
                  <a:gd name="connsiteY173" fmla="*/ 3329940 h 4168140"/>
                  <a:gd name="connsiteX174" fmla="*/ 8572500 w 11737340"/>
                  <a:gd name="connsiteY174" fmla="*/ 3276600 h 4168140"/>
                  <a:gd name="connsiteX175" fmla="*/ 8465820 w 11737340"/>
                  <a:gd name="connsiteY175" fmla="*/ 3215640 h 4168140"/>
                  <a:gd name="connsiteX176" fmla="*/ 8321040 w 11737340"/>
                  <a:gd name="connsiteY176" fmla="*/ 3177540 h 4168140"/>
                  <a:gd name="connsiteX177" fmla="*/ 8199120 w 11737340"/>
                  <a:gd name="connsiteY177" fmla="*/ 3131820 h 4168140"/>
                  <a:gd name="connsiteX178" fmla="*/ 8069580 w 11737340"/>
                  <a:gd name="connsiteY178" fmla="*/ 3078480 h 4168140"/>
                  <a:gd name="connsiteX179" fmla="*/ 7917180 w 11737340"/>
                  <a:gd name="connsiteY179" fmla="*/ 2994660 h 4168140"/>
                  <a:gd name="connsiteX180" fmla="*/ 7787640 w 11737340"/>
                  <a:gd name="connsiteY180" fmla="*/ 2971800 h 4168140"/>
                  <a:gd name="connsiteX181" fmla="*/ 7719060 w 11737340"/>
                  <a:gd name="connsiteY181" fmla="*/ 2933700 h 4168140"/>
                  <a:gd name="connsiteX182" fmla="*/ 7612380 w 11737340"/>
                  <a:gd name="connsiteY182" fmla="*/ 2903220 h 4168140"/>
                  <a:gd name="connsiteX183" fmla="*/ 7566660 w 11737340"/>
                  <a:gd name="connsiteY183" fmla="*/ 2887980 h 4168140"/>
                  <a:gd name="connsiteX184" fmla="*/ 7551420 w 11737340"/>
                  <a:gd name="connsiteY184" fmla="*/ 2849880 h 4168140"/>
                  <a:gd name="connsiteX185" fmla="*/ 7533640 w 11737340"/>
                  <a:gd name="connsiteY185" fmla="*/ 2788920 h 4168140"/>
                  <a:gd name="connsiteX186" fmla="*/ 7475220 w 11737340"/>
                  <a:gd name="connsiteY186" fmla="*/ 2857500 h 4168140"/>
                  <a:gd name="connsiteX187" fmla="*/ 7414260 w 11737340"/>
                  <a:gd name="connsiteY187" fmla="*/ 2887980 h 4168140"/>
                  <a:gd name="connsiteX188" fmla="*/ 7345680 w 11737340"/>
                  <a:gd name="connsiteY188" fmla="*/ 2971800 h 4168140"/>
                  <a:gd name="connsiteX189" fmla="*/ 7315200 w 11737340"/>
                  <a:gd name="connsiteY189" fmla="*/ 2994660 h 4168140"/>
                  <a:gd name="connsiteX190" fmla="*/ 7261860 w 11737340"/>
                  <a:gd name="connsiteY190" fmla="*/ 3009900 h 4168140"/>
                  <a:gd name="connsiteX191" fmla="*/ 7193280 w 11737340"/>
                  <a:gd name="connsiteY191" fmla="*/ 3025140 h 4168140"/>
                  <a:gd name="connsiteX192" fmla="*/ 7155180 w 11737340"/>
                  <a:gd name="connsiteY192" fmla="*/ 3078480 h 4168140"/>
                  <a:gd name="connsiteX193" fmla="*/ 7109460 w 11737340"/>
                  <a:gd name="connsiteY193" fmla="*/ 3154680 h 4168140"/>
                  <a:gd name="connsiteX194" fmla="*/ 7048500 w 11737340"/>
                  <a:gd name="connsiteY194" fmla="*/ 3246120 h 4168140"/>
                  <a:gd name="connsiteX195" fmla="*/ 6995160 w 11737340"/>
                  <a:gd name="connsiteY195" fmla="*/ 3307080 h 4168140"/>
                  <a:gd name="connsiteX196" fmla="*/ 6972300 w 11737340"/>
                  <a:gd name="connsiteY196" fmla="*/ 3352800 h 4168140"/>
                  <a:gd name="connsiteX197" fmla="*/ 6949440 w 11737340"/>
                  <a:gd name="connsiteY197" fmla="*/ 3413760 h 4168140"/>
                  <a:gd name="connsiteX198" fmla="*/ 6949440 w 11737340"/>
                  <a:gd name="connsiteY198" fmla="*/ 3413760 h 4168140"/>
                  <a:gd name="connsiteX199" fmla="*/ 6911340 w 11737340"/>
                  <a:gd name="connsiteY199" fmla="*/ 3474720 h 4168140"/>
                  <a:gd name="connsiteX200" fmla="*/ 6888480 w 11737340"/>
                  <a:gd name="connsiteY200" fmla="*/ 3505200 h 4168140"/>
                  <a:gd name="connsiteX201" fmla="*/ 6819900 w 11737340"/>
                  <a:gd name="connsiteY201" fmla="*/ 3566160 h 4168140"/>
                  <a:gd name="connsiteX202" fmla="*/ 6743700 w 11737340"/>
                  <a:gd name="connsiteY202" fmla="*/ 3581400 h 4168140"/>
                  <a:gd name="connsiteX203" fmla="*/ 6675120 w 11737340"/>
                  <a:gd name="connsiteY203" fmla="*/ 3657600 h 4168140"/>
                  <a:gd name="connsiteX204" fmla="*/ 6629400 w 11737340"/>
                  <a:gd name="connsiteY204" fmla="*/ 3718560 h 4168140"/>
                  <a:gd name="connsiteX205" fmla="*/ 6576060 w 11737340"/>
                  <a:gd name="connsiteY205" fmla="*/ 3779520 h 4168140"/>
                  <a:gd name="connsiteX206" fmla="*/ 6484620 w 11737340"/>
                  <a:gd name="connsiteY206" fmla="*/ 3817620 h 4168140"/>
                  <a:gd name="connsiteX207" fmla="*/ 6400800 w 11737340"/>
                  <a:gd name="connsiteY207" fmla="*/ 3832860 h 4168140"/>
                  <a:gd name="connsiteX208" fmla="*/ 6263640 w 11737340"/>
                  <a:gd name="connsiteY208" fmla="*/ 3870960 h 4168140"/>
                  <a:gd name="connsiteX209" fmla="*/ 6126480 w 11737340"/>
                  <a:gd name="connsiteY209" fmla="*/ 3901440 h 4168140"/>
                  <a:gd name="connsiteX210" fmla="*/ 6027420 w 11737340"/>
                  <a:gd name="connsiteY210" fmla="*/ 3916680 h 4168140"/>
                  <a:gd name="connsiteX211" fmla="*/ 5890260 w 11737340"/>
                  <a:gd name="connsiteY211" fmla="*/ 3878580 h 4168140"/>
                  <a:gd name="connsiteX212" fmla="*/ 5821680 w 11737340"/>
                  <a:gd name="connsiteY212" fmla="*/ 3863340 h 4168140"/>
                  <a:gd name="connsiteX213" fmla="*/ 5737860 w 11737340"/>
                  <a:gd name="connsiteY213" fmla="*/ 3825240 h 4168140"/>
                  <a:gd name="connsiteX214" fmla="*/ 5638800 w 11737340"/>
                  <a:gd name="connsiteY214" fmla="*/ 3794760 h 4168140"/>
                  <a:gd name="connsiteX215" fmla="*/ 5524500 w 11737340"/>
                  <a:gd name="connsiteY215" fmla="*/ 3756660 h 4168140"/>
                  <a:gd name="connsiteX216" fmla="*/ 5448300 w 11737340"/>
                  <a:gd name="connsiteY216" fmla="*/ 3718560 h 4168140"/>
                  <a:gd name="connsiteX217" fmla="*/ 5349240 w 11737340"/>
                  <a:gd name="connsiteY217" fmla="*/ 3657600 h 4168140"/>
                  <a:gd name="connsiteX218" fmla="*/ 5295900 w 11737340"/>
                  <a:gd name="connsiteY218" fmla="*/ 3619500 h 4168140"/>
                  <a:gd name="connsiteX219" fmla="*/ 5234940 w 11737340"/>
                  <a:gd name="connsiteY219" fmla="*/ 3596640 h 4168140"/>
                  <a:gd name="connsiteX220" fmla="*/ 5135880 w 11737340"/>
                  <a:gd name="connsiteY220" fmla="*/ 3550920 h 4168140"/>
                  <a:gd name="connsiteX221" fmla="*/ 5059680 w 11737340"/>
                  <a:gd name="connsiteY221" fmla="*/ 3505200 h 4168140"/>
                  <a:gd name="connsiteX222" fmla="*/ 5029200 w 11737340"/>
                  <a:gd name="connsiteY222" fmla="*/ 3482340 h 4168140"/>
                  <a:gd name="connsiteX223" fmla="*/ 4960620 w 11737340"/>
                  <a:gd name="connsiteY223" fmla="*/ 3413760 h 4168140"/>
                  <a:gd name="connsiteX224" fmla="*/ 4876800 w 11737340"/>
                  <a:gd name="connsiteY224" fmla="*/ 3299460 h 4168140"/>
                  <a:gd name="connsiteX225" fmla="*/ 4808220 w 11737340"/>
                  <a:gd name="connsiteY225" fmla="*/ 3200400 h 4168140"/>
                  <a:gd name="connsiteX226" fmla="*/ 4777740 w 11737340"/>
                  <a:gd name="connsiteY226" fmla="*/ 3147060 h 4168140"/>
                  <a:gd name="connsiteX227" fmla="*/ 4724400 w 11737340"/>
                  <a:gd name="connsiteY227" fmla="*/ 3108960 h 4168140"/>
                  <a:gd name="connsiteX228" fmla="*/ 4648200 w 11737340"/>
                  <a:gd name="connsiteY228" fmla="*/ 3063240 h 4168140"/>
                  <a:gd name="connsiteX229" fmla="*/ 4533900 w 11737340"/>
                  <a:gd name="connsiteY229" fmla="*/ 2979420 h 4168140"/>
                  <a:gd name="connsiteX230" fmla="*/ 4427220 w 11737340"/>
                  <a:gd name="connsiteY230" fmla="*/ 2941320 h 4168140"/>
                  <a:gd name="connsiteX231" fmla="*/ 4366260 w 11737340"/>
                  <a:gd name="connsiteY231" fmla="*/ 2903220 h 4168140"/>
                  <a:gd name="connsiteX232" fmla="*/ 4244340 w 11737340"/>
                  <a:gd name="connsiteY232" fmla="*/ 2842260 h 4168140"/>
                  <a:gd name="connsiteX233" fmla="*/ 4145280 w 11737340"/>
                  <a:gd name="connsiteY233" fmla="*/ 2811780 h 4168140"/>
                  <a:gd name="connsiteX234" fmla="*/ 4038600 w 11737340"/>
                  <a:gd name="connsiteY234" fmla="*/ 2804160 h 4168140"/>
                  <a:gd name="connsiteX235" fmla="*/ 3954780 w 11737340"/>
                  <a:gd name="connsiteY235" fmla="*/ 2819400 h 4168140"/>
                  <a:gd name="connsiteX236" fmla="*/ 3863340 w 11737340"/>
                  <a:gd name="connsiteY236" fmla="*/ 2804160 h 4168140"/>
                  <a:gd name="connsiteX237" fmla="*/ 3741420 w 11737340"/>
                  <a:gd name="connsiteY237" fmla="*/ 2781300 h 4168140"/>
                  <a:gd name="connsiteX238" fmla="*/ 3649980 w 11737340"/>
                  <a:gd name="connsiteY238" fmla="*/ 2743200 h 4168140"/>
                  <a:gd name="connsiteX239" fmla="*/ 3573780 w 11737340"/>
                  <a:gd name="connsiteY239" fmla="*/ 2674620 h 4168140"/>
                  <a:gd name="connsiteX240" fmla="*/ 3482340 w 11737340"/>
                  <a:gd name="connsiteY240" fmla="*/ 2621280 h 4168140"/>
                  <a:gd name="connsiteX241" fmla="*/ 3436620 w 11737340"/>
                  <a:gd name="connsiteY241" fmla="*/ 2552700 h 4168140"/>
                  <a:gd name="connsiteX242" fmla="*/ 3329940 w 11737340"/>
                  <a:gd name="connsiteY242" fmla="*/ 2423160 h 4168140"/>
                  <a:gd name="connsiteX243" fmla="*/ 3261360 w 11737340"/>
                  <a:gd name="connsiteY243" fmla="*/ 2324100 h 4168140"/>
                  <a:gd name="connsiteX244" fmla="*/ 3131820 w 11737340"/>
                  <a:gd name="connsiteY244" fmla="*/ 2209800 h 4168140"/>
                  <a:gd name="connsiteX245" fmla="*/ 3040380 w 11737340"/>
                  <a:gd name="connsiteY245" fmla="*/ 2141220 h 4168140"/>
                  <a:gd name="connsiteX246" fmla="*/ 2910840 w 11737340"/>
                  <a:gd name="connsiteY246" fmla="*/ 2034540 h 4168140"/>
                  <a:gd name="connsiteX247" fmla="*/ 2849880 w 11737340"/>
                  <a:gd name="connsiteY247" fmla="*/ 1958340 h 4168140"/>
                  <a:gd name="connsiteX248" fmla="*/ 2743200 w 11737340"/>
                  <a:gd name="connsiteY248" fmla="*/ 1889760 h 4168140"/>
                  <a:gd name="connsiteX249" fmla="*/ 2659380 w 11737340"/>
                  <a:gd name="connsiteY249" fmla="*/ 1844040 h 4168140"/>
                  <a:gd name="connsiteX250" fmla="*/ 2575560 w 11737340"/>
                  <a:gd name="connsiteY250" fmla="*/ 1744980 h 4168140"/>
                  <a:gd name="connsiteX251" fmla="*/ 2468880 w 11737340"/>
                  <a:gd name="connsiteY251" fmla="*/ 1645920 h 4168140"/>
                  <a:gd name="connsiteX252" fmla="*/ 2400300 w 11737340"/>
                  <a:gd name="connsiteY252" fmla="*/ 1607820 h 4168140"/>
                  <a:gd name="connsiteX253" fmla="*/ 2263140 w 11737340"/>
                  <a:gd name="connsiteY253" fmla="*/ 1501140 h 4168140"/>
                  <a:gd name="connsiteX254" fmla="*/ 2171700 w 11737340"/>
                  <a:gd name="connsiteY254" fmla="*/ 1432560 h 4168140"/>
                  <a:gd name="connsiteX255" fmla="*/ 2087880 w 11737340"/>
                  <a:gd name="connsiteY255" fmla="*/ 1363980 h 4168140"/>
                  <a:gd name="connsiteX256" fmla="*/ 1950720 w 11737340"/>
                  <a:gd name="connsiteY256" fmla="*/ 1272540 h 4168140"/>
                  <a:gd name="connsiteX257" fmla="*/ 1805940 w 11737340"/>
                  <a:gd name="connsiteY257" fmla="*/ 1135380 h 4168140"/>
                  <a:gd name="connsiteX258" fmla="*/ 1729740 w 11737340"/>
                  <a:gd name="connsiteY258" fmla="*/ 1089660 h 4168140"/>
                  <a:gd name="connsiteX259" fmla="*/ 1668780 w 11737340"/>
                  <a:gd name="connsiteY259" fmla="*/ 1043940 h 4168140"/>
                  <a:gd name="connsiteX260" fmla="*/ 1592580 w 11737340"/>
                  <a:gd name="connsiteY260" fmla="*/ 990600 h 4168140"/>
                  <a:gd name="connsiteX261" fmla="*/ 1470660 w 11737340"/>
                  <a:gd name="connsiteY261" fmla="*/ 891540 h 4168140"/>
                  <a:gd name="connsiteX262" fmla="*/ 1386840 w 11737340"/>
                  <a:gd name="connsiteY262" fmla="*/ 845820 h 4168140"/>
                  <a:gd name="connsiteX263" fmla="*/ 1318260 w 11737340"/>
                  <a:gd name="connsiteY263" fmla="*/ 784860 h 4168140"/>
                  <a:gd name="connsiteX264" fmla="*/ 1264920 w 11737340"/>
                  <a:gd name="connsiteY264" fmla="*/ 723900 h 4168140"/>
                  <a:gd name="connsiteX265" fmla="*/ 1181100 w 11737340"/>
                  <a:gd name="connsiteY265" fmla="*/ 647700 h 4168140"/>
                  <a:gd name="connsiteX266" fmla="*/ 1089660 w 11737340"/>
                  <a:gd name="connsiteY266" fmla="*/ 624840 h 4168140"/>
                  <a:gd name="connsiteX267" fmla="*/ 1021080 w 11737340"/>
                  <a:gd name="connsiteY267" fmla="*/ 586740 h 4168140"/>
                  <a:gd name="connsiteX268" fmla="*/ 937260 w 11737340"/>
                  <a:gd name="connsiteY268" fmla="*/ 548640 h 4168140"/>
                  <a:gd name="connsiteX269" fmla="*/ 830580 w 11737340"/>
                  <a:gd name="connsiteY269" fmla="*/ 510540 h 4168140"/>
                  <a:gd name="connsiteX270" fmla="*/ 754380 w 11737340"/>
                  <a:gd name="connsiteY270" fmla="*/ 457200 h 4168140"/>
                  <a:gd name="connsiteX271" fmla="*/ 708660 w 11737340"/>
                  <a:gd name="connsiteY271" fmla="*/ 419100 h 4168140"/>
                  <a:gd name="connsiteX272" fmla="*/ 609600 w 11737340"/>
                  <a:gd name="connsiteY272" fmla="*/ 396240 h 4168140"/>
                  <a:gd name="connsiteX273" fmla="*/ 548640 w 11737340"/>
                  <a:gd name="connsiteY273" fmla="*/ 320040 h 4168140"/>
                  <a:gd name="connsiteX274" fmla="*/ 510540 w 11737340"/>
                  <a:gd name="connsiteY274" fmla="*/ 251460 h 4168140"/>
                  <a:gd name="connsiteX275" fmla="*/ 464820 w 11737340"/>
                  <a:gd name="connsiteY275" fmla="*/ 190500 h 4168140"/>
                  <a:gd name="connsiteX276" fmla="*/ 411480 w 11737340"/>
                  <a:gd name="connsiteY276" fmla="*/ 137160 h 4168140"/>
                  <a:gd name="connsiteX277" fmla="*/ 373380 w 11737340"/>
                  <a:gd name="connsiteY277" fmla="*/ 45720 h 4168140"/>
                  <a:gd name="connsiteX278" fmla="*/ 342900 w 11737340"/>
                  <a:gd name="connsiteY278" fmla="*/ 0 h 4168140"/>
                  <a:gd name="connsiteX279" fmla="*/ 327660 w 11737340"/>
                  <a:gd name="connsiteY279" fmla="*/ 60960 h 4168140"/>
                  <a:gd name="connsiteX280" fmla="*/ 289560 w 11737340"/>
                  <a:gd name="connsiteY280" fmla="*/ 91440 h 4168140"/>
                  <a:gd name="connsiteX281" fmla="*/ 236220 w 11737340"/>
                  <a:gd name="connsiteY281" fmla="*/ 114300 h 4168140"/>
                  <a:gd name="connsiteX282" fmla="*/ 198120 w 11737340"/>
                  <a:gd name="connsiteY282" fmla="*/ 175260 h 4168140"/>
                  <a:gd name="connsiteX283" fmla="*/ 175260 w 11737340"/>
                  <a:gd name="connsiteY283" fmla="*/ 228600 h 4168140"/>
                  <a:gd name="connsiteX284" fmla="*/ 114300 w 11737340"/>
                  <a:gd name="connsiteY284" fmla="*/ 236220 h 4168140"/>
                  <a:gd name="connsiteX285" fmla="*/ 45720 w 11737340"/>
                  <a:gd name="connsiteY285" fmla="*/ 251460 h 4168140"/>
                  <a:gd name="connsiteX286" fmla="*/ 0 w 11737340"/>
                  <a:gd name="connsiteY286" fmla="*/ 281940 h 4168140"/>
                  <a:gd name="connsiteX287" fmla="*/ 68580 w 11737340"/>
                  <a:gd name="connsiteY287" fmla="*/ 320040 h 4168140"/>
                  <a:gd name="connsiteX0" fmla="*/ 68580 w 11737340"/>
                  <a:gd name="connsiteY0" fmla="*/ 320040 h 4168140"/>
                  <a:gd name="connsiteX1" fmla="*/ 121920 w 11737340"/>
                  <a:gd name="connsiteY1" fmla="*/ 381000 h 4168140"/>
                  <a:gd name="connsiteX2" fmla="*/ 198120 w 11737340"/>
                  <a:gd name="connsiteY2" fmla="*/ 419100 h 4168140"/>
                  <a:gd name="connsiteX3" fmla="*/ 320040 w 11737340"/>
                  <a:gd name="connsiteY3" fmla="*/ 510540 h 4168140"/>
                  <a:gd name="connsiteX4" fmla="*/ 411480 w 11737340"/>
                  <a:gd name="connsiteY4" fmla="*/ 563880 h 4168140"/>
                  <a:gd name="connsiteX5" fmla="*/ 472440 w 11737340"/>
                  <a:gd name="connsiteY5" fmla="*/ 632460 h 4168140"/>
                  <a:gd name="connsiteX6" fmla="*/ 601980 w 11737340"/>
                  <a:gd name="connsiteY6" fmla="*/ 708660 h 4168140"/>
                  <a:gd name="connsiteX7" fmla="*/ 739140 w 11737340"/>
                  <a:gd name="connsiteY7" fmla="*/ 784860 h 4168140"/>
                  <a:gd name="connsiteX8" fmla="*/ 861060 w 11737340"/>
                  <a:gd name="connsiteY8" fmla="*/ 868680 h 4168140"/>
                  <a:gd name="connsiteX9" fmla="*/ 944880 w 11737340"/>
                  <a:gd name="connsiteY9" fmla="*/ 952500 h 4168140"/>
                  <a:gd name="connsiteX10" fmla="*/ 1021080 w 11737340"/>
                  <a:gd name="connsiteY10" fmla="*/ 1005840 h 4168140"/>
                  <a:gd name="connsiteX11" fmla="*/ 1097280 w 11737340"/>
                  <a:gd name="connsiteY11" fmla="*/ 1043940 h 4168140"/>
                  <a:gd name="connsiteX12" fmla="*/ 1181100 w 11737340"/>
                  <a:gd name="connsiteY12" fmla="*/ 1104900 h 4168140"/>
                  <a:gd name="connsiteX13" fmla="*/ 1249680 w 11737340"/>
                  <a:gd name="connsiteY13" fmla="*/ 1150620 h 4168140"/>
                  <a:gd name="connsiteX14" fmla="*/ 1341120 w 11737340"/>
                  <a:gd name="connsiteY14" fmla="*/ 1196340 h 4168140"/>
                  <a:gd name="connsiteX15" fmla="*/ 1417320 w 11737340"/>
                  <a:gd name="connsiteY15" fmla="*/ 1257300 h 4168140"/>
                  <a:gd name="connsiteX16" fmla="*/ 1493520 w 11737340"/>
                  <a:gd name="connsiteY16" fmla="*/ 1333500 h 4168140"/>
                  <a:gd name="connsiteX17" fmla="*/ 1569720 w 11737340"/>
                  <a:gd name="connsiteY17" fmla="*/ 1356360 h 4168140"/>
                  <a:gd name="connsiteX18" fmla="*/ 1684020 w 11737340"/>
                  <a:gd name="connsiteY18" fmla="*/ 1424940 h 4168140"/>
                  <a:gd name="connsiteX19" fmla="*/ 1729740 w 11737340"/>
                  <a:gd name="connsiteY19" fmla="*/ 1485900 h 4168140"/>
                  <a:gd name="connsiteX20" fmla="*/ 1844040 w 11737340"/>
                  <a:gd name="connsiteY20" fmla="*/ 1569720 h 4168140"/>
                  <a:gd name="connsiteX21" fmla="*/ 1935480 w 11737340"/>
                  <a:gd name="connsiteY21" fmla="*/ 1615440 h 4168140"/>
                  <a:gd name="connsiteX22" fmla="*/ 2049780 w 11737340"/>
                  <a:gd name="connsiteY22" fmla="*/ 1691640 h 4168140"/>
                  <a:gd name="connsiteX23" fmla="*/ 2133600 w 11737340"/>
                  <a:gd name="connsiteY23" fmla="*/ 1729740 h 4168140"/>
                  <a:gd name="connsiteX24" fmla="*/ 2202180 w 11737340"/>
                  <a:gd name="connsiteY24" fmla="*/ 1805940 h 4168140"/>
                  <a:gd name="connsiteX25" fmla="*/ 2255520 w 11737340"/>
                  <a:gd name="connsiteY25" fmla="*/ 1821180 h 4168140"/>
                  <a:gd name="connsiteX26" fmla="*/ 2316480 w 11737340"/>
                  <a:gd name="connsiteY26" fmla="*/ 1866900 h 4168140"/>
                  <a:gd name="connsiteX27" fmla="*/ 2423160 w 11737340"/>
                  <a:gd name="connsiteY27" fmla="*/ 2004060 h 4168140"/>
                  <a:gd name="connsiteX28" fmla="*/ 2476500 w 11737340"/>
                  <a:gd name="connsiteY28" fmla="*/ 2087880 h 4168140"/>
                  <a:gd name="connsiteX29" fmla="*/ 2567940 w 11737340"/>
                  <a:gd name="connsiteY29" fmla="*/ 2148840 h 4168140"/>
                  <a:gd name="connsiteX30" fmla="*/ 2682240 w 11737340"/>
                  <a:gd name="connsiteY30" fmla="*/ 2186940 h 4168140"/>
                  <a:gd name="connsiteX31" fmla="*/ 2743200 w 11737340"/>
                  <a:gd name="connsiteY31" fmla="*/ 2209800 h 4168140"/>
                  <a:gd name="connsiteX32" fmla="*/ 2811780 w 11737340"/>
                  <a:gd name="connsiteY32" fmla="*/ 2247900 h 4168140"/>
                  <a:gd name="connsiteX33" fmla="*/ 2887980 w 11737340"/>
                  <a:gd name="connsiteY33" fmla="*/ 2301240 h 4168140"/>
                  <a:gd name="connsiteX34" fmla="*/ 2979420 w 11737340"/>
                  <a:gd name="connsiteY34" fmla="*/ 2385060 h 4168140"/>
                  <a:gd name="connsiteX35" fmla="*/ 3055620 w 11737340"/>
                  <a:gd name="connsiteY35" fmla="*/ 2461260 h 4168140"/>
                  <a:gd name="connsiteX36" fmla="*/ 3139440 w 11737340"/>
                  <a:gd name="connsiteY36" fmla="*/ 2537460 h 4168140"/>
                  <a:gd name="connsiteX37" fmla="*/ 3261360 w 11737340"/>
                  <a:gd name="connsiteY37" fmla="*/ 2628900 h 4168140"/>
                  <a:gd name="connsiteX38" fmla="*/ 3345180 w 11737340"/>
                  <a:gd name="connsiteY38" fmla="*/ 2720340 h 4168140"/>
                  <a:gd name="connsiteX39" fmla="*/ 3444240 w 11737340"/>
                  <a:gd name="connsiteY39" fmla="*/ 2796540 h 4168140"/>
                  <a:gd name="connsiteX40" fmla="*/ 3558540 w 11737340"/>
                  <a:gd name="connsiteY40" fmla="*/ 2872740 h 4168140"/>
                  <a:gd name="connsiteX41" fmla="*/ 3619500 w 11737340"/>
                  <a:gd name="connsiteY41" fmla="*/ 2979420 h 4168140"/>
                  <a:gd name="connsiteX42" fmla="*/ 3619500 w 11737340"/>
                  <a:gd name="connsiteY42" fmla="*/ 2979420 h 4168140"/>
                  <a:gd name="connsiteX43" fmla="*/ 3649980 w 11737340"/>
                  <a:gd name="connsiteY43" fmla="*/ 3048000 h 4168140"/>
                  <a:gd name="connsiteX44" fmla="*/ 3703320 w 11737340"/>
                  <a:gd name="connsiteY44" fmla="*/ 3086100 h 4168140"/>
                  <a:gd name="connsiteX45" fmla="*/ 3764280 w 11737340"/>
                  <a:gd name="connsiteY45" fmla="*/ 3063240 h 4168140"/>
                  <a:gd name="connsiteX46" fmla="*/ 3848100 w 11737340"/>
                  <a:gd name="connsiteY46" fmla="*/ 3025140 h 4168140"/>
                  <a:gd name="connsiteX47" fmla="*/ 3916680 w 11737340"/>
                  <a:gd name="connsiteY47" fmla="*/ 3032760 h 4168140"/>
                  <a:gd name="connsiteX48" fmla="*/ 4030980 w 11737340"/>
                  <a:gd name="connsiteY48" fmla="*/ 3063240 h 4168140"/>
                  <a:gd name="connsiteX49" fmla="*/ 4137660 w 11737340"/>
                  <a:gd name="connsiteY49" fmla="*/ 3101340 h 4168140"/>
                  <a:gd name="connsiteX50" fmla="*/ 4259580 w 11737340"/>
                  <a:gd name="connsiteY50" fmla="*/ 3147060 h 4168140"/>
                  <a:gd name="connsiteX51" fmla="*/ 4381500 w 11737340"/>
                  <a:gd name="connsiteY51" fmla="*/ 3192780 h 4168140"/>
                  <a:gd name="connsiteX52" fmla="*/ 4526280 w 11737340"/>
                  <a:gd name="connsiteY52" fmla="*/ 3276600 h 4168140"/>
                  <a:gd name="connsiteX53" fmla="*/ 4587240 w 11737340"/>
                  <a:gd name="connsiteY53" fmla="*/ 3299460 h 4168140"/>
                  <a:gd name="connsiteX54" fmla="*/ 4610100 w 11737340"/>
                  <a:gd name="connsiteY54" fmla="*/ 3352800 h 4168140"/>
                  <a:gd name="connsiteX55" fmla="*/ 4648200 w 11737340"/>
                  <a:gd name="connsiteY55" fmla="*/ 3436620 h 4168140"/>
                  <a:gd name="connsiteX56" fmla="*/ 4671060 w 11737340"/>
                  <a:gd name="connsiteY56" fmla="*/ 3520440 h 4168140"/>
                  <a:gd name="connsiteX57" fmla="*/ 4678680 w 11737340"/>
                  <a:gd name="connsiteY57" fmla="*/ 3589020 h 4168140"/>
                  <a:gd name="connsiteX58" fmla="*/ 4686300 w 11737340"/>
                  <a:gd name="connsiteY58" fmla="*/ 3649980 h 4168140"/>
                  <a:gd name="connsiteX59" fmla="*/ 4724400 w 11737340"/>
                  <a:gd name="connsiteY59" fmla="*/ 3680460 h 4168140"/>
                  <a:gd name="connsiteX60" fmla="*/ 4785360 w 11737340"/>
                  <a:gd name="connsiteY60" fmla="*/ 3672840 h 4168140"/>
                  <a:gd name="connsiteX61" fmla="*/ 4869180 w 11737340"/>
                  <a:gd name="connsiteY61" fmla="*/ 3703320 h 4168140"/>
                  <a:gd name="connsiteX62" fmla="*/ 4914900 w 11737340"/>
                  <a:gd name="connsiteY62" fmla="*/ 3756660 h 4168140"/>
                  <a:gd name="connsiteX63" fmla="*/ 5105400 w 11737340"/>
                  <a:gd name="connsiteY63" fmla="*/ 3832860 h 4168140"/>
                  <a:gd name="connsiteX64" fmla="*/ 5173980 w 11737340"/>
                  <a:gd name="connsiteY64" fmla="*/ 3886200 h 4168140"/>
                  <a:gd name="connsiteX65" fmla="*/ 5242560 w 11737340"/>
                  <a:gd name="connsiteY65" fmla="*/ 3924300 h 4168140"/>
                  <a:gd name="connsiteX66" fmla="*/ 5364480 w 11737340"/>
                  <a:gd name="connsiteY66" fmla="*/ 3962400 h 4168140"/>
                  <a:gd name="connsiteX67" fmla="*/ 5516880 w 11737340"/>
                  <a:gd name="connsiteY67" fmla="*/ 4046220 h 4168140"/>
                  <a:gd name="connsiteX68" fmla="*/ 5585460 w 11737340"/>
                  <a:gd name="connsiteY68" fmla="*/ 4099560 h 4168140"/>
                  <a:gd name="connsiteX69" fmla="*/ 5661660 w 11737340"/>
                  <a:gd name="connsiteY69" fmla="*/ 4122420 h 4168140"/>
                  <a:gd name="connsiteX70" fmla="*/ 5745480 w 11737340"/>
                  <a:gd name="connsiteY70" fmla="*/ 4130040 h 4168140"/>
                  <a:gd name="connsiteX71" fmla="*/ 5836920 w 11737340"/>
                  <a:gd name="connsiteY71" fmla="*/ 4130040 h 4168140"/>
                  <a:gd name="connsiteX72" fmla="*/ 5951220 w 11737340"/>
                  <a:gd name="connsiteY72" fmla="*/ 4145280 h 4168140"/>
                  <a:gd name="connsiteX73" fmla="*/ 6035040 w 11737340"/>
                  <a:gd name="connsiteY73" fmla="*/ 4168140 h 4168140"/>
                  <a:gd name="connsiteX74" fmla="*/ 6149340 w 11737340"/>
                  <a:gd name="connsiteY74" fmla="*/ 4137660 h 4168140"/>
                  <a:gd name="connsiteX75" fmla="*/ 6286500 w 11737340"/>
                  <a:gd name="connsiteY75" fmla="*/ 4114800 h 4168140"/>
                  <a:gd name="connsiteX76" fmla="*/ 6393180 w 11737340"/>
                  <a:gd name="connsiteY76" fmla="*/ 4053840 h 4168140"/>
                  <a:gd name="connsiteX77" fmla="*/ 6484620 w 11737340"/>
                  <a:gd name="connsiteY77" fmla="*/ 4038600 h 4168140"/>
                  <a:gd name="connsiteX78" fmla="*/ 6583680 w 11737340"/>
                  <a:gd name="connsiteY78" fmla="*/ 3970020 h 4168140"/>
                  <a:gd name="connsiteX79" fmla="*/ 6697980 w 11737340"/>
                  <a:gd name="connsiteY79" fmla="*/ 3886200 h 4168140"/>
                  <a:gd name="connsiteX80" fmla="*/ 6728460 w 11737340"/>
                  <a:gd name="connsiteY80" fmla="*/ 3817620 h 4168140"/>
                  <a:gd name="connsiteX81" fmla="*/ 6842760 w 11737340"/>
                  <a:gd name="connsiteY81" fmla="*/ 3733800 h 4168140"/>
                  <a:gd name="connsiteX82" fmla="*/ 6972300 w 11737340"/>
                  <a:gd name="connsiteY82" fmla="*/ 3642360 h 4168140"/>
                  <a:gd name="connsiteX83" fmla="*/ 7078980 w 11737340"/>
                  <a:gd name="connsiteY83" fmla="*/ 3528060 h 4168140"/>
                  <a:gd name="connsiteX84" fmla="*/ 7139940 w 11737340"/>
                  <a:gd name="connsiteY84" fmla="*/ 3444240 h 4168140"/>
                  <a:gd name="connsiteX85" fmla="*/ 7269480 w 11737340"/>
                  <a:gd name="connsiteY85" fmla="*/ 3284220 h 4168140"/>
                  <a:gd name="connsiteX86" fmla="*/ 7330440 w 11737340"/>
                  <a:gd name="connsiteY86" fmla="*/ 3185160 h 4168140"/>
                  <a:gd name="connsiteX87" fmla="*/ 7376160 w 11737340"/>
                  <a:gd name="connsiteY87" fmla="*/ 3116580 h 4168140"/>
                  <a:gd name="connsiteX88" fmla="*/ 7444740 w 11737340"/>
                  <a:gd name="connsiteY88" fmla="*/ 3093720 h 4168140"/>
                  <a:gd name="connsiteX89" fmla="*/ 7513320 w 11737340"/>
                  <a:gd name="connsiteY89" fmla="*/ 3101340 h 4168140"/>
                  <a:gd name="connsiteX90" fmla="*/ 7574280 w 11737340"/>
                  <a:gd name="connsiteY90" fmla="*/ 3078480 h 4168140"/>
                  <a:gd name="connsiteX91" fmla="*/ 7726680 w 11737340"/>
                  <a:gd name="connsiteY91" fmla="*/ 3108960 h 4168140"/>
                  <a:gd name="connsiteX92" fmla="*/ 7833360 w 11737340"/>
                  <a:gd name="connsiteY92" fmla="*/ 3162300 h 4168140"/>
                  <a:gd name="connsiteX93" fmla="*/ 7962900 w 11737340"/>
                  <a:gd name="connsiteY93" fmla="*/ 3192780 h 4168140"/>
                  <a:gd name="connsiteX94" fmla="*/ 8161020 w 11737340"/>
                  <a:gd name="connsiteY94" fmla="*/ 3268980 h 4168140"/>
                  <a:gd name="connsiteX95" fmla="*/ 8290560 w 11737340"/>
                  <a:gd name="connsiteY95" fmla="*/ 3337560 h 4168140"/>
                  <a:gd name="connsiteX96" fmla="*/ 8382000 w 11737340"/>
                  <a:gd name="connsiteY96" fmla="*/ 3360420 h 4168140"/>
                  <a:gd name="connsiteX97" fmla="*/ 8458200 w 11737340"/>
                  <a:gd name="connsiteY97" fmla="*/ 3398520 h 4168140"/>
                  <a:gd name="connsiteX98" fmla="*/ 8595360 w 11737340"/>
                  <a:gd name="connsiteY98" fmla="*/ 3512820 h 4168140"/>
                  <a:gd name="connsiteX99" fmla="*/ 8641080 w 11737340"/>
                  <a:gd name="connsiteY99" fmla="*/ 3566160 h 4168140"/>
                  <a:gd name="connsiteX100" fmla="*/ 8702040 w 11737340"/>
                  <a:gd name="connsiteY100" fmla="*/ 3604260 h 4168140"/>
                  <a:gd name="connsiteX101" fmla="*/ 8763000 w 11737340"/>
                  <a:gd name="connsiteY101" fmla="*/ 3634740 h 4168140"/>
                  <a:gd name="connsiteX102" fmla="*/ 8854440 w 11737340"/>
                  <a:gd name="connsiteY102" fmla="*/ 3627120 h 4168140"/>
                  <a:gd name="connsiteX103" fmla="*/ 8968740 w 11737340"/>
                  <a:gd name="connsiteY103" fmla="*/ 3619500 h 4168140"/>
                  <a:gd name="connsiteX104" fmla="*/ 9060180 w 11737340"/>
                  <a:gd name="connsiteY104" fmla="*/ 3642360 h 4168140"/>
                  <a:gd name="connsiteX105" fmla="*/ 9151620 w 11737340"/>
                  <a:gd name="connsiteY105" fmla="*/ 3657600 h 4168140"/>
                  <a:gd name="connsiteX106" fmla="*/ 9227820 w 11737340"/>
                  <a:gd name="connsiteY106" fmla="*/ 3642360 h 4168140"/>
                  <a:gd name="connsiteX107" fmla="*/ 9311640 w 11737340"/>
                  <a:gd name="connsiteY107" fmla="*/ 3611880 h 4168140"/>
                  <a:gd name="connsiteX108" fmla="*/ 9433560 w 11737340"/>
                  <a:gd name="connsiteY108" fmla="*/ 3589020 h 4168140"/>
                  <a:gd name="connsiteX109" fmla="*/ 9509760 w 11737340"/>
                  <a:gd name="connsiteY109" fmla="*/ 3528060 h 4168140"/>
                  <a:gd name="connsiteX110" fmla="*/ 9646920 w 11737340"/>
                  <a:gd name="connsiteY110" fmla="*/ 3489960 h 4168140"/>
                  <a:gd name="connsiteX111" fmla="*/ 9784080 w 11737340"/>
                  <a:gd name="connsiteY111" fmla="*/ 3444240 h 4168140"/>
                  <a:gd name="connsiteX112" fmla="*/ 9860280 w 11737340"/>
                  <a:gd name="connsiteY112" fmla="*/ 3383280 h 4168140"/>
                  <a:gd name="connsiteX113" fmla="*/ 9921240 w 11737340"/>
                  <a:gd name="connsiteY113" fmla="*/ 3314700 h 4168140"/>
                  <a:gd name="connsiteX114" fmla="*/ 9997440 w 11737340"/>
                  <a:gd name="connsiteY114" fmla="*/ 3208020 h 4168140"/>
                  <a:gd name="connsiteX115" fmla="*/ 10043160 w 11737340"/>
                  <a:gd name="connsiteY115" fmla="*/ 3101340 h 4168140"/>
                  <a:gd name="connsiteX116" fmla="*/ 10104120 w 11737340"/>
                  <a:gd name="connsiteY116" fmla="*/ 3017520 h 4168140"/>
                  <a:gd name="connsiteX117" fmla="*/ 10157460 w 11737340"/>
                  <a:gd name="connsiteY117" fmla="*/ 2933700 h 4168140"/>
                  <a:gd name="connsiteX118" fmla="*/ 10218420 w 11737340"/>
                  <a:gd name="connsiteY118" fmla="*/ 2849880 h 4168140"/>
                  <a:gd name="connsiteX119" fmla="*/ 10294620 w 11737340"/>
                  <a:gd name="connsiteY119" fmla="*/ 2735580 h 4168140"/>
                  <a:gd name="connsiteX120" fmla="*/ 10347960 w 11737340"/>
                  <a:gd name="connsiteY120" fmla="*/ 2621280 h 4168140"/>
                  <a:gd name="connsiteX121" fmla="*/ 10431780 w 11737340"/>
                  <a:gd name="connsiteY121" fmla="*/ 2499360 h 4168140"/>
                  <a:gd name="connsiteX122" fmla="*/ 10500360 w 11737340"/>
                  <a:gd name="connsiteY122" fmla="*/ 2354580 h 4168140"/>
                  <a:gd name="connsiteX123" fmla="*/ 10553700 w 11737340"/>
                  <a:gd name="connsiteY123" fmla="*/ 2263140 h 4168140"/>
                  <a:gd name="connsiteX124" fmla="*/ 10584180 w 11737340"/>
                  <a:gd name="connsiteY124" fmla="*/ 2194560 h 4168140"/>
                  <a:gd name="connsiteX125" fmla="*/ 10624820 w 11737340"/>
                  <a:gd name="connsiteY125" fmla="*/ 2125980 h 4168140"/>
                  <a:gd name="connsiteX126" fmla="*/ 10675620 w 11737340"/>
                  <a:gd name="connsiteY126" fmla="*/ 2049780 h 4168140"/>
                  <a:gd name="connsiteX127" fmla="*/ 10690860 w 11737340"/>
                  <a:gd name="connsiteY127" fmla="*/ 1988820 h 4168140"/>
                  <a:gd name="connsiteX128" fmla="*/ 10713720 w 11737340"/>
                  <a:gd name="connsiteY128" fmla="*/ 1927860 h 4168140"/>
                  <a:gd name="connsiteX129" fmla="*/ 10767060 w 11737340"/>
                  <a:gd name="connsiteY129" fmla="*/ 1859280 h 4168140"/>
                  <a:gd name="connsiteX130" fmla="*/ 10873740 w 11737340"/>
                  <a:gd name="connsiteY130" fmla="*/ 1828800 h 4168140"/>
                  <a:gd name="connsiteX131" fmla="*/ 11079480 w 11737340"/>
                  <a:gd name="connsiteY131" fmla="*/ 1767840 h 4168140"/>
                  <a:gd name="connsiteX132" fmla="*/ 11247120 w 11737340"/>
                  <a:gd name="connsiteY132" fmla="*/ 1684020 h 4168140"/>
                  <a:gd name="connsiteX133" fmla="*/ 11407140 w 11737340"/>
                  <a:gd name="connsiteY133" fmla="*/ 1628140 h 4168140"/>
                  <a:gd name="connsiteX134" fmla="*/ 11490960 w 11737340"/>
                  <a:gd name="connsiteY134" fmla="*/ 1577340 h 4168140"/>
                  <a:gd name="connsiteX135" fmla="*/ 11635740 w 11737340"/>
                  <a:gd name="connsiteY135" fmla="*/ 1508760 h 4168140"/>
                  <a:gd name="connsiteX136" fmla="*/ 11737340 w 11737340"/>
                  <a:gd name="connsiteY136" fmla="*/ 1442720 h 4168140"/>
                  <a:gd name="connsiteX137" fmla="*/ 11620500 w 11737340"/>
                  <a:gd name="connsiteY137" fmla="*/ 1417320 h 4168140"/>
                  <a:gd name="connsiteX138" fmla="*/ 11567160 w 11737340"/>
                  <a:gd name="connsiteY138" fmla="*/ 1379220 h 4168140"/>
                  <a:gd name="connsiteX139" fmla="*/ 11498580 w 11737340"/>
                  <a:gd name="connsiteY139" fmla="*/ 1318260 h 4168140"/>
                  <a:gd name="connsiteX140" fmla="*/ 11468100 w 11737340"/>
                  <a:gd name="connsiteY140" fmla="*/ 1280160 h 4168140"/>
                  <a:gd name="connsiteX141" fmla="*/ 11442700 w 11737340"/>
                  <a:gd name="connsiteY141" fmla="*/ 1231900 h 4168140"/>
                  <a:gd name="connsiteX142" fmla="*/ 11384280 w 11737340"/>
                  <a:gd name="connsiteY142" fmla="*/ 1310640 h 4168140"/>
                  <a:gd name="connsiteX143" fmla="*/ 11353800 w 11737340"/>
                  <a:gd name="connsiteY143" fmla="*/ 1356360 h 4168140"/>
                  <a:gd name="connsiteX144" fmla="*/ 11224260 w 11737340"/>
                  <a:gd name="connsiteY144" fmla="*/ 1417320 h 4168140"/>
                  <a:gd name="connsiteX145" fmla="*/ 11109960 w 11737340"/>
                  <a:gd name="connsiteY145" fmla="*/ 1463040 h 4168140"/>
                  <a:gd name="connsiteX146" fmla="*/ 10911840 w 11737340"/>
                  <a:gd name="connsiteY146" fmla="*/ 1524000 h 4168140"/>
                  <a:gd name="connsiteX147" fmla="*/ 10774680 w 11737340"/>
                  <a:gd name="connsiteY147" fmla="*/ 1546860 h 4168140"/>
                  <a:gd name="connsiteX148" fmla="*/ 10675620 w 11737340"/>
                  <a:gd name="connsiteY148" fmla="*/ 1615440 h 4168140"/>
                  <a:gd name="connsiteX149" fmla="*/ 10568940 w 11737340"/>
                  <a:gd name="connsiteY149" fmla="*/ 1676400 h 4168140"/>
                  <a:gd name="connsiteX150" fmla="*/ 10485120 w 11737340"/>
                  <a:gd name="connsiteY150" fmla="*/ 1760220 h 4168140"/>
                  <a:gd name="connsiteX151" fmla="*/ 10454640 w 11737340"/>
                  <a:gd name="connsiteY151" fmla="*/ 1836420 h 4168140"/>
                  <a:gd name="connsiteX152" fmla="*/ 10416540 w 11737340"/>
                  <a:gd name="connsiteY152" fmla="*/ 1927860 h 4168140"/>
                  <a:gd name="connsiteX153" fmla="*/ 10401300 w 11737340"/>
                  <a:gd name="connsiteY153" fmla="*/ 2004060 h 4168140"/>
                  <a:gd name="connsiteX154" fmla="*/ 10363200 w 11737340"/>
                  <a:gd name="connsiteY154" fmla="*/ 2095500 h 4168140"/>
                  <a:gd name="connsiteX155" fmla="*/ 10317480 w 11737340"/>
                  <a:gd name="connsiteY155" fmla="*/ 2225040 h 4168140"/>
                  <a:gd name="connsiteX156" fmla="*/ 10287000 w 11737340"/>
                  <a:gd name="connsiteY156" fmla="*/ 2346960 h 4168140"/>
                  <a:gd name="connsiteX157" fmla="*/ 10218420 w 11737340"/>
                  <a:gd name="connsiteY157" fmla="*/ 2499360 h 4168140"/>
                  <a:gd name="connsiteX158" fmla="*/ 10134600 w 11737340"/>
                  <a:gd name="connsiteY158" fmla="*/ 2621280 h 4168140"/>
                  <a:gd name="connsiteX159" fmla="*/ 10043160 w 11737340"/>
                  <a:gd name="connsiteY159" fmla="*/ 2735580 h 4168140"/>
                  <a:gd name="connsiteX160" fmla="*/ 9974580 w 11737340"/>
                  <a:gd name="connsiteY160" fmla="*/ 2857500 h 4168140"/>
                  <a:gd name="connsiteX161" fmla="*/ 9906000 w 11737340"/>
                  <a:gd name="connsiteY161" fmla="*/ 2941320 h 4168140"/>
                  <a:gd name="connsiteX162" fmla="*/ 9860280 w 11737340"/>
                  <a:gd name="connsiteY162" fmla="*/ 3032760 h 4168140"/>
                  <a:gd name="connsiteX163" fmla="*/ 9806940 w 11737340"/>
                  <a:gd name="connsiteY163" fmla="*/ 3116580 h 4168140"/>
                  <a:gd name="connsiteX164" fmla="*/ 9715500 w 11737340"/>
                  <a:gd name="connsiteY164" fmla="*/ 3208020 h 4168140"/>
                  <a:gd name="connsiteX165" fmla="*/ 9616440 w 11737340"/>
                  <a:gd name="connsiteY165" fmla="*/ 3261360 h 4168140"/>
                  <a:gd name="connsiteX166" fmla="*/ 9532620 w 11737340"/>
                  <a:gd name="connsiteY166" fmla="*/ 3329940 h 4168140"/>
                  <a:gd name="connsiteX167" fmla="*/ 9471660 w 11737340"/>
                  <a:gd name="connsiteY167" fmla="*/ 3375660 h 4168140"/>
                  <a:gd name="connsiteX168" fmla="*/ 9410700 w 11737340"/>
                  <a:gd name="connsiteY168" fmla="*/ 3429000 h 4168140"/>
                  <a:gd name="connsiteX169" fmla="*/ 9288780 w 11737340"/>
                  <a:gd name="connsiteY169" fmla="*/ 3436620 h 4168140"/>
                  <a:gd name="connsiteX170" fmla="*/ 9166860 w 11737340"/>
                  <a:gd name="connsiteY170" fmla="*/ 3444240 h 4168140"/>
                  <a:gd name="connsiteX171" fmla="*/ 9029700 w 11737340"/>
                  <a:gd name="connsiteY171" fmla="*/ 3413760 h 4168140"/>
                  <a:gd name="connsiteX172" fmla="*/ 8823960 w 11737340"/>
                  <a:gd name="connsiteY172" fmla="*/ 3360420 h 4168140"/>
                  <a:gd name="connsiteX173" fmla="*/ 8679180 w 11737340"/>
                  <a:gd name="connsiteY173" fmla="*/ 3329940 h 4168140"/>
                  <a:gd name="connsiteX174" fmla="*/ 8572500 w 11737340"/>
                  <a:gd name="connsiteY174" fmla="*/ 3276600 h 4168140"/>
                  <a:gd name="connsiteX175" fmla="*/ 8465820 w 11737340"/>
                  <a:gd name="connsiteY175" fmla="*/ 3215640 h 4168140"/>
                  <a:gd name="connsiteX176" fmla="*/ 8321040 w 11737340"/>
                  <a:gd name="connsiteY176" fmla="*/ 3177540 h 4168140"/>
                  <a:gd name="connsiteX177" fmla="*/ 8199120 w 11737340"/>
                  <a:gd name="connsiteY177" fmla="*/ 3131820 h 4168140"/>
                  <a:gd name="connsiteX178" fmla="*/ 8069580 w 11737340"/>
                  <a:gd name="connsiteY178" fmla="*/ 3078480 h 4168140"/>
                  <a:gd name="connsiteX179" fmla="*/ 7917180 w 11737340"/>
                  <a:gd name="connsiteY179" fmla="*/ 2994660 h 4168140"/>
                  <a:gd name="connsiteX180" fmla="*/ 7787640 w 11737340"/>
                  <a:gd name="connsiteY180" fmla="*/ 2971800 h 4168140"/>
                  <a:gd name="connsiteX181" fmla="*/ 7719060 w 11737340"/>
                  <a:gd name="connsiteY181" fmla="*/ 2933700 h 4168140"/>
                  <a:gd name="connsiteX182" fmla="*/ 7612380 w 11737340"/>
                  <a:gd name="connsiteY182" fmla="*/ 2903220 h 4168140"/>
                  <a:gd name="connsiteX183" fmla="*/ 7566660 w 11737340"/>
                  <a:gd name="connsiteY183" fmla="*/ 2887980 h 4168140"/>
                  <a:gd name="connsiteX184" fmla="*/ 7551420 w 11737340"/>
                  <a:gd name="connsiteY184" fmla="*/ 2849880 h 4168140"/>
                  <a:gd name="connsiteX185" fmla="*/ 7533640 w 11737340"/>
                  <a:gd name="connsiteY185" fmla="*/ 2788920 h 4168140"/>
                  <a:gd name="connsiteX186" fmla="*/ 7475220 w 11737340"/>
                  <a:gd name="connsiteY186" fmla="*/ 2857500 h 4168140"/>
                  <a:gd name="connsiteX187" fmla="*/ 7414260 w 11737340"/>
                  <a:gd name="connsiteY187" fmla="*/ 2887980 h 4168140"/>
                  <a:gd name="connsiteX188" fmla="*/ 7345680 w 11737340"/>
                  <a:gd name="connsiteY188" fmla="*/ 2971800 h 4168140"/>
                  <a:gd name="connsiteX189" fmla="*/ 7315200 w 11737340"/>
                  <a:gd name="connsiteY189" fmla="*/ 2994660 h 4168140"/>
                  <a:gd name="connsiteX190" fmla="*/ 7261860 w 11737340"/>
                  <a:gd name="connsiteY190" fmla="*/ 3009900 h 4168140"/>
                  <a:gd name="connsiteX191" fmla="*/ 7193280 w 11737340"/>
                  <a:gd name="connsiteY191" fmla="*/ 3025140 h 4168140"/>
                  <a:gd name="connsiteX192" fmla="*/ 7155180 w 11737340"/>
                  <a:gd name="connsiteY192" fmla="*/ 3078480 h 4168140"/>
                  <a:gd name="connsiteX193" fmla="*/ 7109460 w 11737340"/>
                  <a:gd name="connsiteY193" fmla="*/ 3154680 h 4168140"/>
                  <a:gd name="connsiteX194" fmla="*/ 7048500 w 11737340"/>
                  <a:gd name="connsiteY194" fmla="*/ 3246120 h 4168140"/>
                  <a:gd name="connsiteX195" fmla="*/ 6995160 w 11737340"/>
                  <a:gd name="connsiteY195" fmla="*/ 3307080 h 4168140"/>
                  <a:gd name="connsiteX196" fmla="*/ 6972300 w 11737340"/>
                  <a:gd name="connsiteY196" fmla="*/ 3352800 h 4168140"/>
                  <a:gd name="connsiteX197" fmla="*/ 6949440 w 11737340"/>
                  <a:gd name="connsiteY197" fmla="*/ 3413760 h 4168140"/>
                  <a:gd name="connsiteX198" fmla="*/ 6949440 w 11737340"/>
                  <a:gd name="connsiteY198" fmla="*/ 3413760 h 4168140"/>
                  <a:gd name="connsiteX199" fmla="*/ 6911340 w 11737340"/>
                  <a:gd name="connsiteY199" fmla="*/ 3474720 h 4168140"/>
                  <a:gd name="connsiteX200" fmla="*/ 6888480 w 11737340"/>
                  <a:gd name="connsiteY200" fmla="*/ 3505200 h 4168140"/>
                  <a:gd name="connsiteX201" fmla="*/ 6819900 w 11737340"/>
                  <a:gd name="connsiteY201" fmla="*/ 3566160 h 4168140"/>
                  <a:gd name="connsiteX202" fmla="*/ 6743700 w 11737340"/>
                  <a:gd name="connsiteY202" fmla="*/ 3581400 h 4168140"/>
                  <a:gd name="connsiteX203" fmla="*/ 6675120 w 11737340"/>
                  <a:gd name="connsiteY203" fmla="*/ 3657600 h 4168140"/>
                  <a:gd name="connsiteX204" fmla="*/ 6629400 w 11737340"/>
                  <a:gd name="connsiteY204" fmla="*/ 3718560 h 4168140"/>
                  <a:gd name="connsiteX205" fmla="*/ 6576060 w 11737340"/>
                  <a:gd name="connsiteY205" fmla="*/ 3779520 h 4168140"/>
                  <a:gd name="connsiteX206" fmla="*/ 6484620 w 11737340"/>
                  <a:gd name="connsiteY206" fmla="*/ 3817620 h 4168140"/>
                  <a:gd name="connsiteX207" fmla="*/ 6400800 w 11737340"/>
                  <a:gd name="connsiteY207" fmla="*/ 3832860 h 4168140"/>
                  <a:gd name="connsiteX208" fmla="*/ 6263640 w 11737340"/>
                  <a:gd name="connsiteY208" fmla="*/ 3870960 h 4168140"/>
                  <a:gd name="connsiteX209" fmla="*/ 6126480 w 11737340"/>
                  <a:gd name="connsiteY209" fmla="*/ 3901440 h 4168140"/>
                  <a:gd name="connsiteX210" fmla="*/ 6027420 w 11737340"/>
                  <a:gd name="connsiteY210" fmla="*/ 3916680 h 4168140"/>
                  <a:gd name="connsiteX211" fmla="*/ 5890260 w 11737340"/>
                  <a:gd name="connsiteY211" fmla="*/ 3878580 h 4168140"/>
                  <a:gd name="connsiteX212" fmla="*/ 5821680 w 11737340"/>
                  <a:gd name="connsiteY212" fmla="*/ 3863340 h 4168140"/>
                  <a:gd name="connsiteX213" fmla="*/ 5737860 w 11737340"/>
                  <a:gd name="connsiteY213" fmla="*/ 3825240 h 4168140"/>
                  <a:gd name="connsiteX214" fmla="*/ 5638800 w 11737340"/>
                  <a:gd name="connsiteY214" fmla="*/ 3794760 h 4168140"/>
                  <a:gd name="connsiteX215" fmla="*/ 5524500 w 11737340"/>
                  <a:gd name="connsiteY215" fmla="*/ 3756660 h 4168140"/>
                  <a:gd name="connsiteX216" fmla="*/ 5448300 w 11737340"/>
                  <a:gd name="connsiteY216" fmla="*/ 3718560 h 4168140"/>
                  <a:gd name="connsiteX217" fmla="*/ 5349240 w 11737340"/>
                  <a:gd name="connsiteY217" fmla="*/ 3657600 h 4168140"/>
                  <a:gd name="connsiteX218" fmla="*/ 5295900 w 11737340"/>
                  <a:gd name="connsiteY218" fmla="*/ 3619500 h 4168140"/>
                  <a:gd name="connsiteX219" fmla="*/ 5234940 w 11737340"/>
                  <a:gd name="connsiteY219" fmla="*/ 3596640 h 4168140"/>
                  <a:gd name="connsiteX220" fmla="*/ 5135880 w 11737340"/>
                  <a:gd name="connsiteY220" fmla="*/ 3550920 h 4168140"/>
                  <a:gd name="connsiteX221" fmla="*/ 5059680 w 11737340"/>
                  <a:gd name="connsiteY221" fmla="*/ 3505200 h 4168140"/>
                  <a:gd name="connsiteX222" fmla="*/ 5029200 w 11737340"/>
                  <a:gd name="connsiteY222" fmla="*/ 3482340 h 4168140"/>
                  <a:gd name="connsiteX223" fmla="*/ 4960620 w 11737340"/>
                  <a:gd name="connsiteY223" fmla="*/ 3413760 h 4168140"/>
                  <a:gd name="connsiteX224" fmla="*/ 4876800 w 11737340"/>
                  <a:gd name="connsiteY224" fmla="*/ 3299460 h 4168140"/>
                  <a:gd name="connsiteX225" fmla="*/ 4808220 w 11737340"/>
                  <a:gd name="connsiteY225" fmla="*/ 3200400 h 4168140"/>
                  <a:gd name="connsiteX226" fmla="*/ 4777740 w 11737340"/>
                  <a:gd name="connsiteY226" fmla="*/ 3147060 h 4168140"/>
                  <a:gd name="connsiteX227" fmla="*/ 4724400 w 11737340"/>
                  <a:gd name="connsiteY227" fmla="*/ 3108960 h 4168140"/>
                  <a:gd name="connsiteX228" fmla="*/ 4648200 w 11737340"/>
                  <a:gd name="connsiteY228" fmla="*/ 3063240 h 4168140"/>
                  <a:gd name="connsiteX229" fmla="*/ 4533900 w 11737340"/>
                  <a:gd name="connsiteY229" fmla="*/ 2979420 h 4168140"/>
                  <a:gd name="connsiteX230" fmla="*/ 4427220 w 11737340"/>
                  <a:gd name="connsiteY230" fmla="*/ 2941320 h 4168140"/>
                  <a:gd name="connsiteX231" fmla="*/ 4366260 w 11737340"/>
                  <a:gd name="connsiteY231" fmla="*/ 2903220 h 4168140"/>
                  <a:gd name="connsiteX232" fmla="*/ 4244340 w 11737340"/>
                  <a:gd name="connsiteY232" fmla="*/ 2842260 h 4168140"/>
                  <a:gd name="connsiteX233" fmla="*/ 4145280 w 11737340"/>
                  <a:gd name="connsiteY233" fmla="*/ 2811780 h 4168140"/>
                  <a:gd name="connsiteX234" fmla="*/ 4038600 w 11737340"/>
                  <a:gd name="connsiteY234" fmla="*/ 2804160 h 4168140"/>
                  <a:gd name="connsiteX235" fmla="*/ 3954780 w 11737340"/>
                  <a:gd name="connsiteY235" fmla="*/ 2819400 h 4168140"/>
                  <a:gd name="connsiteX236" fmla="*/ 3863340 w 11737340"/>
                  <a:gd name="connsiteY236" fmla="*/ 2804160 h 4168140"/>
                  <a:gd name="connsiteX237" fmla="*/ 3741420 w 11737340"/>
                  <a:gd name="connsiteY237" fmla="*/ 2781300 h 4168140"/>
                  <a:gd name="connsiteX238" fmla="*/ 3649980 w 11737340"/>
                  <a:gd name="connsiteY238" fmla="*/ 2743200 h 4168140"/>
                  <a:gd name="connsiteX239" fmla="*/ 3573780 w 11737340"/>
                  <a:gd name="connsiteY239" fmla="*/ 2674620 h 4168140"/>
                  <a:gd name="connsiteX240" fmla="*/ 3482340 w 11737340"/>
                  <a:gd name="connsiteY240" fmla="*/ 2621280 h 4168140"/>
                  <a:gd name="connsiteX241" fmla="*/ 3436620 w 11737340"/>
                  <a:gd name="connsiteY241" fmla="*/ 2552700 h 4168140"/>
                  <a:gd name="connsiteX242" fmla="*/ 3329940 w 11737340"/>
                  <a:gd name="connsiteY242" fmla="*/ 2423160 h 4168140"/>
                  <a:gd name="connsiteX243" fmla="*/ 3261360 w 11737340"/>
                  <a:gd name="connsiteY243" fmla="*/ 2324100 h 4168140"/>
                  <a:gd name="connsiteX244" fmla="*/ 3131820 w 11737340"/>
                  <a:gd name="connsiteY244" fmla="*/ 2209800 h 4168140"/>
                  <a:gd name="connsiteX245" fmla="*/ 3040380 w 11737340"/>
                  <a:gd name="connsiteY245" fmla="*/ 2141220 h 4168140"/>
                  <a:gd name="connsiteX246" fmla="*/ 2910840 w 11737340"/>
                  <a:gd name="connsiteY246" fmla="*/ 2034540 h 4168140"/>
                  <a:gd name="connsiteX247" fmla="*/ 2849880 w 11737340"/>
                  <a:gd name="connsiteY247" fmla="*/ 1958340 h 4168140"/>
                  <a:gd name="connsiteX248" fmla="*/ 2743200 w 11737340"/>
                  <a:gd name="connsiteY248" fmla="*/ 1889760 h 4168140"/>
                  <a:gd name="connsiteX249" fmla="*/ 2659380 w 11737340"/>
                  <a:gd name="connsiteY249" fmla="*/ 1844040 h 4168140"/>
                  <a:gd name="connsiteX250" fmla="*/ 2575560 w 11737340"/>
                  <a:gd name="connsiteY250" fmla="*/ 1744980 h 4168140"/>
                  <a:gd name="connsiteX251" fmla="*/ 2468880 w 11737340"/>
                  <a:gd name="connsiteY251" fmla="*/ 1645920 h 4168140"/>
                  <a:gd name="connsiteX252" fmla="*/ 2400300 w 11737340"/>
                  <a:gd name="connsiteY252" fmla="*/ 1607820 h 4168140"/>
                  <a:gd name="connsiteX253" fmla="*/ 2263140 w 11737340"/>
                  <a:gd name="connsiteY253" fmla="*/ 1501140 h 4168140"/>
                  <a:gd name="connsiteX254" fmla="*/ 2171700 w 11737340"/>
                  <a:gd name="connsiteY254" fmla="*/ 1432560 h 4168140"/>
                  <a:gd name="connsiteX255" fmla="*/ 2087880 w 11737340"/>
                  <a:gd name="connsiteY255" fmla="*/ 1363980 h 4168140"/>
                  <a:gd name="connsiteX256" fmla="*/ 1950720 w 11737340"/>
                  <a:gd name="connsiteY256" fmla="*/ 1272540 h 4168140"/>
                  <a:gd name="connsiteX257" fmla="*/ 1805940 w 11737340"/>
                  <a:gd name="connsiteY257" fmla="*/ 1135380 h 4168140"/>
                  <a:gd name="connsiteX258" fmla="*/ 1729740 w 11737340"/>
                  <a:gd name="connsiteY258" fmla="*/ 1089660 h 4168140"/>
                  <a:gd name="connsiteX259" fmla="*/ 1668780 w 11737340"/>
                  <a:gd name="connsiteY259" fmla="*/ 1043940 h 4168140"/>
                  <a:gd name="connsiteX260" fmla="*/ 1592580 w 11737340"/>
                  <a:gd name="connsiteY260" fmla="*/ 990600 h 4168140"/>
                  <a:gd name="connsiteX261" fmla="*/ 1470660 w 11737340"/>
                  <a:gd name="connsiteY261" fmla="*/ 891540 h 4168140"/>
                  <a:gd name="connsiteX262" fmla="*/ 1386840 w 11737340"/>
                  <a:gd name="connsiteY262" fmla="*/ 845820 h 4168140"/>
                  <a:gd name="connsiteX263" fmla="*/ 1318260 w 11737340"/>
                  <a:gd name="connsiteY263" fmla="*/ 784860 h 4168140"/>
                  <a:gd name="connsiteX264" fmla="*/ 1264920 w 11737340"/>
                  <a:gd name="connsiteY264" fmla="*/ 723900 h 4168140"/>
                  <a:gd name="connsiteX265" fmla="*/ 1181100 w 11737340"/>
                  <a:gd name="connsiteY265" fmla="*/ 647700 h 4168140"/>
                  <a:gd name="connsiteX266" fmla="*/ 1089660 w 11737340"/>
                  <a:gd name="connsiteY266" fmla="*/ 624840 h 4168140"/>
                  <a:gd name="connsiteX267" fmla="*/ 1021080 w 11737340"/>
                  <a:gd name="connsiteY267" fmla="*/ 586740 h 4168140"/>
                  <a:gd name="connsiteX268" fmla="*/ 937260 w 11737340"/>
                  <a:gd name="connsiteY268" fmla="*/ 548640 h 4168140"/>
                  <a:gd name="connsiteX269" fmla="*/ 830580 w 11737340"/>
                  <a:gd name="connsiteY269" fmla="*/ 510540 h 4168140"/>
                  <a:gd name="connsiteX270" fmla="*/ 754380 w 11737340"/>
                  <a:gd name="connsiteY270" fmla="*/ 457200 h 4168140"/>
                  <a:gd name="connsiteX271" fmla="*/ 708660 w 11737340"/>
                  <a:gd name="connsiteY271" fmla="*/ 419100 h 4168140"/>
                  <a:gd name="connsiteX272" fmla="*/ 609600 w 11737340"/>
                  <a:gd name="connsiteY272" fmla="*/ 396240 h 4168140"/>
                  <a:gd name="connsiteX273" fmla="*/ 548640 w 11737340"/>
                  <a:gd name="connsiteY273" fmla="*/ 320040 h 4168140"/>
                  <a:gd name="connsiteX274" fmla="*/ 510540 w 11737340"/>
                  <a:gd name="connsiteY274" fmla="*/ 251460 h 4168140"/>
                  <a:gd name="connsiteX275" fmla="*/ 464820 w 11737340"/>
                  <a:gd name="connsiteY275" fmla="*/ 190500 h 4168140"/>
                  <a:gd name="connsiteX276" fmla="*/ 411480 w 11737340"/>
                  <a:gd name="connsiteY276" fmla="*/ 137160 h 4168140"/>
                  <a:gd name="connsiteX277" fmla="*/ 373380 w 11737340"/>
                  <a:gd name="connsiteY277" fmla="*/ 45720 h 4168140"/>
                  <a:gd name="connsiteX278" fmla="*/ 342900 w 11737340"/>
                  <a:gd name="connsiteY278" fmla="*/ 0 h 4168140"/>
                  <a:gd name="connsiteX279" fmla="*/ 327660 w 11737340"/>
                  <a:gd name="connsiteY279" fmla="*/ 60960 h 4168140"/>
                  <a:gd name="connsiteX280" fmla="*/ 289560 w 11737340"/>
                  <a:gd name="connsiteY280" fmla="*/ 91440 h 4168140"/>
                  <a:gd name="connsiteX281" fmla="*/ 236220 w 11737340"/>
                  <a:gd name="connsiteY281" fmla="*/ 114300 h 4168140"/>
                  <a:gd name="connsiteX282" fmla="*/ 198120 w 11737340"/>
                  <a:gd name="connsiteY282" fmla="*/ 175260 h 4168140"/>
                  <a:gd name="connsiteX283" fmla="*/ 175260 w 11737340"/>
                  <a:gd name="connsiteY283" fmla="*/ 228600 h 4168140"/>
                  <a:gd name="connsiteX284" fmla="*/ 114300 w 11737340"/>
                  <a:gd name="connsiteY284" fmla="*/ 236220 h 4168140"/>
                  <a:gd name="connsiteX285" fmla="*/ 45720 w 11737340"/>
                  <a:gd name="connsiteY285" fmla="*/ 251460 h 4168140"/>
                  <a:gd name="connsiteX286" fmla="*/ 0 w 11737340"/>
                  <a:gd name="connsiteY286" fmla="*/ 281940 h 4168140"/>
                  <a:gd name="connsiteX287" fmla="*/ 68580 w 11737340"/>
                  <a:gd name="connsiteY287" fmla="*/ 320040 h 4168140"/>
                  <a:gd name="connsiteX0" fmla="*/ 68580 w 11737340"/>
                  <a:gd name="connsiteY0" fmla="*/ 320040 h 4168140"/>
                  <a:gd name="connsiteX1" fmla="*/ 121920 w 11737340"/>
                  <a:gd name="connsiteY1" fmla="*/ 381000 h 4168140"/>
                  <a:gd name="connsiteX2" fmla="*/ 198120 w 11737340"/>
                  <a:gd name="connsiteY2" fmla="*/ 419100 h 4168140"/>
                  <a:gd name="connsiteX3" fmla="*/ 320040 w 11737340"/>
                  <a:gd name="connsiteY3" fmla="*/ 510540 h 4168140"/>
                  <a:gd name="connsiteX4" fmla="*/ 411480 w 11737340"/>
                  <a:gd name="connsiteY4" fmla="*/ 563880 h 4168140"/>
                  <a:gd name="connsiteX5" fmla="*/ 472440 w 11737340"/>
                  <a:gd name="connsiteY5" fmla="*/ 632460 h 4168140"/>
                  <a:gd name="connsiteX6" fmla="*/ 601980 w 11737340"/>
                  <a:gd name="connsiteY6" fmla="*/ 708660 h 4168140"/>
                  <a:gd name="connsiteX7" fmla="*/ 739140 w 11737340"/>
                  <a:gd name="connsiteY7" fmla="*/ 784860 h 4168140"/>
                  <a:gd name="connsiteX8" fmla="*/ 861060 w 11737340"/>
                  <a:gd name="connsiteY8" fmla="*/ 868680 h 4168140"/>
                  <a:gd name="connsiteX9" fmla="*/ 944880 w 11737340"/>
                  <a:gd name="connsiteY9" fmla="*/ 952500 h 4168140"/>
                  <a:gd name="connsiteX10" fmla="*/ 1021080 w 11737340"/>
                  <a:gd name="connsiteY10" fmla="*/ 1005840 h 4168140"/>
                  <a:gd name="connsiteX11" fmla="*/ 1097280 w 11737340"/>
                  <a:gd name="connsiteY11" fmla="*/ 1043940 h 4168140"/>
                  <a:gd name="connsiteX12" fmla="*/ 1181100 w 11737340"/>
                  <a:gd name="connsiteY12" fmla="*/ 1104900 h 4168140"/>
                  <a:gd name="connsiteX13" fmla="*/ 1249680 w 11737340"/>
                  <a:gd name="connsiteY13" fmla="*/ 1150620 h 4168140"/>
                  <a:gd name="connsiteX14" fmla="*/ 1341120 w 11737340"/>
                  <a:gd name="connsiteY14" fmla="*/ 1196340 h 4168140"/>
                  <a:gd name="connsiteX15" fmla="*/ 1417320 w 11737340"/>
                  <a:gd name="connsiteY15" fmla="*/ 1257300 h 4168140"/>
                  <a:gd name="connsiteX16" fmla="*/ 1493520 w 11737340"/>
                  <a:gd name="connsiteY16" fmla="*/ 1333500 h 4168140"/>
                  <a:gd name="connsiteX17" fmla="*/ 1569720 w 11737340"/>
                  <a:gd name="connsiteY17" fmla="*/ 1356360 h 4168140"/>
                  <a:gd name="connsiteX18" fmla="*/ 1684020 w 11737340"/>
                  <a:gd name="connsiteY18" fmla="*/ 1424940 h 4168140"/>
                  <a:gd name="connsiteX19" fmla="*/ 1729740 w 11737340"/>
                  <a:gd name="connsiteY19" fmla="*/ 1485900 h 4168140"/>
                  <a:gd name="connsiteX20" fmla="*/ 1844040 w 11737340"/>
                  <a:gd name="connsiteY20" fmla="*/ 1569720 h 4168140"/>
                  <a:gd name="connsiteX21" fmla="*/ 1935480 w 11737340"/>
                  <a:gd name="connsiteY21" fmla="*/ 1615440 h 4168140"/>
                  <a:gd name="connsiteX22" fmla="*/ 2049780 w 11737340"/>
                  <a:gd name="connsiteY22" fmla="*/ 1691640 h 4168140"/>
                  <a:gd name="connsiteX23" fmla="*/ 2133600 w 11737340"/>
                  <a:gd name="connsiteY23" fmla="*/ 1729740 h 4168140"/>
                  <a:gd name="connsiteX24" fmla="*/ 2202180 w 11737340"/>
                  <a:gd name="connsiteY24" fmla="*/ 1805940 h 4168140"/>
                  <a:gd name="connsiteX25" fmla="*/ 2255520 w 11737340"/>
                  <a:gd name="connsiteY25" fmla="*/ 1821180 h 4168140"/>
                  <a:gd name="connsiteX26" fmla="*/ 2316480 w 11737340"/>
                  <a:gd name="connsiteY26" fmla="*/ 1866900 h 4168140"/>
                  <a:gd name="connsiteX27" fmla="*/ 2423160 w 11737340"/>
                  <a:gd name="connsiteY27" fmla="*/ 2004060 h 4168140"/>
                  <a:gd name="connsiteX28" fmla="*/ 2476500 w 11737340"/>
                  <a:gd name="connsiteY28" fmla="*/ 2087880 h 4168140"/>
                  <a:gd name="connsiteX29" fmla="*/ 2567940 w 11737340"/>
                  <a:gd name="connsiteY29" fmla="*/ 2148840 h 4168140"/>
                  <a:gd name="connsiteX30" fmla="*/ 2682240 w 11737340"/>
                  <a:gd name="connsiteY30" fmla="*/ 2186940 h 4168140"/>
                  <a:gd name="connsiteX31" fmla="*/ 2743200 w 11737340"/>
                  <a:gd name="connsiteY31" fmla="*/ 2209800 h 4168140"/>
                  <a:gd name="connsiteX32" fmla="*/ 2811780 w 11737340"/>
                  <a:gd name="connsiteY32" fmla="*/ 2247900 h 4168140"/>
                  <a:gd name="connsiteX33" fmla="*/ 2887980 w 11737340"/>
                  <a:gd name="connsiteY33" fmla="*/ 2301240 h 4168140"/>
                  <a:gd name="connsiteX34" fmla="*/ 2979420 w 11737340"/>
                  <a:gd name="connsiteY34" fmla="*/ 2385060 h 4168140"/>
                  <a:gd name="connsiteX35" fmla="*/ 3055620 w 11737340"/>
                  <a:gd name="connsiteY35" fmla="*/ 2461260 h 4168140"/>
                  <a:gd name="connsiteX36" fmla="*/ 3139440 w 11737340"/>
                  <a:gd name="connsiteY36" fmla="*/ 2537460 h 4168140"/>
                  <a:gd name="connsiteX37" fmla="*/ 3261360 w 11737340"/>
                  <a:gd name="connsiteY37" fmla="*/ 2628900 h 4168140"/>
                  <a:gd name="connsiteX38" fmla="*/ 3345180 w 11737340"/>
                  <a:gd name="connsiteY38" fmla="*/ 2720340 h 4168140"/>
                  <a:gd name="connsiteX39" fmla="*/ 3444240 w 11737340"/>
                  <a:gd name="connsiteY39" fmla="*/ 2796540 h 4168140"/>
                  <a:gd name="connsiteX40" fmla="*/ 3558540 w 11737340"/>
                  <a:gd name="connsiteY40" fmla="*/ 2872740 h 4168140"/>
                  <a:gd name="connsiteX41" fmla="*/ 3619500 w 11737340"/>
                  <a:gd name="connsiteY41" fmla="*/ 2979420 h 4168140"/>
                  <a:gd name="connsiteX42" fmla="*/ 3619500 w 11737340"/>
                  <a:gd name="connsiteY42" fmla="*/ 2979420 h 4168140"/>
                  <a:gd name="connsiteX43" fmla="*/ 3649980 w 11737340"/>
                  <a:gd name="connsiteY43" fmla="*/ 3048000 h 4168140"/>
                  <a:gd name="connsiteX44" fmla="*/ 3703320 w 11737340"/>
                  <a:gd name="connsiteY44" fmla="*/ 3086100 h 4168140"/>
                  <a:gd name="connsiteX45" fmla="*/ 3764280 w 11737340"/>
                  <a:gd name="connsiteY45" fmla="*/ 3063240 h 4168140"/>
                  <a:gd name="connsiteX46" fmla="*/ 3848100 w 11737340"/>
                  <a:gd name="connsiteY46" fmla="*/ 3025140 h 4168140"/>
                  <a:gd name="connsiteX47" fmla="*/ 3916680 w 11737340"/>
                  <a:gd name="connsiteY47" fmla="*/ 3032760 h 4168140"/>
                  <a:gd name="connsiteX48" fmla="*/ 4030980 w 11737340"/>
                  <a:gd name="connsiteY48" fmla="*/ 3063240 h 4168140"/>
                  <a:gd name="connsiteX49" fmla="*/ 4137660 w 11737340"/>
                  <a:gd name="connsiteY49" fmla="*/ 3101340 h 4168140"/>
                  <a:gd name="connsiteX50" fmla="*/ 4259580 w 11737340"/>
                  <a:gd name="connsiteY50" fmla="*/ 3147060 h 4168140"/>
                  <a:gd name="connsiteX51" fmla="*/ 4381500 w 11737340"/>
                  <a:gd name="connsiteY51" fmla="*/ 3192780 h 4168140"/>
                  <a:gd name="connsiteX52" fmla="*/ 4526280 w 11737340"/>
                  <a:gd name="connsiteY52" fmla="*/ 3276600 h 4168140"/>
                  <a:gd name="connsiteX53" fmla="*/ 4587240 w 11737340"/>
                  <a:gd name="connsiteY53" fmla="*/ 3299460 h 4168140"/>
                  <a:gd name="connsiteX54" fmla="*/ 4610100 w 11737340"/>
                  <a:gd name="connsiteY54" fmla="*/ 3352800 h 4168140"/>
                  <a:gd name="connsiteX55" fmla="*/ 4648200 w 11737340"/>
                  <a:gd name="connsiteY55" fmla="*/ 3436620 h 4168140"/>
                  <a:gd name="connsiteX56" fmla="*/ 4671060 w 11737340"/>
                  <a:gd name="connsiteY56" fmla="*/ 3520440 h 4168140"/>
                  <a:gd name="connsiteX57" fmla="*/ 4678680 w 11737340"/>
                  <a:gd name="connsiteY57" fmla="*/ 3589020 h 4168140"/>
                  <a:gd name="connsiteX58" fmla="*/ 4686300 w 11737340"/>
                  <a:gd name="connsiteY58" fmla="*/ 3649980 h 4168140"/>
                  <a:gd name="connsiteX59" fmla="*/ 4724400 w 11737340"/>
                  <a:gd name="connsiteY59" fmla="*/ 3680460 h 4168140"/>
                  <a:gd name="connsiteX60" fmla="*/ 4785360 w 11737340"/>
                  <a:gd name="connsiteY60" fmla="*/ 3672840 h 4168140"/>
                  <a:gd name="connsiteX61" fmla="*/ 4869180 w 11737340"/>
                  <a:gd name="connsiteY61" fmla="*/ 3703320 h 4168140"/>
                  <a:gd name="connsiteX62" fmla="*/ 4914900 w 11737340"/>
                  <a:gd name="connsiteY62" fmla="*/ 3756660 h 4168140"/>
                  <a:gd name="connsiteX63" fmla="*/ 5105400 w 11737340"/>
                  <a:gd name="connsiteY63" fmla="*/ 3832860 h 4168140"/>
                  <a:gd name="connsiteX64" fmla="*/ 5173980 w 11737340"/>
                  <a:gd name="connsiteY64" fmla="*/ 3886200 h 4168140"/>
                  <a:gd name="connsiteX65" fmla="*/ 5242560 w 11737340"/>
                  <a:gd name="connsiteY65" fmla="*/ 3924300 h 4168140"/>
                  <a:gd name="connsiteX66" fmla="*/ 5364480 w 11737340"/>
                  <a:gd name="connsiteY66" fmla="*/ 3962400 h 4168140"/>
                  <a:gd name="connsiteX67" fmla="*/ 5516880 w 11737340"/>
                  <a:gd name="connsiteY67" fmla="*/ 4046220 h 4168140"/>
                  <a:gd name="connsiteX68" fmla="*/ 5585460 w 11737340"/>
                  <a:gd name="connsiteY68" fmla="*/ 4099560 h 4168140"/>
                  <a:gd name="connsiteX69" fmla="*/ 5661660 w 11737340"/>
                  <a:gd name="connsiteY69" fmla="*/ 4122420 h 4168140"/>
                  <a:gd name="connsiteX70" fmla="*/ 5745480 w 11737340"/>
                  <a:gd name="connsiteY70" fmla="*/ 4130040 h 4168140"/>
                  <a:gd name="connsiteX71" fmla="*/ 5836920 w 11737340"/>
                  <a:gd name="connsiteY71" fmla="*/ 4130040 h 4168140"/>
                  <a:gd name="connsiteX72" fmla="*/ 5951220 w 11737340"/>
                  <a:gd name="connsiteY72" fmla="*/ 4145280 h 4168140"/>
                  <a:gd name="connsiteX73" fmla="*/ 6035040 w 11737340"/>
                  <a:gd name="connsiteY73" fmla="*/ 4168140 h 4168140"/>
                  <a:gd name="connsiteX74" fmla="*/ 6149340 w 11737340"/>
                  <a:gd name="connsiteY74" fmla="*/ 4137660 h 4168140"/>
                  <a:gd name="connsiteX75" fmla="*/ 6286500 w 11737340"/>
                  <a:gd name="connsiteY75" fmla="*/ 4114800 h 4168140"/>
                  <a:gd name="connsiteX76" fmla="*/ 6393180 w 11737340"/>
                  <a:gd name="connsiteY76" fmla="*/ 4053840 h 4168140"/>
                  <a:gd name="connsiteX77" fmla="*/ 6484620 w 11737340"/>
                  <a:gd name="connsiteY77" fmla="*/ 4038600 h 4168140"/>
                  <a:gd name="connsiteX78" fmla="*/ 6583680 w 11737340"/>
                  <a:gd name="connsiteY78" fmla="*/ 3970020 h 4168140"/>
                  <a:gd name="connsiteX79" fmla="*/ 6697980 w 11737340"/>
                  <a:gd name="connsiteY79" fmla="*/ 3886200 h 4168140"/>
                  <a:gd name="connsiteX80" fmla="*/ 6728460 w 11737340"/>
                  <a:gd name="connsiteY80" fmla="*/ 3817620 h 4168140"/>
                  <a:gd name="connsiteX81" fmla="*/ 6842760 w 11737340"/>
                  <a:gd name="connsiteY81" fmla="*/ 3733800 h 4168140"/>
                  <a:gd name="connsiteX82" fmla="*/ 6972300 w 11737340"/>
                  <a:gd name="connsiteY82" fmla="*/ 3642360 h 4168140"/>
                  <a:gd name="connsiteX83" fmla="*/ 7078980 w 11737340"/>
                  <a:gd name="connsiteY83" fmla="*/ 3528060 h 4168140"/>
                  <a:gd name="connsiteX84" fmla="*/ 7139940 w 11737340"/>
                  <a:gd name="connsiteY84" fmla="*/ 3444240 h 4168140"/>
                  <a:gd name="connsiteX85" fmla="*/ 7269480 w 11737340"/>
                  <a:gd name="connsiteY85" fmla="*/ 3284220 h 4168140"/>
                  <a:gd name="connsiteX86" fmla="*/ 7330440 w 11737340"/>
                  <a:gd name="connsiteY86" fmla="*/ 3185160 h 4168140"/>
                  <a:gd name="connsiteX87" fmla="*/ 7376160 w 11737340"/>
                  <a:gd name="connsiteY87" fmla="*/ 3116580 h 4168140"/>
                  <a:gd name="connsiteX88" fmla="*/ 7444740 w 11737340"/>
                  <a:gd name="connsiteY88" fmla="*/ 3093720 h 4168140"/>
                  <a:gd name="connsiteX89" fmla="*/ 7513320 w 11737340"/>
                  <a:gd name="connsiteY89" fmla="*/ 3101340 h 4168140"/>
                  <a:gd name="connsiteX90" fmla="*/ 7574280 w 11737340"/>
                  <a:gd name="connsiteY90" fmla="*/ 3078480 h 4168140"/>
                  <a:gd name="connsiteX91" fmla="*/ 7726680 w 11737340"/>
                  <a:gd name="connsiteY91" fmla="*/ 3108960 h 4168140"/>
                  <a:gd name="connsiteX92" fmla="*/ 7833360 w 11737340"/>
                  <a:gd name="connsiteY92" fmla="*/ 3162300 h 4168140"/>
                  <a:gd name="connsiteX93" fmla="*/ 7962900 w 11737340"/>
                  <a:gd name="connsiteY93" fmla="*/ 3192780 h 4168140"/>
                  <a:gd name="connsiteX94" fmla="*/ 8161020 w 11737340"/>
                  <a:gd name="connsiteY94" fmla="*/ 3268980 h 4168140"/>
                  <a:gd name="connsiteX95" fmla="*/ 8290560 w 11737340"/>
                  <a:gd name="connsiteY95" fmla="*/ 3337560 h 4168140"/>
                  <a:gd name="connsiteX96" fmla="*/ 8382000 w 11737340"/>
                  <a:gd name="connsiteY96" fmla="*/ 3360420 h 4168140"/>
                  <a:gd name="connsiteX97" fmla="*/ 8458200 w 11737340"/>
                  <a:gd name="connsiteY97" fmla="*/ 3398520 h 4168140"/>
                  <a:gd name="connsiteX98" fmla="*/ 8595360 w 11737340"/>
                  <a:gd name="connsiteY98" fmla="*/ 3512820 h 4168140"/>
                  <a:gd name="connsiteX99" fmla="*/ 8641080 w 11737340"/>
                  <a:gd name="connsiteY99" fmla="*/ 3566160 h 4168140"/>
                  <a:gd name="connsiteX100" fmla="*/ 8702040 w 11737340"/>
                  <a:gd name="connsiteY100" fmla="*/ 3604260 h 4168140"/>
                  <a:gd name="connsiteX101" fmla="*/ 8763000 w 11737340"/>
                  <a:gd name="connsiteY101" fmla="*/ 3634740 h 4168140"/>
                  <a:gd name="connsiteX102" fmla="*/ 8854440 w 11737340"/>
                  <a:gd name="connsiteY102" fmla="*/ 3627120 h 4168140"/>
                  <a:gd name="connsiteX103" fmla="*/ 8968740 w 11737340"/>
                  <a:gd name="connsiteY103" fmla="*/ 3634740 h 4168140"/>
                  <a:gd name="connsiteX104" fmla="*/ 9060180 w 11737340"/>
                  <a:gd name="connsiteY104" fmla="*/ 3642360 h 4168140"/>
                  <a:gd name="connsiteX105" fmla="*/ 9151620 w 11737340"/>
                  <a:gd name="connsiteY105" fmla="*/ 3657600 h 4168140"/>
                  <a:gd name="connsiteX106" fmla="*/ 9227820 w 11737340"/>
                  <a:gd name="connsiteY106" fmla="*/ 3642360 h 4168140"/>
                  <a:gd name="connsiteX107" fmla="*/ 9311640 w 11737340"/>
                  <a:gd name="connsiteY107" fmla="*/ 3611880 h 4168140"/>
                  <a:gd name="connsiteX108" fmla="*/ 9433560 w 11737340"/>
                  <a:gd name="connsiteY108" fmla="*/ 3589020 h 4168140"/>
                  <a:gd name="connsiteX109" fmla="*/ 9509760 w 11737340"/>
                  <a:gd name="connsiteY109" fmla="*/ 3528060 h 4168140"/>
                  <a:gd name="connsiteX110" fmla="*/ 9646920 w 11737340"/>
                  <a:gd name="connsiteY110" fmla="*/ 3489960 h 4168140"/>
                  <a:gd name="connsiteX111" fmla="*/ 9784080 w 11737340"/>
                  <a:gd name="connsiteY111" fmla="*/ 3444240 h 4168140"/>
                  <a:gd name="connsiteX112" fmla="*/ 9860280 w 11737340"/>
                  <a:gd name="connsiteY112" fmla="*/ 3383280 h 4168140"/>
                  <a:gd name="connsiteX113" fmla="*/ 9921240 w 11737340"/>
                  <a:gd name="connsiteY113" fmla="*/ 3314700 h 4168140"/>
                  <a:gd name="connsiteX114" fmla="*/ 9997440 w 11737340"/>
                  <a:gd name="connsiteY114" fmla="*/ 3208020 h 4168140"/>
                  <a:gd name="connsiteX115" fmla="*/ 10043160 w 11737340"/>
                  <a:gd name="connsiteY115" fmla="*/ 3101340 h 4168140"/>
                  <a:gd name="connsiteX116" fmla="*/ 10104120 w 11737340"/>
                  <a:gd name="connsiteY116" fmla="*/ 3017520 h 4168140"/>
                  <a:gd name="connsiteX117" fmla="*/ 10157460 w 11737340"/>
                  <a:gd name="connsiteY117" fmla="*/ 2933700 h 4168140"/>
                  <a:gd name="connsiteX118" fmla="*/ 10218420 w 11737340"/>
                  <a:gd name="connsiteY118" fmla="*/ 2849880 h 4168140"/>
                  <a:gd name="connsiteX119" fmla="*/ 10294620 w 11737340"/>
                  <a:gd name="connsiteY119" fmla="*/ 2735580 h 4168140"/>
                  <a:gd name="connsiteX120" fmla="*/ 10347960 w 11737340"/>
                  <a:gd name="connsiteY120" fmla="*/ 2621280 h 4168140"/>
                  <a:gd name="connsiteX121" fmla="*/ 10431780 w 11737340"/>
                  <a:gd name="connsiteY121" fmla="*/ 2499360 h 4168140"/>
                  <a:gd name="connsiteX122" fmla="*/ 10500360 w 11737340"/>
                  <a:gd name="connsiteY122" fmla="*/ 2354580 h 4168140"/>
                  <a:gd name="connsiteX123" fmla="*/ 10553700 w 11737340"/>
                  <a:gd name="connsiteY123" fmla="*/ 2263140 h 4168140"/>
                  <a:gd name="connsiteX124" fmla="*/ 10584180 w 11737340"/>
                  <a:gd name="connsiteY124" fmla="*/ 2194560 h 4168140"/>
                  <a:gd name="connsiteX125" fmla="*/ 10624820 w 11737340"/>
                  <a:gd name="connsiteY125" fmla="*/ 2125980 h 4168140"/>
                  <a:gd name="connsiteX126" fmla="*/ 10675620 w 11737340"/>
                  <a:gd name="connsiteY126" fmla="*/ 2049780 h 4168140"/>
                  <a:gd name="connsiteX127" fmla="*/ 10690860 w 11737340"/>
                  <a:gd name="connsiteY127" fmla="*/ 1988820 h 4168140"/>
                  <a:gd name="connsiteX128" fmla="*/ 10713720 w 11737340"/>
                  <a:gd name="connsiteY128" fmla="*/ 1927860 h 4168140"/>
                  <a:gd name="connsiteX129" fmla="*/ 10767060 w 11737340"/>
                  <a:gd name="connsiteY129" fmla="*/ 1859280 h 4168140"/>
                  <a:gd name="connsiteX130" fmla="*/ 10873740 w 11737340"/>
                  <a:gd name="connsiteY130" fmla="*/ 1828800 h 4168140"/>
                  <a:gd name="connsiteX131" fmla="*/ 11079480 w 11737340"/>
                  <a:gd name="connsiteY131" fmla="*/ 1767840 h 4168140"/>
                  <a:gd name="connsiteX132" fmla="*/ 11247120 w 11737340"/>
                  <a:gd name="connsiteY132" fmla="*/ 1684020 h 4168140"/>
                  <a:gd name="connsiteX133" fmla="*/ 11407140 w 11737340"/>
                  <a:gd name="connsiteY133" fmla="*/ 1628140 h 4168140"/>
                  <a:gd name="connsiteX134" fmla="*/ 11490960 w 11737340"/>
                  <a:gd name="connsiteY134" fmla="*/ 1577340 h 4168140"/>
                  <a:gd name="connsiteX135" fmla="*/ 11635740 w 11737340"/>
                  <a:gd name="connsiteY135" fmla="*/ 1508760 h 4168140"/>
                  <a:gd name="connsiteX136" fmla="*/ 11737340 w 11737340"/>
                  <a:gd name="connsiteY136" fmla="*/ 1442720 h 4168140"/>
                  <a:gd name="connsiteX137" fmla="*/ 11620500 w 11737340"/>
                  <a:gd name="connsiteY137" fmla="*/ 1417320 h 4168140"/>
                  <a:gd name="connsiteX138" fmla="*/ 11567160 w 11737340"/>
                  <a:gd name="connsiteY138" fmla="*/ 1379220 h 4168140"/>
                  <a:gd name="connsiteX139" fmla="*/ 11498580 w 11737340"/>
                  <a:gd name="connsiteY139" fmla="*/ 1318260 h 4168140"/>
                  <a:gd name="connsiteX140" fmla="*/ 11468100 w 11737340"/>
                  <a:gd name="connsiteY140" fmla="*/ 1280160 h 4168140"/>
                  <a:gd name="connsiteX141" fmla="*/ 11442700 w 11737340"/>
                  <a:gd name="connsiteY141" fmla="*/ 1231900 h 4168140"/>
                  <a:gd name="connsiteX142" fmla="*/ 11384280 w 11737340"/>
                  <a:gd name="connsiteY142" fmla="*/ 1310640 h 4168140"/>
                  <a:gd name="connsiteX143" fmla="*/ 11353800 w 11737340"/>
                  <a:gd name="connsiteY143" fmla="*/ 1356360 h 4168140"/>
                  <a:gd name="connsiteX144" fmla="*/ 11224260 w 11737340"/>
                  <a:gd name="connsiteY144" fmla="*/ 1417320 h 4168140"/>
                  <a:gd name="connsiteX145" fmla="*/ 11109960 w 11737340"/>
                  <a:gd name="connsiteY145" fmla="*/ 1463040 h 4168140"/>
                  <a:gd name="connsiteX146" fmla="*/ 10911840 w 11737340"/>
                  <a:gd name="connsiteY146" fmla="*/ 1524000 h 4168140"/>
                  <a:gd name="connsiteX147" fmla="*/ 10774680 w 11737340"/>
                  <a:gd name="connsiteY147" fmla="*/ 1546860 h 4168140"/>
                  <a:gd name="connsiteX148" fmla="*/ 10675620 w 11737340"/>
                  <a:gd name="connsiteY148" fmla="*/ 1615440 h 4168140"/>
                  <a:gd name="connsiteX149" fmla="*/ 10568940 w 11737340"/>
                  <a:gd name="connsiteY149" fmla="*/ 1676400 h 4168140"/>
                  <a:gd name="connsiteX150" fmla="*/ 10485120 w 11737340"/>
                  <a:gd name="connsiteY150" fmla="*/ 1760220 h 4168140"/>
                  <a:gd name="connsiteX151" fmla="*/ 10454640 w 11737340"/>
                  <a:gd name="connsiteY151" fmla="*/ 1836420 h 4168140"/>
                  <a:gd name="connsiteX152" fmla="*/ 10416540 w 11737340"/>
                  <a:gd name="connsiteY152" fmla="*/ 1927860 h 4168140"/>
                  <a:gd name="connsiteX153" fmla="*/ 10401300 w 11737340"/>
                  <a:gd name="connsiteY153" fmla="*/ 2004060 h 4168140"/>
                  <a:gd name="connsiteX154" fmla="*/ 10363200 w 11737340"/>
                  <a:gd name="connsiteY154" fmla="*/ 2095500 h 4168140"/>
                  <a:gd name="connsiteX155" fmla="*/ 10317480 w 11737340"/>
                  <a:gd name="connsiteY155" fmla="*/ 2225040 h 4168140"/>
                  <a:gd name="connsiteX156" fmla="*/ 10287000 w 11737340"/>
                  <a:gd name="connsiteY156" fmla="*/ 2346960 h 4168140"/>
                  <a:gd name="connsiteX157" fmla="*/ 10218420 w 11737340"/>
                  <a:gd name="connsiteY157" fmla="*/ 2499360 h 4168140"/>
                  <a:gd name="connsiteX158" fmla="*/ 10134600 w 11737340"/>
                  <a:gd name="connsiteY158" fmla="*/ 2621280 h 4168140"/>
                  <a:gd name="connsiteX159" fmla="*/ 10043160 w 11737340"/>
                  <a:gd name="connsiteY159" fmla="*/ 2735580 h 4168140"/>
                  <a:gd name="connsiteX160" fmla="*/ 9974580 w 11737340"/>
                  <a:gd name="connsiteY160" fmla="*/ 2857500 h 4168140"/>
                  <a:gd name="connsiteX161" fmla="*/ 9906000 w 11737340"/>
                  <a:gd name="connsiteY161" fmla="*/ 2941320 h 4168140"/>
                  <a:gd name="connsiteX162" fmla="*/ 9860280 w 11737340"/>
                  <a:gd name="connsiteY162" fmla="*/ 3032760 h 4168140"/>
                  <a:gd name="connsiteX163" fmla="*/ 9806940 w 11737340"/>
                  <a:gd name="connsiteY163" fmla="*/ 3116580 h 4168140"/>
                  <a:gd name="connsiteX164" fmla="*/ 9715500 w 11737340"/>
                  <a:gd name="connsiteY164" fmla="*/ 3208020 h 4168140"/>
                  <a:gd name="connsiteX165" fmla="*/ 9616440 w 11737340"/>
                  <a:gd name="connsiteY165" fmla="*/ 3261360 h 4168140"/>
                  <a:gd name="connsiteX166" fmla="*/ 9532620 w 11737340"/>
                  <a:gd name="connsiteY166" fmla="*/ 3329940 h 4168140"/>
                  <a:gd name="connsiteX167" fmla="*/ 9471660 w 11737340"/>
                  <a:gd name="connsiteY167" fmla="*/ 3375660 h 4168140"/>
                  <a:gd name="connsiteX168" fmla="*/ 9410700 w 11737340"/>
                  <a:gd name="connsiteY168" fmla="*/ 3429000 h 4168140"/>
                  <a:gd name="connsiteX169" fmla="*/ 9288780 w 11737340"/>
                  <a:gd name="connsiteY169" fmla="*/ 3436620 h 4168140"/>
                  <a:gd name="connsiteX170" fmla="*/ 9166860 w 11737340"/>
                  <a:gd name="connsiteY170" fmla="*/ 3444240 h 4168140"/>
                  <a:gd name="connsiteX171" fmla="*/ 9029700 w 11737340"/>
                  <a:gd name="connsiteY171" fmla="*/ 3413760 h 4168140"/>
                  <a:gd name="connsiteX172" fmla="*/ 8823960 w 11737340"/>
                  <a:gd name="connsiteY172" fmla="*/ 3360420 h 4168140"/>
                  <a:gd name="connsiteX173" fmla="*/ 8679180 w 11737340"/>
                  <a:gd name="connsiteY173" fmla="*/ 3329940 h 4168140"/>
                  <a:gd name="connsiteX174" fmla="*/ 8572500 w 11737340"/>
                  <a:gd name="connsiteY174" fmla="*/ 3276600 h 4168140"/>
                  <a:gd name="connsiteX175" fmla="*/ 8465820 w 11737340"/>
                  <a:gd name="connsiteY175" fmla="*/ 3215640 h 4168140"/>
                  <a:gd name="connsiteX176" fmla="*/ 8321040 w 11737340"/>
                  <a:gd name="connsiteY176" fmla="*/ 3177540 h 4168140"/>
                  <a:gd name="connsiteX177" fmla="*/ 8199120 w 11737340"/>
                  <a:gd name="connsiteY177" fmla="*/ 3131820 h 4168140"/>
                  <a:gd name="connsiteX178" fmla="*/ 8069580 w 11737340"/>
                  <a:gd name="connsiteY178" fmla="*/ 3078480 h 4168140"/>
                  <a:gd name="connsiteX179" fmla="*/ 7917180 w 11737340"/>
                  <a:gd name="connsiteY179" fmla="*/ 2994660 h 4168140"/>
                  <a:gd name="connsiteX180" fmla="*/ 7787640 w 11737340"/>
                  <a:gd name="connsiteY180" fmla="*/ 2971800 h 4168140"/>
                  <a:gd name="connsiteX181" fmla="*/ 7719060 w 11737340"/>
                  <a:gd name="connsiteY181" fmla="*/ 2933700 h 4168140"/>
                  <a:gd name="connsiteX182" fmla="*/ 7612380 w 11737340"/>
                  <a:gd name="connsiteY182" fmla="*/ 2903220 h 4168140"/>
                  <a:gd name="connsiteX183" fmla="*/ 7566660 w 11737340"/>
                  <a:gd name="connsiteY183" fmla="*/ 2887980 h 4168140"/>
                  <a:gd name="connsiteX184" fmla="*/ 7551420 w 11737340"/>
                  <a:gd name="connsiteY184" fmla="*/ 2849880 h 4168140"/>
                  <a:gd name="connsiteX185" fmla="*/ 7533640 w 11737340"/>
                  <a:gd name="connsiteY185" fmla="*/ 2788920 h 4168140"/>
                  <a:gd name="connsiteX186" fmla="*/ 7475220 w 11737340"/>
                  <a:gd name="connsiteY186" fmla="*/ 2857500 h 4168140"/>
                  <a:gd name="connsiteX187" fmla="*/ 7414260 w 11737340"/>
                  <a:gd name="connsiteY187" fmla="*/ 2887980 h 4168140"/>
                  <a:gd name="connsiteX188" fmla="*/ 7345680 w 11737340"/>
                  <a:gd name="connsiteY188" fmla="*/ 2971800 h 4168140"/>
                  <a:gd name="connsiteX189" fmla="*/ 7315200 w 11737340"/>
                  <a:gd name="connsiteY189" fmla="*/ 2994660 h 4168140"/>
                  <a:gd name="connsiteX190" fmla="*/ 7261860 w 11737340"/>
                  <a:gd name="connsiteY190" fmla="*/ 3009900 h 4168140"/>
                  <a:gd name="connsiteX191" fmla="*/ 7193280 w 11737340"/>
                  <a:gd name="connsiteY191" fmla="*/ 3025140 h 4168140"/>
                  <a:gd name="connsiteX192" fmla="*/ 7155180 w 11737340"/>
                  <a:gd name="connsiteY192" fmla="*/ 3078480 h 4168140"/>
                  <a:gd name="connsiteX193" fmla="*/ 7109460 w 11737340"/>
                  <a:gd name="connsiteY193" fmla="*/ 3154680 h 4168140"/>
                  <a:gd name="connsiteX194" fmla="*/ 7048500 w 11737340"/>
                  <a:gd name="connsiteY194" fmla="*/ 3246120 h 4168140"/>
                  <a:gd name="connsiteX195" fmla="*/ 6995160 w 11737340"/>
                  <a:gd name="connsiteY195" fmla="*/ 3307080 h 4168140"/>
                  <a:gd name="connsiteX196" fmla="*/ 6972300 w 11737340"/>
                  <a:gd name="connsiteY196" fmla="*/ 3352800 h 4168140"/>
                  <a:gd name="connsiteX197" fmla="*/ 6949440 w 11737340"/>
                  <a:gd name="connsiteY197" fmla="*/ 3413760 h 4168140"/>
                  <a:gd name="connsiteX198" fmla="*/ 6949440 w 11737340"/>
                  <a:gd name="connsiteY198" fmla="*/ 3413760 h 4168140"/>
                  <a:gd name="connsiteX199" fmla="*/ 6911340 w 11737340"/>
                  <a:gd name="connsiteY199" fmla="*/ 3474720 h 4168140"/>
                  <a:gd name="connsiteX200" fmla="*/ 6888480 w 11737340"/>
                  <a:gd name="connsiteY200" fmla="*/ 3505200 h 4168140"/>
                  <a:gd name="connsiteX201" fmla="*/ 6819900 w 11737340"/>
                  <a:gd name="connsiteY201" fmla="*/ 3566160 h 4168140"/>
                  <a:gd name="connsiteX202" fmla="*/ 6743700 w 11737340"/>
                  <a:gd name="connsiteY202" fmla="*/ 3581400 h 4168140"/>
                  <a:gd name="connsiteX203" fmla="*/ 6675120 w 11737340"/>
                  <a:gd name="connsiteY203" fmla="*/ 3657600 h 4168140"/>
                  <a:gd name="connsiteX204" fmla="*/ 6629400 w 11737340"/>
                  <a:gd name="connsiteY204" fmla="*/ 3718560 h 4168140"/>
                  <a:gd name="connsiteX205" fmla="*/ 6576060 w 11737340"/>
                  <a:gd name="connsiteY205" fmla="*/ 3779520 h 4168140"/>
                  <a:gd name="connsiteX206" fmla="*/ 6484620 w 11737340"/>
                  <a:gd name="connsiteY206" fmla="*/ 3817620 h 4168140"/>
                  <a:gd name="connsiteX207" fmla="*/ 6400800 w 11737340"/>
                  <a:gd name="connsiteY207" fmla="*/ 3832860 h 4168140"/>
                  <a:gd name="connsiteX208" fmla="*/ 6263640 w 11737340"/>
                  <a:gd name="connsiteY208" fmla="*/ 3870960 h 4168140"/>
                  <a:gd name="connsiteX209" fmla="*/ 6126480 w 11737340"/>
                  <a:gd name="connsiteY209" fmla="*/ 3901440 h 4168140"/>
                  <a:gd name="connsiteX210" fmla="*/ 6027420 w 11737340"/>
                  <a:gd name="connsiteY210" fmla="*/ 3916680 h 4168140"/>
                  <a:gd name="connsiteX211" fmla="*/ 5890260 w 11737340"/>
                  <a:gd name="connsiteY211" fmla="*/ 3878580 h 4168140"/>
                  <a:gd name="connsiteX212" fmla="*/ 5821680 w 11737340"/>
                  <a:gd name="connsiteY212" fmla="*/ 3863340 h 4168140"/>
                  <a:gd name="connsiteX213" fmla="*/ 5737860 w 11737340"/>
                  <a:gd name="connsiteY213" fmla="*/ 3825240 h 4168140"/>
                  <a:gd name="connsiteX214" fmla="*/ 5638800 w 11737340"/>
                  <a:gd name="connsiteY214" fmla="*/ 3794760 h 4168140"/>
                  <a:gd name="connsiteX215" fmla="*/ 5524500 w 11737340"/>
                  <a:gd name="connsiteY215" fmla="*/ 3756660 h 4168140"/>
                  <a:gd name="connsiteX216" fmla="*/ 5448300 w 11737340"/>
                  <a:gd name="connsiteY216" fmla="*/ 3718560 h 4168140"/>
                  <a:gd name="connsiteX217" fmla="*/ 5349240 w 11737340"/>
                  <a:gd name="connsiteY217" fmla="*/ 3657600 h 4168140"/>
                  <a:gd name="connsiteX218" fmla="*/ 5295900 w 11737340"/>
                  <a:gd name="connsiteY218" fmla="*/ 3619500 h 4168140"/>
                  <a:gd name="connsiteX219" fmla="*/ 5234940 w 11737340"/>
                  <a:gd name="connsiteY219" fmla="*/ 3596640 h 4168140"/>
                  <a:gd name="connsiteX220" fmla="*/ 5135880 w 11737340"/>
                  <a:gd name="connsiteY220" fmla="*/ 3550920 h 4168140"/>
                  <a:gd name="connsiteX221" fmla="*/ 5059680 w 11737340"/>
                  <a:gd name="connsiteY221" fmla="*/ 3505200 h 4168140"/>
                  <a:gd name="connsiteX222" fmla="*/ 5029200 w 11737340"/>
                  <a:gd name="connsiteY222" fmla="*/ 3482340 h 4168140"/>
                  <a:gd name="connsiteX223" fmla="*/ 4960620 w 11737340"/>
                  <a:gd name="connsiteY223" fmla="*/ 3413760 h 4168140"/>
                  <a:gd name="connsiteX224" fmla="*/ 4876800 w 11737340"/>
                  <a:gd name="connsiteY224" fmla="*/ 3299460 h 4168140"/>
                  <a:gd name="connsiteX225" fmla="*/ 4808220 w 11737340"/>
                  <a:gd name="connsiteY225" fmla="*/ 3200400 h 4168140"/>
                  <a:gd name="connsiteX226" fmla="*/ 4777740 w 11737340"/>
                  <a:gd name="connsiteY226" fmla="*/ 3147060 h 4168140"/>
                  <a:gd name="connsiteX227" fmla="*/ 4724400 w 11737340"/>
                  <a:gd name="connsiteY227" fmla="*/ 3108960 h 4168140"/>
                  <a:gd name="connsiteX228" fmla="*/ 4648200 w 11737340"/>
                  <a:gd name="connsiteY228" fmla="*/ 3063240 h 4168140"/>
                  <a:gd name="connsiteX229" fmla="*/ 4533900 w 11737340"/>
                  <a:gd name="connsiteY229" fmla="*/ 2979420 h 4168140"/>
                  <a:gd name="connsiteX230" fmla="*/ 4427220 w 11737340"/>
                  <a:gd name="connsiteY230" fmla="*/ 2941320 h 4168140"/>
                  <a:gd name="connsiteX231" fmla="*/ 4366260 w 11737340"/>
                  <a:gd name="connsiteY231" fmla="*/ 2903220 h 4168140"/>
                  <a:gd name="connsiteX232" fmla="*/ 4244340 w 11737340"/>
                  <a:gd name="connsiteY232" fmla="*/ 2842260 h 4168140"/>
                  <a:gd name="connsiteX233" fmla="*/ 4145280 w 11737340"/>
                  <a:gd name="connsiteY233" fmla="*/ 2811780 h 4168140"/>
                  <a:gd name="connsiteX234" fmla="*/ 4038600 w 11737340"/>
                  <a:gd name="connsiteY234" fmla="*/ 2804160 h 4168140"/>
                  <a:gd name="connsiteX235" fmla="*/ 3954780 w 11737340"/>
                  <a:gd name="connsiteY235" fmla="*/ 2819400 h 4168140"/>
                  <a:gd name="connsiteX236" fmla="*/ 3863340 w 11737340"/>
                  <a:gd name="connsiteY236" fmla="*/ 2804160 h 4168140"/>
                  <a:gd name="connsiteX237" fmla="*/ 3741420 w 11737340"/>
                  <a:gd name="connsiteY237" fmla="*/ 2781300 h 4168140"/>
                  <a:gd name="connsiteX238" fmla="*/ 3649980 w 11737340"/>
                  <a:gd name="connsiteY238" fmla="*/ 2743200 h 4168140"/>
                  <a:gd name="connsiteX239" fmla="*/ 3573780 w 11737340"/>
                  <a:gd name="connsiteY239" fmla="*/ 2674620 h 4168140"/>
                  <a:gd name="connsiteX240" fmla="*/ 3482340 w 11737340"/>
                  <a:gd name="connsiteY240" fmla="*/ 2621280 h 4168140"/>
                  <a:gd name="connsiteX241" fmla="*/ 3436620 w 11737340"/>
                  <a:gd name="connsiteY241" fmla="*/ 2552700 h 4168140"/>
                  <a:gd name="connsiteX242" fmla="*/ 3329940 w 11737340"/>
                  <a:gd name="connsiteY242" fmla="*/ 2423160 h 4168140"/>
                  <a:gd name="connsiteX243" fmla="*/ 3261360 w 11737340"/>
                  <a:gd name="connsiteY243" fmla="*/ 2324100 h 4168140"/>
                  <a:gd name="connsiteX244" fmla="*/ 3131820 w 11737340"/>
                  <a:gd name="connsiteY244" fmla="*/ 2209800 h 4168140"/>
                  <a:gd name="connsiteX245" fmla="*/ 3040380 w 11737340"/>
                  <a:gd name="connsiteY245" fmla="*/ 2141220 h 4168140"/>
                  <a:gd name="connsiteX246" fmla="*/ 2910840 w 11737340"/>
                  <a:gd name="connsiteY246" fmla="*/ 2034540 h 4168140"/>
                  <a:gd name="connsiteX247" fmla="*/ 2849880 w 11737340"/>
                  <a:gd name="connsiteY247" fmla="*/ 1958340 h 4168140"/>
                  <a:gd name="connsiteX248" fmla="*/ 2743200 w 11737340"/>
                  <a:gd name="connsiteY248" fmla="*/ 1889760 h 4168140"/>
                  <a:gd name="connsiteX249" fmla="*/ 2659380 w 11737340"/>
                  <a:gd name="connsiteY249" fmla="*/ 1844040 h 4168140"/>
                  <a:gd name="connsiteX250" fmla="*/ 2575560 w 11737340"/>
                  <a:gd name="connsiteY250" fmla="*/ 1744980 h 4168140"/>
                  <a:gd name="connsiteX251" fmla="*/ 2468880 w 11737340"/>
                  <a:gd name="connsiteY251" fmla="*/ 1645920 h 4168140"/>
                  <a:gd name="connsiteX252" fmla="*/ 2400300 w 11737340"/>
                  <a:gd name="connsiteY252" fmla="*/ 1607820 h 4168140"/>
                  <a:gd name="connsiteX253" fmla="*/ 2263140 w 11737340"/>
                  <a:gd name="connsiteY253" fmla="*/ 1501140 h 4168140"/>
                  <a:gd name="connsiteX254" fmla="*/ 2171700 w 11737340"/>
                  <a:gd name="connsiteY254" fmla="*/ 1432560 h 4168140"/>
                  <a:gd name="connsiteX255" fmla="*/ 2087880 w 11737340"/>
                  <a:gd name="connsiteY255" fmla="*/ 1363980 h 4168140"/>
                  <a:gd name="connsiteX256" fmla="*/ 1950720 w 11737340"/>
                  <a:gd name="connsiteY256" fmla="*/ 1272540 h 4168140"/>
                  <a:gd name="connsiteX257" fmla="*/ 1805940 w 11737340"/>
                  <a:gd name="connsiteY257" fmla="*/ 1135380 h 4168140"/>
                  <a:gd name="connsiteX258" fmla="*/ 1729740 w 11737340"/>
                  <a:gd name="connsiteY258" fmla="*/ 1089660 h 4168140"/>
                  <a:gd name="connsiteX259" fmla="*/ 1668780 w 11737340"/>
                  <a:gd name="connsiteY259" fmla="*/ 1043940 h 4168140"/>
                  <a:gd name="connsiteX260" fmla="*/ 1592580 w 11737340"/>
                  <a:gd name="connsiteY260" fmla="*/ 990600 h 4168140"/>
                  <a:gd name="connsiteX261" fmla="*/ 1470660 w 11737340"/>
                  <a:gd name="connsiteY261" fmla="*/ 891540 h 4168140"/>
                  <a:gd name="connsiteX262" fmla="*/ 1386840 w 11737340"/>
                  <a:gd name="connsiteY262" fmla="*/ 845820 h 4168140"/>
                  <a:gd name="connsiteX263" fmla="*/ 1318260 w 11737340"/>
                  <a:gd name="connsiteY263" fmla="*/ 784860 h 4168140"/>
                  <a:gd name="connsiteX264" fmla="*/ 1264920 w 11737340"/>
                  <a:gd name="connsiteY264" fmla="*/ 723900 h 4168140"/>
                  <a:gd name="connsiteX265" fmla="*/ 1181100 w 11737340"/>
                  <a:gd name="connsiteY265" fmla="*/ 647700 h 4168140"/>
                  <a:gd name="connsiteX266" fmla="*/ 1089660 w 11737340"/>
                  <a:gd name="connsiteY266" fmla="*/ 624840 h 4168140"/>
                  <a:gd name="connsiteX267" fmla="*/ 1021080 w 11737340"/>
                  <a:gd name="connsiteY267" fmla="*/ 586740 h 4168140"/>
                  <a:gd name="connsiteX268" fmla="*/ 937260 w 11737340"/>
                  <a:gd name="connsiteY268" fmla="*/ 548640 h 4168140"/>
                  <a:gd name="connsiteX269" fmla="*/ 830580 w 11737340"/>
                  <a:gd name="connsiteY269" fmla="*/ 510540 h 4168140"/>
                  <a:gd name="connsiteX270" fmla="*/ 754380 w 11737340"/>
                  <a:gd name="connsiteY270" fmla="*/ 457200 h 4168140"/>
                  <a:gd name="connsiteX271" fmla="*/ 708660 w 11737340"/>
                  <a:gd name="connsiteY271" fmla="*/ 419100 h 4168140"/>
                  <a:gd name="connsiteX272" fmla="*/ 609600 w 11737340"/>
                  <a:gd name="connsiteY272" fmla="*/ 396240 h 4168140"/>
                  <a:gd name="connsiteX273" fmla="*/ 548640 w 11737340"/>
                  <a:gd name="connsiteY273" fmla="*/ 320040 h 4168140"/>
                  <a:gd name="connsiteX274" fmla="*/ 510540 w 11737340"/>
                  <a:gd name="connsiteY274" fmla="*/ 251460 h 4168140"/>
                  <a:gd name="connsiteX275" fmla="*/ 464820 w 11737340"/>
                  <a:gd name="connsiteY275" fmla="*/ 190500 h 4168140"/>
                  <a:gd name="connsiteX276" fmla="*/ 411480 w 11737340"/>
                  <a:gd name="connsiteY276" fmla="*/ 137160 h 4168140"/>
                  <a:gd name="connsiteX277" fmla="*/ 373380 w 11737340"/>
                  <a:gd name="connsiteY277" fmla="*/ 45720 h 4168140"/>
                  <a:gd name="connsiteX278" fmla="*/ 342900 w 11737340"/>
                  <a:gd name="connsiteY278" fmla="*/ 0 h 4168140"/>
                  <a:gd name="connsiteX279" fmla="*/ 327660 w 11737340"/>
                  <a:gd name="connsiteY279" fmla="*/ 60960 h 4168140"/>
                  <a:gd name="connsiteX280" fmla="*/ 289560 w 11737340"/>
                  <a:gd name="connsiteY280" fmla="*/ 91440 h 4168140"/>
                  <a:gd name="connsiteX281" fmla="*/ 236220 w 11737340"/>
                  <a:gd name="connsiteY281" fmla="*/ 114300 h 4168140"/>
                  <a:gd name="connsiteX282" fmla="*/ 198120 w 11737340"/>
                  <a:gd name="connsiteY282" fmla="*/ 175260 h 4168140"/>
                  <a:gd name="connsiteX283" fmla="*/ 175260 w 11737340"/>
                  <a:gd name="connsiteY283" fmla="*/ 228600 h 4168140"/>
                  <a:gd name="connsiteX284" fmla="*/ 114300 w 11737340"/>
                  <a:gd name="connsiteY284" fmla="*/ 236220 h 4168140"/>
                  <a:gd name="connsiteX285" fmla="*/ 45720 w 11737340"/>
                  <a:gd name="connsiteY285" fmla="*/ 251460 h 4168140"/>
                  <a:gd name="connsiteX286" fmla="*/ 0 w 11737340"/>
                  <a:gd name="connsiteY286" fmla="*/ 281940 h 4168140"/>
                  <a:gd name="connsiteX287" fmla="*/ 68580 w 11737340"/>
                  <a:gd name="connsiteY287" fmla="*/ 320040 h 4168140"/>
                  <a:gd name="connsiteX0" fmla="*/ 68580 w 11737340"/>
                  <a:gd name="connsiteY0" fmla="*/ 320040 h 4168140"/>
                  <a:gd name="connsiteX1" fmla="*/ 121920 w 11737340"/>
                  <a:gd name="connsiteY1" fmla="*/ 381000 h 4168140"/>
                  <a:gd name="connsiteX2" fmla="*/ 198120 w 11737340"/>
                  <a:gd name="connsiteY2" fmla="*/ 419100 h 4168140"/>
                  <a:gd name="connsiteX3" fmla="*/ 320040 w 11737340"/>
                  <a:gd name="connsiteY3" fmla="*/ 510540 h 4168140"/>
                  <a:gd name="connsiteX4" fmla="*/ 411480 w 11737340"/>
                  <a:gd name="connsiteY4" fmla="*/ 563880 h 4168140"/>
                  <a:gd name="connsiteX5" fmla="*/ 472440 w 11737340"/>
                  <a:gd name="connsiteY5" fmla="*/ 632460 h 4168140"/>
                  <a:gd name="connsiteX6" fmla="*/ 601980 w 11737340"/>
                  <a:gd name="connsiteY6" fmla="*/ 708660 h 4168140"/>
                  <a:gd name="connsiteX7" fmla="*/ 739140 w 11737340"/>
                  <a:gd name="connsiteY7" fmla="*/ 784860 h 4168140"/>
                  <a:gd name="connsiteX8" fmla="*/ 861060 w 11737340"/>
                  <a:gd name="connsiteY8" fmla="*/ 868680 h 4168140"/>
                  <a:gd name="connsiteX9" fmla="*/ 944880 w 11737340"/>
                  <a:gd name="connsiteY9" fmla="*/ 952500 h 4168140"/>
                  <a:gd name="connsiteX10" fmla="*/ 1021080 w 11737340"/>
                  <a:gd name="connsiteY10" fmla="*/ 1005840 h 4168140"/>
                  <a:gd name="connsiteX11" fmla="*/ 1097280 w 11737340"/>
                  <a:gd name="connsiteY11" fmla="*/ 1043940 h 4168140"/>
                  <a:gd name="connsiteX12" fmla="*/ 1181100 w 11737340"/>
                  <a:gd name="connsiteY12" fmla="*/ 1104900 h 4168140"/>
                  <a:gd name="connsiteX13" fmla="*/ 1249680 w 11737340"/>
                  <a:gd name="connsiteY13" fmla="*/ 1150620 h 4168140"/>
                  <a:gd name="connsiteX14" fmla="*/ 1341120 w 11737340"/>
                  <a:gd name="connsiteY14" fmla="*/ 1196340 h 4168140"/>
                  <a:gd name="connsiteX15" fmla="*/ 1417320 w 11737340"/>
                  <a:gd name="connsiteY15" fmla="*/ 1257300 h 4168140"/>
                  <a:gd name="connsiteX16" fmla="*/ 1493520 w 11737340"/>
                  <a:gd name="connsiteY16" fmla="*/ 1333500 h 4168140"/>
                  <a:gd name="connsiteX17" fmla="*/ 1569720 w 11737340"/>
                  <a:gd name="connsiteY17" fmla="*/ 1356360 h 4168140"/>
                  <a:gd name="connsiteX18" fmla="*/ 1684020 w 11737340"/>
                  <a:gd name="connsiteY18" fmla="*/ 1424940 h 4168140"/>
                  <a:gd name="connsiteX19" fmla="*/ 1729740 w 11737340"/>
                  <a:gd name="connsiteY19" fmla="*/ 1485900 h 4168140"/>
                  <a:gd name="connsiteX20" fmla="*/ 1844040 w 11737340"/>
                  <a:gd name="connsiteY20" fmla="*/ 1569720 h 4168140"/>
                  <a:gd name="connsiteX21" fmla="*/ 1935480 w 11737340"/>
                  <a:gd name="connsiteY21" fmla="*/ 1615440 h 4168140"/>
                  <a:gd name="connsiteX22" fmla="*/ 2049780 w 11737340"/>
                  <a:gd name="connsiteY22" fmla="*/ 1691640 h 4168140"/>
                  <a:gd name="connsiteX23" fmla="*/ 2133600 w 11737340"/>
                  <a:gd name="connsiteY23" fmla="*/ 1729740 h 4168140"/>
                  <a:gd name="connsiteX24" fmla="*/ 2202180 w 11737340"/>
                  <a:gd name="connsiteY24" fmla="*/ 1805940 h 4168140"/>
                  <a:gd name="connsiteX25" fmla="*/ 2255520 w 11737340"/>
                  <a:gd name="connsiteY25" fmla="*/ 1821180 h 4168140"/>
                  <a:gd name="connsiteX26" fmla="*/ 2316480 w 11737340"/>
                  <a:gd name="connsiteY26" fmla="*/ 1866900 h 4168140"/>
                  <a:gd name="connsiteX27" fmla="*/ 2423160 w 11737340"/>
                  <a:gd name="connsiteY27" fmla="*/ 2004060 h 4168140"/>
                  <a:gd name="connsiteX28" fmla="*/ 2476500 w 11737340"/>
                  <a:gd name="connsiteY28" fmla="*/ 2087880 h 4168140"/>
                  <a:gd name="connsiteX29" fmla="*/ 2567940 w 11737340"/>
                  <a:gd name="connsiteY29" fmla="*/ 2148840 h 4168140"/>
                  <a:gd name="connsiteX30" fmla="*/ 2682240 w 11737340"/>
                  <a:gd name="connsiteY30" fmla="*/ 2186940 h 4168140"/>
                  <a:gd name="connsiteX31" fmla="*/ 2743200 w 11737340"/>
                  <a:gd name="connsiteY31" fmla="*/ 2209800 h 4168140"/>
                  <a:gd name="connsiteX32" fmla="*/ 2811780 w 11737340"/>
                  <a:gd name="connsiteY32" fmla="*/ 2247900 h 4168140"/>
                  <a:gd name="connsiteX33" fmla="*/ 2887980 w 11737340"/>
                  <a:gd name="connsiteY33" fmla="*/ 2301240 h 4168140"/>
                  <a:gd name="connsiteX34" fmla="*/ 2979420 w 11737340"/>
                  <a:gd name="connsiteY34" fmla="*/ 2385060 h 4168140"/>
                  <a:gd name="connsiteX35" fmla="*/ 3055620 w 11737340"/>
                  <a:gd name="connsiteY35" fmla="*/ 2461260 h 4168140"/>
                  <a:gd name="connsiteX36" fmla="*/ 3139440 w 11737340"/>
                  <a:gd name="connsiteY36" fmla="*/ 2537460 h 4168140"/>
                  <a:gd name="connsiteX37" fmla="*/ 3261360 w 11737340"/>
                  <a:gd name="connsiteY37" fmla="*/ 2628900 h 4168140"/>
                  <a:gd name="connsiteX38" fmla="*/ 3345180 w 11737340"/>
                  <a:gd name="connsiteY38" fmla="*/ 2720340 h 4168140"/>
                  <a:gd name="connsiteX39" fmla="*/ 3444240 w 11737340"/>
                  <a:gd name="connsiteY39" fmla="*/ 2796540 h 4168140"/>
                  <a:gd name="connsiteX40" fmla="*/ 3558540 w 11737340"/>
                  <a:gd name="connsiteY40" fmla="*/ 2872740 h 4168140"/>
                  <a:gd name="connsiteX41" fmla="*/ 3619500 w 11737340"/>
                  <a:gd name="connsiteY41" fmla="*/ 2979420 h 4168140"/>
                  <a:gd name="connsiteX42" fmla="*/ 3619500 w 11737340"/>
                  <a:gd name="connsiteY42" fmla="*/ 2979420 h 4168140"/>
                  <a:gd name="connsiteX43" fmla="*/ 3649980 w 11737340"/>
                  <a:gd name="connsiteY43" fmla="*/ 3048000 h 4168140"/>
                  <a:gd name="connsiteX44" fmla="*/ 3703320 w 11737340"/>
                  <a:gd name="connsiteY44" fmla="*/ 3086100 h 4168140"/>
                  <a:gd name="connsiteX45" fmla="*/ 3764280 w 11737340"/>
                  <a:gd name="connsiteY45" fmla="*/ 3063240 h 4168140"/>
                  <a:gd name="connsiteX46" fmla="*/ 3848100 w 11737340"/>
                  <a:gd name="connsiteY46" fmla="*/ 3025140 h 4168140"/>
                  <a:gd name="connsiteX47" fmla="*/ 3916680 w 11737340"/>
                  <a:gd name="connsiteY47" fmla="*/ 3032760 h 4168140"/>
                  <a:gd name="connsiteX48" fmla="*/ 4030980 w 11737340"/>
                  <a:gd name="connsiteY48" fmla="*/ 3063240 h 4168140"/>
                  <a:gd name="connsiteX49" fmla="*/ 4137660 w 11737340"/>
                  <a:gd name="connsiteY49" fmla="*/ 3101340 h 4168140"/>
                  <a:gd name="connsiteX50" fmla="*/ 4259580 w 11737340"/>
                  <a:gd name="connsiteY50" fmla="*/ 3147060 h 4168140"/>
                  <a:gd name="connsiteX51" fmla="*/ 4381500 w 11737340"/>
                  <a:gd name="connsiteY51" fmla="*/ 3192780 h 4168140"/>
                  <a:gd name="connsiteX52" fmla="*/ 4526280 w 11737340"/>
                  <a:gd name="connsiteY52" fmla="*/ 3276600 h 4168140"/>
                  <a:gd name="connsiteX53" fmla="*/ 4587240 w 11737340"/>
                  <a:gd name="connsiteY53" fmla="*/ 3299460 h 4168140"/>
                  <a:gd name="connsiteX54" fmla="*/ 4610100 w 11737340"/>
                  <a:gd name="connsiteY54" fmla="*/ 3352800 h 4168140"/>
                  <a:gd name="connsiteX55" fmla="*/ 4648200 w 11737340"/>
                  <a:gd name="connsiteY55" fmla="*/ 3436620 h 4168140"/>
                  <a:gd name="connsiteX56" fmla="*/ 4671060 w 11737340"/>
                  <a:gd name="connsiteY56" fmla="*/ 3520440 h 4168140"/>
                  <a:gd name="connsiteX57" fmla="*/ 4678680 w 11737340"/>
                  <a:gd name="connsiteY57" fmla="*/ 3589020 h 4168140"/>
                  <a:gd name="connsiteX58" fmla="*/ 4686300 w 11737340"/>
                  <a:gd name="connsiteY58" fmla="*/ 3649980 h 4168140"/>
                  <a:gd name="connsiteX59" fmla="*/ 4724400 w 11737340"/>
                  <a:gd name="connsiteY59" fmla="*/ 3680460 h 4168140"/>
                  <a:gd name="connsiteX60" fmla="*/ 4785360 w 11737340"/>
                  <a:gd name="connsiteY60" fmla="*/ 3672840 h 4168140"/>
                  <a:gd name="connsiteX61" fmla="*/ 4869180 w 11737340"/>
                  <a:gd name="connsiteY61" fmla="*/ 3703320 h 4168140"/>
                  <a:gd name="connsiteX62" fmla="*/ 4914900 w 11737340"/>
                  <a:gd name="connsiteY62" fmla="*/ 3756660 h 4168140"/>
                  <a:gd name="connsiteX63" fmla="*/ 5105400 w 11737340"/>
                  <a:gd name="connsiteY63" fmla="*/ 3832860 h 4168140"/>
                  <a:gd name="connsiteX64" fmla="*/ 5173980 w 11737340"/>
                  <a:gd name="connsiteY64" fmla="*/ 3886200 h 4168140"/>
                  <a:gd name="connsiteX65" fmla="*/ 5242560 w 11737340"/>
                  <a:gd name="connsiteY65" fmla="*/ 3924300 h 4168140"/>
                  <a:gd name="connsiteX66" fmla="*/ 5364480 w 11737340"/>
                  <a:gd name="connsiteY66" fmla="*/ 3962400 h 4168140"/>
                  <a:gd name="connsiteX67" fmla="*/ 5516880 w 11737340"/>
                  <a:gd name="connsiteY67" fmla="*/ 4046220 h 4168140"/>
                  <a:gd name="connsiteX68" fmla="*/ 5585460 w 11737340"/>
                  <a:gd name="connsiteY68" fmla="*/ 4099560 h 4168140"/>
                  <a:gd name="connsiteX69" fmla="*/ 5661660 w 11737340"/>
                  <a:gd name="connsiteY69" fmla="*/ 4122420 h 4168140"/>
                  <a:gd name="connsiteX70" fmla="*/ 5745480 w 11737340"/>
                  <a:gd name="connsiteY70" fmla="*/ 4130040 h 4168140"/>
                  <a:gd name="connsiteX71" fmla="*/ 5836920 w 11737340"/>
                  <a:gd name="connsiteY71" fmla="*/ 4130040 h 4168140"/>
                  <a:gd name="connsiteX72" fmla="*/ 5951220 w 11737340"/>
                  <a:gd name="connsiteY72" fmla="*/ 4145280 h 4168140"/>
                  <a:gd name="connsiteX73" fmla="*/ 6035040 w 11737340"/>
                  <a:gd name="connsiteY73" fmla="*/ 4168140 h 4168140"/>
                  <a:gd name="connsiteX74" fmla="*/ 6149340 w 11737340"/>
                  <a:gd name="connsiteY74" fmla="*/ 4137660 h 4168140"/>
                  <a:gd name="connsiteX75" fmla="*/ 6286500 w 11737340"/>
                  <a:gd name="connsiteY75" fmla="*/ 4114800 h 4168140"/>
                  <a:gd name="connsiteX76" fmla="*/ 6393180 w 11737340"/>
                  <a:gd name="connsiteY76" fmla="*/ 4053840 h 4168140"/>
                  <a:gd name="connsiteX77" fmla="*/ 6484620 w 11737340"/>
                  <a:gd name="connsiteY77" fmla="*/ 4038600 h 4168140"/>
                  <a:gd name="connsiteX78" fmla="*/ 6583680 w 11737340"/>
                  <a:gd name="connsiteY78" fmla="*/ 3970020 h 4168140"/>
                  <a:gd name="connsiteX79" fmla="*/ 6697980 w 11737340"/>
                  <a:gd name="connsiteY79" fmla="*/ 3886200 h 4168140"/>
                  <a:gd name="connsiteX80" fmla="*/ 6728460 w 11737340"/>
                  <a:gd name="connsiteY80" fmla="*/ 3817620 h 4168140"/>
                  <a:gd name="connsiteX81" fmla="*/ 6842760 w 11737340"/>
                  <a:gd name="connsiteY81" fmla="*/ 3733800 h 4168140"/>
                  <a:gd name="connsiteX82" fmla="*/ 6972300 w 11737340"/>
                  <a:gd name="connsiteY82" fmla="*/ 3642360 h 4168140"/>
                  <a:gd name="connsiteX83" fmla="*/ 7078980 w 11737340"/>
                  <a:gd name="connsiteY83" fmla="*/ 3528060 h 4168140"/>
                  <a:gd name="connsiteX84" fmla="*/ 7139940 w 11737340"/>
                  <a:gd name="connsiteY84" fmla="*/ 3444240 h 4168140"/>
                  <a:gd name="connsiteX85" fmla="*/ 7269480 w 11737340"/>
                  <a:gd name="connsiteY85" fmla="*/ 3284220 h 4168140"/>
                  <a:gd name="connsiteX86" fmla="*/ 7330440 w 11737340"/>
                  <a:gd name="connsiteY86" fmla="*/ 3185160 h 4168140"/>
                  <a:gd name="connsiteX87" fmla="*/ 7376160 w 11737340"/>
                  <a:gd name="connsiteY87" fmla="*/ 3116580 h 4168140"/>
                  <a:gd name="connsiteX88" fmla="*/ 7444740 w 11737340"/>
                  <a:gd name="connsiteY88" fmla="*/ 3093720 h 4168140"/>
                  <a:gd name="connsiteX89" fmla="*/ 7513320 w 11737340"/>
                  <a:gd name="connsiteY89" fmla="*/ 3101340 h 4168140"/>
                  <a:gd name="connsiteX90" fmla="*/ 7574280 w 11737340"/>
                  <a:gd name="connsiteY90" fmla="*/ 3078480 h 4168140"/>
                  <a:gd name="connsiteX91" fmla="*/ 7726680 w 11737340"/>
                  <a:gd name="connsiteY91" fmla="*/ 3108960 h 4168140"/>
                  <a:gd name="connsiteX92" fmla="*/ 7833360 w 11737340"/>
                  <a:gd name="connsiteY92" fmla="*/ 3162300 h 4168140"/>
                  <a:gd name="connsiteX93" fmla="*/ 7962900 w 11737340"/>
                  <a:gd name="connsiteY93" fmla="*/ 3192780 h 4168140"/>
                  <a:gd name="connsiteX94" fmla="*/ 8161020 w 11737340"/>
                  <a:gd name="connsiteY94" fmla="*/ 3268980 h 4168140"/>
                  <a:gd name="connsiteX95" fmla="*/ 8290560 w 11737340"/>
                  <a:gd name="connsiteY95" fmla="*/ 3337560 h 4168140"/>
                  <a:gd name="connsiteX96" fmla="*/ 8382000 w 11737340"/>
                  <a:gd name="connsiteY96" fmla="*/ 3360420 h 4168140"/>
                  <a:gd name="connsiteX97" fmla="*/ 8458200 w 11737340"/>
                  <a:gd name="connsiteY97" fmla="*/ 3398520 h 4168140"/>
                  <a:gd name="connsiteX98" fmla="*/ 8595360 w 11737340"/>
                  <a:gd name="connsiteY98" fmla="*/ 3512820 h 4168140"/>
                  <a:gd name="connsiteX99" fmla="*/ 8641080 w 11737340"/>
                  <a:gd name="connsiteY99" fmla="*/ 3566160 h 4168140"/>
                  <a:gd name="connsiteX100" fmla="*/ 8702040 w 11737340"/>
                  <a:gd name="connsiteY100" fmla="*/ 3604260 h 4168140"/>
                  <a:gd name="connsiteX101" fmla="*/ 8763000 w 11737340"/>
                  <a:gd name="connsiteY101" fmla="*/ 3634740 h 4168140"/>
                  <a:gd name="connsiteX102" fmla="*/ 8846820 w 11737340"/>
                  <a:gd name="connsiteY102" fmla="*/ 3632200 h 4168140"/>
                  <a:gd name="connsiteX103" fmla="*/ 8968740 w 11737340"/>
                  <a:gd name="connsiteY103" fmla="*/ 3634740 h 4168140"/>
                  <a:gd name="connsiteX104" fmla="*/ 9060180 w 11737340"/>
                  <a:gd name="connsiteY104" fmla="*/ 3642360 h 4168140"/>
                  <a:gd name="connsiteX105" fmla="*/ 9151620 w 11737340"/>
                  <a:gd name="connsiteY105" fmla="*/ 3657600 h 4168140"/>
                  <a:gd name="connsiteX106" fmla="*/ 9227820 w 11737340"/>
                  <a:gd name="connsiteY106" fmla="*/ 3642360 h 4168140"/>
                  <a:gd name="connsiteX107" fmla="*/ 9311640 w 11737340"/>
                  <a:gd name="connsiteY107" fmla="*/ 3611880 h 4168140"/>
                  <a:gd name="connsiteX108" fmla="*/ 9433560 w 11737340"/>
                  <a:gd name="connsiteY108" fmla="*/ 3589020 h 4168140"/>
                  <a:gd name="connsiteX109" fmla="*/ 9509760 w 11737340"/>
                  <a:gd name="connsiteY109" fmla="*/ 3528060 h 4168140"/>
                  <a:gd name="connsiteX110" fmla="*/ 9646920 w 11737340"/>
                  <a:gd name="connsiteY110" fmla="*/ 3489960 h 4168140"/>
                  <a:gd name="connsiteX111" fmla="*/ 9784080 w 11737340"/>
                  <a:gd name="connsiteY111" fmla="*/ 3444240 h 4168140"/>
                  <a:gd name="connsiteX112" fmla="*/ 9860280 w 11737340"/>
                  <a:gd name="connsiteY112" fmla="*/ 3383280 h 4168140"/>
                  <a:gd name="connsiteX113" fmla="*/ 9921240 w 11737340"/>
                  <a:gd name="connsiteY113" fmla="*/ 3314700 h 4168140"/>
                  <a:gd name="connsiteX114" fmla="*/ 9997440 w 11737340"/>
                  <a:gd name="connsiteY114" fmla="*/ 3208020 h 4168140"/>
                  <a:gd name="connsiteX115" fmla="*/ 10043160 w 11737340"/>
                  <a:gd name="connsiteY115" fmla="*/ 3101340 h 4168140"/>
                  <a:gd name="connsiteX116" fmla="*/ 10104120 w 11737340"/>
                  <a:gd name="connsiteY116" fmla="*/ 3017520 h 4168140"/>
                  <a:gd name="connsiteX117" fmla="*/ 10157460 w 11737340"/>
                  <a:gd name="connsiteY117" fmla="*/ 2933700 h 4168140"/>
                  <a:gd name="connsiteX118" fmla="*/ 10218420 w 11737340"/>
                  <a:gd name="connsiteY118" fmla="*/ 2849880 h 4168140"/>
                  <a:gd name="connsiteX119" fmla="*/ 10294620 w 11737340"/>
                  <a:gd name="connsiteY119" fmla="*/ 2735580 h 4168140"/>
                  <a:gd name="connsiteX120" fmla="*/ 10347960 w 11737340"/>
                  <a:gd name="connsiteY120" fmla="*/ 2621280 h 4168140"/>
                  <a:gd name="connsiteX121" fmla="*/ 10431780 w 11737340"/>
                  <a:gd name="connsiteY121" fmla="*/ 2499360 h 4168140"/>
                  <a:gd name="connsiteX122" fmla="*/ 10500360 w 11737340"/>
                  <a:gd name="connsiteY122" fmla="*/ 2354580 h 4168140"/>
                  <a:gd name="connsiteX123" fmla="*/ 10553700 w 11737340"/>
                  <a:gd name="connsiteY123" fmla="*/ 2263140 h 4168140"/>
                  <a:gd name="connsiteX124" fmla="*/ 10584180 w 11737340"/>
                  <a:gd name="connsiteY124" fmla="*/ 2194560 h 4168140"/>
                  <a:gd name="connsiteX125" fmla="*/ 10624820 w 11737340"/>
                  <a:gd name="connsiteY125" fmla="*/ 2125980 h 4168140"/>
                  <a:gd name="connsiteX126" fmla="*/ 10675620 w 11737340"/>
                  <a:gd name="connsiteY126" fmla="*/ 2049780 h 4168140"/>
                  <a:gd name="connsiteX127" fmla="*/ 10690860 w 11737340"/>
                  <a:gd name="connsiteY127" fmla="*/ 1988820 h 4168140"/>
                  <a:gd name="connsiteX128" fmla="*/ 10713720 w 11737340"/>
                  <a:gd name="connsiteY128" fmla="*/ 1927860 h 4168140"/>
                  <a:gd name="connsiteX129" fmla="*/ 10767060 w 11737340"/>
                  <a:gd name="connsiteY129" fmla="*/ 1859280 h 4168140"/>
                  <a:gd name="connsiteX130" fmla="*/ 10873740 w 11737340"/>
                  <a:gd name="connsiteY130" fmla="*/ 1828800 h 4168140"/>
                  <a:gd name="connsiteX131" fmla="*/ 11079480 w 11737340"/>
                  <a:gd name="connsiteY131" fmla="*/ 1767840 h 4168140"/>
                  <a:gd name="connsiteX132" fmla="*/ 11247120 w 11737340"/>
                  <a:gd name="connsiteY132" fmla="*/ 1684020 h 4168140"/>
                  <a:gd name="connsiteX133" fmla="*/ 11407140 w 11737340"/>
                  <a:gd name="connsiteY133" fmla="*/ 1628140 h 4168140"/>
                  <a:gd name="connsiteX134" fmla="*/ 11490960 w 11737340"/>
                  <a:gd name="connsiteY134" fmla="*/ 1577340 h 4168140"/>
                  <a:gd name="connsiteX135" fmla="*/ 11635740 w 11737340"/>
                  <a:gd name="connsiteY135" fmla="*/ 1508760 h 4168140"/>
                  <a:gd name="connsiteX136" fmla="*/ 11737340 w 11737340"/>
                  <a:gd name="connsiteY136" fmla="*/ 1442720 h 4168140"/>
                  <a:gd name="connsiteX137" fmla="*/ 11620500 w 11737340"/>
                  <a:gd name="connsiteY137" fmla="*/ 1417320 h 4168140"/>
                  <a:gd name="connsiteX138" fmla="*/ 11567160 w 11737340"/>
                  <a:gd name="connsiteY138" fmla="*/ 1379220 h 4168140"/>
                  <a:gd name="connsiteX139" fmla="*/ 11498580 w 11737340"/>
                  <a:gd name="connsiteY139" fmla="*/ 1318260 h 4168140"/>
                  <a:gd name="connsiteX140" fmla="*/ 11468100 w 11737340"/>
                  <a:gd name="connsiteY140" fmla="*/ 1280160 h 4168140"/>
                  <a:gd name="connsiteX141" fmla="*/ 11442700 w 11737340"/>
                  <a:gd name="connsiteY141" fmla="*/ 1231900 h 4168140"/>
                  <a:gd name="connsiteX142" fmla="*/ 11384280 w 11737340"/>
                  <a:gd name="connsiteY142" fmla="*/ 1310640 h 4168140"/>
                  <a:gd name="connsiteX143" fmla="*/ 11353800 w 11737340"/>
                  <a:gd name="connsiteY143" fmla="*/ 1356360 h 4168140"/>
                  <a:gd name="connsiteX144" fmla="*/ 11224260 w 11737340"/>
                  <a:gd name="connsiteY144" fmla="*/ 1417320 h 4168140"/>
                  <a:gd name="connsiteX145" fmla="*/ 11109960 w 11737340"/>
                  <a:gd name="connsiteY145" fmla="*/ 1463040 h 4168140"/>
                  <a:gd name="connsiteX146" fmla="*/ 10911840 w 11737340"/>
                  <a:gd name="connsiteY146" fmla="*/ 1524000 h 4168140"/>
                  <a:gd name="connsiteX147" fmla="*/ 10774680 w 11737340"/>
                  <a:gd name="connsiteY147" fmla="*/ 1546860 h 4168140"/>
                  <a:gd name="connsiteX148" fmla="*/ 10675620 w 11737340"/>
                  <a:gd name="connsiteY148" fmla="*/ 1615440 h 4168140"/>
                  <a:gd name="connsiteX149" fmla="*/ 10568940 w 11737340"/>
                  <a:gd name="connsiteY149" fmla="*/ 1676400 h 4168140"/>
                  <a:gd name="connsiteX150" fmla="*/ 10485120 w 11737340"/>
                  <a:gd name="connsiteY150" fmla="*/ 1760220 h 4168140"/>
                  <a:gd name="connsiteX151" fmla="*/ 10454640 w 11737340"/>
                  <a:gd name="connsiteY151" fmla="*/ 1836420 h 4168140"/>
                  <a:gd name="connsiteX152" fmla="*/ 10416540 w 11737340"/>
                  <a:gd name="connsiteY152" fmla="*/ 1927860 h 4168140"/>
                  <a:gd name="connsiteX153" fmla="*/ 10401300 w 11737340"/>
                  <a:gd name="connsiteY153" fmla="*/ 2004060 h 4168140"/>
                  <a:gd name="connsiteX154" fmla="*/ 10363200 w 11737340"/>
                  <a:gd name="connsiteY154" fmla="*/ 2095500 h 4168140"/>
                  <a:gd name="connsiteX155" fmla="*/ 10317480 w 11737340"/>
                  <a:gd name="connsiteY155" fmla="*/ 2225040 h 4168140"/>
                  <a:gd name="connsiteX156" fmla="*/ 10287000 w 11737340"/>
                  <a:gd name="connsiteY156" fmla="*/ 2346960 h 4168140"/>
                  <a:gd name="connsiteX157" fmla="*/ 10218420 w 11737340"/>
                  <a:gd name="connsiteY157" fmla="*/ 2499360 h 4168140"/>
                  <a:gd name="connsiteX158" fmla="*/ 10134600 w 11737340"/>
                  <a:gd name="connsiteY158" fmla="*/ 2621280 h 4168140"/>
                  <a:gd name="connsiteX159" fmla="*/ 10043160 w 11737340"/>
                  <a:gd name="connsiteY159" fmla="*/ 2735580 h 4168140"/>
                  <a:gd name="connsiteX160" fmla="*/ 9974580 w 11737340"/>
                  <a:gd name="connsiteY160" fmla="*/ 2857500 h 4168140"/>
                  <a:gd name="connsiteX161" fmla="*/ 9906000 w 11737340"/>
                  <a:gd name="connsiteY161" fmla="*/ 2941320 h 4168140"/>
                  <a:gd name="connsiteX162" fmla="*/ 9860280 w 11737340"/>
                  <a:gd name="connsiteY162" fmla="*/ 3032760 h 4168140"/>
                  <a:gd name="connsiteX163" fmla="*/ 9806940 w 11737340"/>
                  <a:gd name="connsiteY163" fmla="*/ 3116580 h 4168140"/>
                  <a:gd name="connsiteX164" fmla="*/ 9715500 w 11737340"/>
                  <a:gd name="connsiteY164" fmla="*/ 3208020 h 4168140"/>
                  <a:gd name="connsiteX165" fmla="*/ 9616440 w 11737340"/>
                  <a:gd name="connsiteY165" fmla="*/ 3261360 h 4168140"/>
                  <a:gd name="connsiteX166" fmla="*/ 9532620 w 11737340"/>
                  <a:gd name="connsiteY166" fmla="*/ 3329940 h 4168140"/>
                  <a:gd name="connsiteX167" fmla="*/ 9471660 w 11737340"/>
                  <a:gd name="connsiteY167" fmla="*/ 3375660 h 4168140"/>
                  <a:gd name="connsiteX168" fmla="*/ 9410700 w 11737340"/>
                  <a:gd name="connsiteY168" fmla="*/ 3429000 h 4168140"/>
                  <a:gd name="connsiteX169" fmla="*/ 9288780 w 11737340"/>
                  <a:gd name="connsiteY169" fmla="*/ 3436620 h 4168140"/>
                  <a:gd name="connsiteX170" fmla="*/ 9166860 w 11737340"/>
                  <a:gd name="connsiteY170" fmla="*/ 3444240 h 4168140"/>
                  <a:gd name="connsiteX171" fmla="*/ 9029700 w 11737340"/>
                  <a:gd name="connsiteY171" fmla="*/ 3413760 h 4168140"/>
                  <a:gd name="connsiteX172" fmla="*/ 8823960 w 11737340"/>
                  <a:gd name="connsiteY172" fmla="*/ 3360420 h 4168140"/>
                  <a:gd name="connsiteX173" fmla="*/ 8679180 w 11737340"/>
                  <a:gd name="connsiteY173" fmla="*/ 3329940 h 4168140"/>
                  <a:gd name="connsiteX174" fmla="*/ 8572500 w 11737340"/>
                  <a:gd name="connsiteY174" fmla="*/ 3276600 h 4168140"/>
                  <a:gd name="connsiteX175" fmla="*/ 8465820 w 11737340"/>
                  <a:gd name="connsiteY175" fmla="*/ 3215640 h 4168140"/>
                  <a:gd name="connsiteX176" fmla="*/ 8321040 w 11737340"/>
                  <a:gd name="connsiteY176" fmla="*/ 3177540 h 4168140"/>
                  <a:gd name="connsiteX177" fmla="*/ 8199120 w 11737340"/>
                  <a:gd name="connsiteY177" fmla="*/ 3131820 h 4168140"/>
                  <a:gd name="connsiteX178" fmla="*/ 8069580 w 11737340"/>
                  <a:gd name="connsiteY178" fmla="*/ 3078480 h 4168140"/>
                  <a:gd name="connsiteX179" fmla="*/ 7917180 w 11737340"/>
                  <a:gd name="connsiteY179" fmla="*/ 2994660 h 4168140"/>
                  <a:gd name="connsiteX180" fmla="*/ 7787640 w 11737340"/>
                  <a:gd name="connsiteY180" fmla="*/ 2971800 h 4168140"/>
                  <a:gd name="connsiteX181" fmla="*/ 7719060 w 11737340"/>
                  <a:gd name="connsiteY181" fmla="*/ 2933700 h 4168140"/>
                  <a:gd name="connsiteX182" fmla="*/ 7612380 w 11737340"/>
                  <a:gd name="connsiteY182" fmla="*/ 2903220 h 4168140"/>
                  <a:gd name="connsiteX183" fmla="*/ 7566660 w 11737340"/>
                  <a:gd name="connsiteY183" fmla="*/ 2887980 h 4168140"/>
                  <a:gd name="connsiteX184" fmla="*/ 7551420 w 11737340"/>
                  <a:gd name="connsiteY184" fmla="*/ 2849880 h 4168140"/>
                  <a:gd name="connsiteX185" fmla="*/ 7533640 w 11737340"/>
                  <a:gd name="connsiteY185" fmla="*/ 2788920 h 4168140"/>
                  <a:gd name="connsiteX186" fmla="*/ 7475220 w 11737340"/>
                  <a:gd name="connsiteY186" fmla="*/ 2857500 h 4168140"/>
                  <a:gd name="connsiteX187" fmla="*/ 7414260 w 11737340"/>
                  <a:gd name="connsiteY187" fmla="*/ 2887980 h 4168140"/>
                  <a:gd name="connsiteX188" fmla="*/ 7345680 w 11737340"/>
                  <a:gd name="connsiteY188" fmla="*/ 2971800 h 4168140"/>
                  <a:gd name="connsiteX189" fmla="*/ 7315200 w 11737340"/>
                  <a:gd name="connsiteY189" fmla="*/ 2994660 h 4168140"/>
                  <a:gd name="connsiteX190" fmla="*/ 7261860 w 11737340"/>
                  <a:gd name="connsiteY190" fmla="*/ 3009900 h 4168140"/>
                  <a:gd name="connsiteX191" fmla="*/ 7193280 w 11737340"/>
                  <a:gd name="connsiteY191" fmla="*/ 3025140 h 4168140"/>
                  <a:gd name="connsiteX192" fmla="*/ 7155180 w 11737340"/>
                  <a:gd name="connsiteY192" fmla="*/ 3078480 h 4168140"/>
                  <a:gd name="connsiteX193" fmla="*/ 7109460 w 11737340"/>
                  <a:gd name="connsiteY193" fmla="*/ 3154680 h 4168140"/>
                  <a:gd name="connsiteX194" fmla="*/ 7048500 w 11737340"/>
                  <a:gd name="connsiteY194" fmla="*/ 3246120 h 4168140"/>
                  <a:gd name="connsiteX195" fmla="*/ 6995160 w 11737340"/>
                  <a:gd name="connsiteY195" fmla="*/ 3307080 h 4168140"/>
                  <a:gd name="connsiteX196" fmla="*/ 6972300 w 11737340"/>
                  <a:gd name="connsiteY196" fmla="*/ 3352800 h 4168140"/>
                  <a:gd name="connsiteX197" fmla="*/ 6949440 w 11737340"/>
                  <a:gd name="connsiteY197" fmla="*/ 3413760 h 4168140"/>
                  <a:gd name="connsiteX198" fmla="*/ 6949440 w 11737340"/>
                  <a:gd name="connsiteY198" fmla="*/ 3413760 h 4168140"/>
                  <a:gd name="connsiteX199" fmla="*/ 6911340 w 11737340"/>
                  <a:gd name="connsiteY199" fmla="*/ 3474720 h 4168140"/>
                  <a:gd name="connsiteX200" fmla="*/ 6888480 w 11737340"/>
                  <a:gd name="connsiteY200" fmla="*/ 3505200 h 4168140"/>
                  <a:gd name="connsiteX201" fmla="*/ 6819900 w 11737340"/>
                  <a:gd name="connsiteY201" fmla="*/ 3566160 h 4168140"/>
                  <a:gd name="connsiteX202" fmla="*/ 6743700 w 11737340"/>
                  <a:gd name="connsiteY202" fmla="*/ 3581400 h 4168140"/>
                  <a:gd name="connsiteX203" fmla="*/ 6675120 w 11737340"/>
                  <a:gd name="connsiteY203" fmla="*/ 3657600 h 4168140"/>
                  <a:gd name="connsiteX204" fmla="*/ 6629400 w 11737340"/>
                  <a:gd name="connsiteY204" fmla="*/ 3718560 h 4168140"/>
                  <a:gd name="connsiteX205" fmla="*/ 6576060 w 11737340"/>
                  <a:gd name="connsiteY205" fmla="*/ 3779520 h 4168140"/>
                  <a:gd name="connsiteX206" fmla="*/ 6484620 w 11737340"/>
                  <a:gd name="connsiteY206" fmla="*/ 3817620 h 4168140"/>
                  <a:gd name="connsiteX207" fmla="*/ 6400800 w 11737340"/>
                  <a:gd name="connsiteY207" fmla="*/ 3832860 h 4168140"/>
                  <a:gd name="connsiteX208" fmla="*/ 6263640 w 11737340"/>
                  <a:gd name="connsiteY208" fmla="*/ 3870960 h 4168140"/>
                  <a:gd name="connsiteX209" fmla="*/ 6126480 w 11737340"/>
                  <a:gd name="connsiteY209" fmla="*/ 3901440 h 4168140"/>
                  <a:gd name="connsiteX210" fmla="*/ 6027420 w 11737340"/>
                  <a:gd name="connsiteY210" fmla="*/ 3916680 h 4168140"/>
                  <a:gd name="connsiteX211" fmla="*/ 5890260 w 11737340"/>
                  <a:gd name="connsiteY211" fmla="*/ 3878580 h 4168140"/>
                  <a:gd name="connsiteX212" fmla="*/ 5821680 w 11737340"/>
                  <a:gd name="connsiteY212" fmla="*/ 3863340 h 4168140"/>
                  <a:gd name="connsiteX213" fmla="*/ 5737860 w 11737340"/>
                  <a:gd name="connsiteY213" fmla="*/ 3825240 h 4168140"/>
                  <a:gd name="connsiteX214" fmla="*/ 5638800 w 11737340"/>
                  <a:gd name="connsiteY214" fmla="*/ 3794760 h 4168140"/>
                  <a:gd name="connsiteX215" fmla="*/ 5524500 w 11737340"/>
                  <a:gd name="connsiteY215" fmla="*/ 3756660 h 4168140"/>
                  <a:gd name="connsiteX216" fmla="*/ 5448300 w 11737340"/>
                  <a:gd name="connsiteY216" fmla="*/ 3718560 h 4168140"/>
                  <a:gd name="connsiteX217" fmla="*/ 5349240 w 11737340"/>
                  <a:gd name="connsiteY217" fmla="*/ 3657600 h 4168140"/>
                  <a:gd name="connsiteX218" fmla="*/ 5295900 w 11737340"/>
                  <a:gd name="connsiteY218" fmla="*/ 3619500 h 4168140"/>
                  <a:gd name="connsiteX219" fmla="*/ 5234940 w 11737340"/>
                  <a:gd name="connsiteY219" fmla="*/ 3596640 h 4168140"/>
                  <a:gd name="connsiteX220" fmla="*/ 5135880 w 11737340"/>
                  <a:gd name="connsiteY220" fmla="*/ 3550920 h 4168140"/>
                  <a:gd name="connsiteX221" fmla="*/ 5059680 w 11737340"/>
                  <a:gd name="connsiteY221" fmla="*/ 3505200 h 4168140"/>
                  <a:gd name="connsiteX222" fmla="*/ 5029200 w 11737340"/>
                  <a:gd name="connsiteY222" fmla="*/ 3482340 h 4168140"/>
                  <a:gd name="connsiteX223" fmla="*/ 4960620 w 11737340"/>
                  <a:gd name="connsiteY223" fmla="*/ 3413760 h 4168140"/>
                  <a:gd name="connsiteX224" fmla="*/ 4876800 w 11737340"/>
                  <a:gd name="connsiteY224" fmla="*/ 3299460 h 4168140"/>
                  <a:gd name="connsiteX225" fmla="*/ 4808220 w 11737340"/>
                  <a:gd name="connsiteY225" fmla="*/ 3200400 h 4168140"/>
                  <a:gd name="connsiteX226" fmla="*/ 4777740 w 11737340"/>
                  <a:gd name="connsiteY226" fmla="*/ 3147060 h 4168140"/>
                  <a:gd name="connsiteX227" fmla="*/ 4724400 w 11737340"/>
                  <a:gd name="connsiteY227" fmla="*/ 3108960 h 4168140"/>
                  <a:gd name="connsiteX228" fmla="*/ 4648200 w 11737340"/>
                  <a:gd name="connsiteY228" fmla="*/ 3063240 h 4168140"/>
                  <a:gd name="connsiteX229" fmla="*/ 4533900 w 11737340"/>
                  <a:gd name="connsiteY229" fmla="*/ 2979420 h 4168140"/>
                  <a:gd name="connsiteX230" fmla="*/ 4427220 w 11737340"/>
                  <a:gd name="connsiteY230" fmla="*/ 2941320 h 4168140"/>
                  <a:gd name="connsiteX231" fmla="*/ 4366260 w 11737340"/>
                  <a:gd name="connsiteY231" fmla="*/ 2903220 h 4168140"/>
                  <a:gd name="connsiteX232" fmla="*/ 4244340 w 11737340"/>
                  <a:gd name="connsiteY232" fmla="*/ 2842260 h 4168140"/>
                  <a:gd name="connsiteX233" fmla="*/ 4145280 w 11737340"/>
                  <a:gd name="connsiteY233" fmla="*/ 2811780 h 4168140"/>
                  <a:gd name="connsiteX234" fmla="*/ 4038600 w 11737340"/>
                  <a:gd name="connsiteY234" fmla="*/ 2804160 h 4168140"/>
                  <a:gd name="connsiteX235" fmla="*/ 3954780 w 11737340"/>
                  <a:gd name="connsiteY235" fmla="*/ 2819400 h 4168140"/>
                  <a:gd name="connsiteX236" fmla="*/ 3863340 w 11737340"/>
                  <a:gd name="connsiteY236" fmla="*/ 2804160 h 4168140"/>
                  <a:gd name="connsiteX237" fmla="*/ 3741420 w 11737340"/>
                  <a:gd name="connsiteY237" fmla="*/ 2781300 h 4168140"/>
                  <a:gd name="connsiteX238" fmla="*/ 3649980 w 11737340"/>
                  <a:gd name="connsiteY238" fmla="*/ 2743200 h 4168140"/>
                  <a:gd name="connsiteX239" fmla="*/ 3573780 w 11737340"/>
                  <a:gd name="connsiteY239" fmla="*/ 2674620 h 4168140"/>
                  <a:gd name="connsiteX240" fmla="*/ 3482340 w 11737340"/>
                  <a:gd name="connsiteY240" fmla="*/ 2621280 h 4168140"/>
                  <a:gd name="connsiteX241" fmla="*/ 3436620 w 11737340"/>
                  <a:gd name="connsiteY241" fmla="*/ 2552700 h 4168140"/>
                  <a:gd name="connsiteX242" fmla="*/ 3329940 w 11737340"/>
                  <a:gd name="connsiteY242" fmla="*/ 2423160 h 4168140"/>
                  <a:gd name="connsiteX243" fmla="*/ 3261360 w 11737340"/>
                  <a:gd name="connsiteY243" fmla="*/ 2324100 h 4168140"/>
                  <a:gd name="connsiteX244" fmla="*/ 3131820 w 11737340"/>
                  <a:gd name="connsiteY244" fmla="*/ 2209800 h 4168140"/>
                  <a:gd name="connsiteX245" fmla="*/ 3040380 w 11737340"/>
                  <a:gd name="connsiteY245" fmla="*/ 2141220 h 4168140"/>
                  <a:gd name="connsiteX246" fmla="*/ 2910840 w 11737340"/>
                  <a:gd name="connsiteY246" fmla="*/ 2034540 h 4168140"/>
                  <a:gd name="connsiteX247" fmla="*/ 2849880 w 11737340"/>
                  <a:gd name="connsiteY247" fmla="*/ 1958340 h 4168140"/>
                  <a:gd name="connsiteX248" fmla="*/ 2743200 w 11737340"/>
                  <a:gd name="connsiteY248" fmla="*/ 1889760 h 4168140"/>
                  <a:gd name="connsiteX249" fmla="*/ 2659380 w 11737340"/>
                  <a:gd name="connsiteY249" fmla="*/ 1844040 h 4168140"/>
                  <a:gd name="connsiteX250" fmla="*/ 2575560 w 11737340"/>
                  <a:gd name="connsiteY250" fmla="*/ 1744980 h 4168140"/>
                  <a:gd name="connsiteX251" fmla="*/ 2468880 w 11737340"/>
                  <a:gd name="connsiteY251" fmla="*/ 1645920 h 4168140"/>
                  <a:gd name="connsiteX252" fmla="*/ 2400300 w 11737340"/>
                  <a:gd name="connsiteY252" fmla="*/ 1607820 h 4168140"/>
                  <a:gd name="connsiteX253" fmla="*/ 2263140 w 11737340"/>
                  <a:gd name="connsiteY253" fmla="*/ 1501140 h 4168140"/>
                  <a:gd name="connsiteX254" fmla="*/ 2171700 w 11737340"/>
                  <a:gd name="connsiteY254" fmla="*/ 1432560 h 4168140"/>
                  <a:gd name="connsiteX255" fmla="*/ 2087880 w 11737340"/>
                  <a:gd name="connsiteY255" fmla="*/ 1363980 h 4168140"/>
                  <a:gd name="connsiteX256" fmla="*/ 1950720 w 11737340"/>
                  <a:gd name="connsiteY256" fmla="*/ 1272540 h 4168140"/>
                  <a:gd name="connsiteX257" fmla="*/ 1805940 w 11737340"/>
                  <a:gd name="connsiteY257" fmla="*/ 1135380 h 4168140"/>
                  <a:gd name="connsiteX258" fmla="*/ 1729740 w 11737340"/>
                  <a:gd name="connsiteY258" fmla="*/ 1089660 h 4168140"/>
                  <a:gd name="connsiteX259" fmla="*/ 1668780 w 11737340"/>
                  <a:gd name="connsiteY259" fmla="*/ 1043940 h 4168140"/>
                  <a:gd name="connsiteX260" fmla="*/ 1592580 w 11737340"/>
                  <a:gd name="connsiteY260" fmla="*/ 990600 h 4168140"/>
                  <a:gd name="connsiteX261" fmla="*/ 1470660 w 11737340"/>
                  <a:gd name="connsiteY261" fmla="*/ 891540 h 4168140"/>
                  <a:gd name="connsiteX262" fmla="*/ 1386840 w 11737340"/>
                  <a:gd name="connsiteY262" fmla="*/ 845820 h 4168140"/>
                  <a:gd name="connsiteX263" fmla="*/ 1318260 w 11737340"/>
                  <a:gd name="connsiteY263" fmla="*/ 784860 h 4168140"/>
                  <a:gd name="connsiteX264" fmla="*/ 1264920 w 11737340"/>
                  <a:gd name="connsiteY264" fmla="*/ 723900 h 4168140"/>
                  <a:gd name="connsiteX265" fmla="*/ 1181100 w 11737340"/>
                  <a:gd name="connsiteY265" fmla="*/ 647700 h 4168140"/>
                  <a:gd name="connsiteX266" fmla="*/ 1089660 w 11737340"/>
                  <a:gd name="connsiteY266" fmla="*/ 624840 h 4168140"/>
                  <a:gd name="connsiteX267" fmla="*/ 1021080 w 11737340"/>
                  <a:gd name="connsiteY267" fmla="*/ 586740 h 4168140"/>
                  <a:gd name="connsiteX268" fmla="*/ 937260 w 11737340"/>
                  <a:gd name="connsiteY268" fmla="*/ 548640 h 4168140"/>
                  <a:gd name="connsiteX269" fmla="*/ 830580 w 11737340"/>
                  <a:gd name="connsiteY269" fmla="*/ 510540 h 4168140"/>
                  <a:gd name="connsiteX270" fmla="*/ 754380 w 11737340"/>
                  <a:gd name="connsiteY270" fmla="*/ 457200 h 4168140"/>
                  <a:gd name="connsiteX271" fmla="*/ 708660 w 11737340"/>
                  <a:gd name="connsiteY271" fmla="*/ 419100 h 4168140"/>
                  <a:gd name="connsiteX272" fmla="*/ 609600 w 11737340"/>
                  <a:gd name="connsiteY272" fmla="*/ 396240 h 4168140"/>
                  <a:gd name="connsiteX273" fmla="*/ 548640 w 11737340"/>
                  <a:gd name="connsiteY273" fmla="*/ 320040 h 4168140"/>
                  <a:gd name="connsiteX274" fmla="*/ 510540 w 11737340"/>
                  <a:gd name="connsiteY274" fmla="*/ 251460 h 4168140"/>
                  <a:gd name="connsiteX275" fmla="*/ 464820 w 11737340"/>
                  <a:gd name="connsiteY275" fmla="*/ 190500 h 4168140"/>
                  <a:gd name="connsiteX276" fmla="*/ 411480 w 11737340"/>
                  <a:gd name="connsiteY276" fmla="*/ 137160 h 4168140"/>
                  <a:gd name="connsiteX277" fmla="*/ 373380 w 11737340"/>
                  <a:gd name="connsiteY277" fmla="*/ 45720 h 4168140"/>
                  <a:gd name="connsiteX278" fmla="*/ 342900 w 11737340"/>
                  <a:gd name="connsiteY278" fmla="*/ 0 h 4168140"/>
                  <a:gd name="connsiteX279" fmla="*/ 327660 w 11737340"/>
                  <a:gd name="connsiteY279" fmla="*/ 60960 h 4168140"/>
                  <a:gd name="connsiteX280" fmla="*/ 289560 w 11737340"/>
                  <a:gd name="connsiteY280" fmla="*/ 91440 h 4168140"/>
                  <a:gd name="connsiteX281" fmla="*/ 236220 w 11737340"/>
                  <a:gd name="connsiteY281" fmla="*/ 114300 h 4168140"/>
                  <a:gd name="connsiteX282" fmla="*/ 198120 w 11737340"/>
                  <a:gd name="connsiteY282" fmla="*/ 175260 h 4168140"/>
                  <a:gd name="connsiteX283" fmla="*/ 175260 w 11737340"/>
                  <a:gd name="connsiteY283" fmla="*/ 228600 h 4168140"/>
                  <a:gd name="connsiteX284" fmla="*/ 114300 w 11737340"/>
                  <a:gd name="connsiteY284" fmla="*/ 236220 h 4168140"/>
                  <a:gd name="connsiteX285" fmla="*/ 45720 w 11737340"/>
                  <a:gd name="connsiteY285" fmla="*/ 251460 h 4168140"/>
                  <a:gd name="connsiteX286" fmla="*/ 0 w 11737340"/>
                  <a:gd name="connsiteY286" fmla="*/ 281940 h 4168140"/>
                  <a:gd name="connsiteX287" fmla="*/ 68580 w 11737340"/>
                  <a:gd name="connsiteY287" fmla="*/ 320040 h 4168140"/>
                  <a:gd name="connsiteX0" fmla="*/ 68580 w 11737340"/>
                  <a:gd name="connsiteY0" fmla="*/ 320040 h 4168140"/>
                  <a:gd name="connsiteX1" fmla="*/ 121920 w 11737340"/>
                  <a:gd name="connsiteY1" fmla="*/ 381000 h 4168140"/>
                  <a:gd name="connsiteX2" fmla="*/ 198120 w 11737340"/>
                  <a:gd name="connsiteY2" fmla="*/ 419100 h 4168140"/>
                  <a:gd name="connsiteX3" fmla="*/ 320040 w 11737340"/>
                  <a:gd name="connsiteY3" fmla="*/ 510540 h 4168140"/>
                  <a:gd name="connsiteX4" fmla="*/ 411480 w 11737340"/>
                  <a:gd name="connsiteY4" fmla="*/ 563880 h 4168140"/>
                  <a:gd name="connsiteX5" fmla="*/ 472440 w 11737340"/>
                  <a:gd name="connsiteY5" fmla="*/ 632460 h 4168140"/>
                  <a:gd name="connsiteX6" fmla="*/ 601980 w 11737340"/>
                  <a:gd name="connsiteY6" fmla="*/ 708660 h 4168140"/>
                  <a:gd name="connsiteX7" fmla="*/ 739140 w 11737340"/>
                  <a:gd name="connsiteY7" fmla="*/ 784860 h 4168140"/>
                  <a:gd name="connsiteX8" fmla="*/ 861060 w 11737340"/>
                  <a:gd name="connsiteY8" fmla="*/ 868680 h 4168140"/>
                  <a:gd name="connsiteX9" fmla="*/ 944880 w 11737340"/>
                  <a:gd name="connsiteY9" fmla="*/ 952500 h 4168140"/>
                  <a:gd name="connsiteX10" fmla="*/ 1021080 w 11737340"/>
                  <a:gd name="connsiteY10" fmla="*/ 1005840 h 4168140"/>
                  <a:gd name="connsiteX11" fmla="*/ 1097280 w 11737340"/>
                  <a:gd name="connsiteY11" fmla="*/ 1043940 h 4168140"/>
                  <a:gd name="connsiteX12" fmla="*/ 1181100 w 11737340"/>
                  <a:gd name="connsiteY12" fmla="*/ 1104900 h 4168140"/>
                  <a:gd name="connsiteX13" fmla="*/ 1249680 w 11737340"/>
                  <a:gd name="connsiteY13" fmla="*/ 1150620 h 4168140"/>
                  <a:gd name="connsiteX14" fmla="*/ 1341120 w 11737340"/>
                  <a:gd name="connsiteY14" fmla="*/ 1196340 h 4168140"/>
                  <a:gd name="connsiteX15" fmla="*/ 1417320 w 11737340"/>
                  <a:gd name="connsiteY15" fmla="*/ 1257300 h 4168140"/>
                  <a:gd name="connsiteX16" fmla="*/ 1493520 w 11737340"/>
                  <a:gd name="connsiteY16" fmla="*/ 1333500 h 4168140"/>
                  <a:gd name="connsiteX17" fmla="*/ 1569720 w 11737340"/>
                  <a:gd name="connsiteY17" fmla="*/ 1356360 h 4168140"/>
                  <a:gd name="connsiteX18" fmla="*/ 1684020 w 11737340"/>
                  <a:gd name="connsiteY18" fmla="*/ 1424940 h 4168140"/>
                  <a:gd name="connsiteX19" fmla="*/ 1729740 w 11737340"/>
                  <a:gd name="connsiteY19" fmla="*/ 1485900 h 4168140"/>
                  <a:gd name="connsiteX20" fmla="*/ 1844040 w 11737340"/>
                  <a:gd name="connsiteY20" fmla="*/ 1569720 h 4168140"/>
                  <a:gd name="connsiteX21" fmla="*/ 1935480 w 11737340"/>
                  <a:gd name="connsiteY21" fmla="*/ 1615440 h 4168140"/>
                  <a:gd name="connsiteX22" fmla="*/ 2049780 w 11737340"/>
                  <a:gd name="connsiteY22" fmla="*/ 1691640 h 4168140"/>
                  <a:gd name="connsiteX23" fmla="*/ 2133600 w 11737340"/>
                  <a:gd name="connsiteY23" fmla="*/ 1729740 h 4168140"/>
                  <a:gd name="connsiteX24" fmla="*/ 2202180 w 11737340"/>
                  <a:gd name="connsiteY24" fmla="*/ 1805940 h 4168140"/>
                  <a:gd name="connsiteX25" fmla="*/ 2255520 w 11737340"/>
                  <a:gd name="connsiteY25" fmla="*/ 1821180 h 4168140"/>
                  <a:gd name="connsiteX26" fmla="*/ 2316480 w 11737340"/>
                  <a:gd name="connsiteY26" fmla="*/ 1866900 h 4168140"/>
                  <a:gd name="connsiteX27" fmla="*/ 2423160 w 11737340"/>
                  <a:gd name="connsiteY27" fmla="*/ 2004060 h 4168140"/>
                  <a:gd name="connsiteX28" fmla="*/ 2476500 w 11737340"/>
                  <a:gd name="connsiteY28" fmla="*/ 2087880 h 4168140"/>
                  <a:gd name="connsiteX29" fmla="*/ 2567940 w 11737340"/>
                  <a:gd name="connsiteY29" fmla="*/ 2148840 h 4168140"/>
                  <a:gd name="connsiteX30" fmla="*/ 2682240 w 11737340"/>
                  <a:gd name="connsiteY30" fmla="*/ 2186940 h 4168140"/>
                  <a:gd name="connsiteX31" fmla="*/ 2743200 w 11737340"/>
                  <a:gd name="connsiteY31" fmla="*/ 2209800 h 4168140"/>
                  <a:gd name="connsiteX32" fmla="*/ 2811780 w 11737340"/>
                  <a:gd name="connsiteY32" fmla="*/ 2247900 h 4168140"/>
                  <a:gd name="connsiteX33" fmla="*/ 2887980 w 11737340"/>
                  <a:gd name="connsiteY33" fmla="*/ 2301240 h 4168140"/>
                  <a:gd name="connsiteX34" fmla="*/ 2979420 w 11737340"/>
                  <a:gd name="connsiteY34" fmla="*/ 2385060 h 4168140"/>
                  <a:gd name="connsiteX35" fmla="*/ 3055620 w 11737340"/>
                  <a:gd name="connsiteY35" fmla="*/ 2461260 h 4168140"/>
                  <a:gd name="connsiteX36" fmla="*/ 3139440 w 11737340"/>
                  <a:gd name="connsiteY36" fmla="*/ 2537460 h 4168140"/>
                  <a:gd name="connsiteX37" fmla="*/ 3261360 w 11737340"/>
                  <a:gd name="connsiteY37" fmla="*/ 2628900 h 4168140"/>
                  <a:gd name="connsiteX38" fmla="*/ 3345180 w 11737340"/>
                  <a:gd name="connsiteY38" fmla="*/ 2720340 h 4168140"/>
                  <a:gd name="connsiteX39" fmla="*/ 3444240 w 11737340"/>
                  <a:gd name="connsiteY39" fmla="*/ 2796540 h 4168140"/>
                  <a:gd name="connsiteX40" fmla="*/ 3558540 w 11737340"/>
                  <a:gd name="connsiteY40" fmla="*/ 2872740 h 4168140"/>
                  <a:gd name="connsiteX41" fmla="*/ 3619500 w 11737340"/>
                  <a:gd name="connsiteY41" fmla="*/ 2979420 h 4168140"/>
                  <a:gd name="connsiteX42" fmla="*/ 3619500 w 11737340"/>
                  <a:gd name="connsiteY42" fmla="*/ 2979420 h 4168140"/>
                  <a:gd name="connsiteX43" fmla="*/ 3649980 w 11737340"/>
                  <a:gd name="connsiteY43" fmla="*/ 3048000 h 4168140"/>
                  <a:gd name="connsiteX44" fmla="*/ 3703320 w 11737340"/>
                  <a:gd name="connsiteY44" fmla="*/ 3086100 h 4168140"/>
                  <a:gd name="connsiteX45" fmla="*/ 3764280 w 11737340"/>
                  <a:gd name="connsiteY45" fmla="*/ 3063240 h 4168140"/>
                  <a:gd name="connsiteX46" fmla="*/ 3848100 w 11737340"/>
                  <a:gd name="connsiteY46" fmla="*/ 3025140 h 4168140"/>
                  <a:gd name="connsiteX47" fmla="*/ 3916680 w 11737340"/>
                  <a:gd name="connsiteY47" fmla="*/ 3032760 h 4168140"/>
                  <a:gd name="connsiteX48" fmla="*/ 4030980 w 11737340"/>
                  <a:gd name="connsiteY48" fmla="*/ 3063240 h 4168140"/>
                  <a:gd name="connsiteX49" fmla="*/ 4137660 w 11737340"/>
                  <a:gd name="connsiteY49" fmla="*/ 3101340 h 4168140"/>
                  <a:gd name="connsiteX50" fmla="*/ 4259580 w 11737340"/>
                  <a:gd name="connsiteY50" fmla="*/ 3147060 h 4168140"/>
                  <a:gd name="connsiteX51" fmla="*/ 4381500 w 11737340"/>
                  <a:gd name="connsiteY51" fmla="*/ 3192780 h 4168140"/>
                  <a:gd name="connsiteX52" fmla="*/ 4526280 w 11737340"/>
                  <a:gd name="connsiteY52" fmla="*/ 3276600 h 4168140"/>
                  <a:gd name="connsiteX53" fmla="*/ 4587240 w 11737340"/>
                  <a:gd name="connsiteY53" fmla="*/ 3299460 h 4168140"/>
                  <a:gd name="connsiteX54" fmla="*/ 4610100 w 11737340"/>
                  <a:gd name="connsiteY54" fmla="*/ 3352800 h 4168140"/>
                  <a:gd name="connsiteX55" fmla="*/ 4648200 w 11737340"/>
                  <a:gd name="connsiteY55" fmla="*/ 3436620 h 4168140"/>
                  <a:gd name="connsiteX56" fmla="*/ 4671060 w 11737340"/>
                  <a:gd name="connsiteY56" fmla="*/ 3520440 h 4168140"/>
                  <a:gd name="connsiteX57" fmla="*/ 4678680 w 11737340"/>
                  <a:gd name="connsiteY57" fmla="*/ 3589020 h 4168140"/>
                  <a:gd name="connsiteX58" fmla="*/ 4686300 w 11737340"/>
                  <a:gd name="connsiteY58" fmla="*/ 3649980 h 4168140"/>
                  <a:gd name="connsiteX59" fmla="*/ 4724400 w 11737340"/>
                  <a:gd name="connsiteY59" fmla="*/ 3680460 h 4168140"/>
                  <a:gd name="connsiteX60" fmla="*/ 4785360 w 11737340"/>
                  <a:gd name="connsiteY60" fmla="*/ 3672840 h 4168140"/>
                  <a:gd name="connsiteX61" fmla="*/ 4869180 w 11737340"/>
                  <a:gd name="connsiteY61" fmla="*/ 3703320 h 4168140"/>
                  <a:gd name="connsiteX62" fmla="*/ 4914900 w 11737340"/>
                  <a:gd name="connsiteY62" fmla="*/ 3756660 h 4168140"/>
                  <a:gd name="connsiteX63" fmla="*/ 5105400 w 11737340"/>
                  <a:gd name="connsiteY63" fmla="*/ 3832860 h 4168140"/>
                  <a:gd name="connsiteX64" fmla="*/ 5173980 w 11737340"/>
                  <a:gd name="connsiteY64" fmla="*/ 3886200 h 4168140"/>
                  <a:gd name="connsiteX65" fmla="*/ 5242560 w 11737340"/>
                  <a:gd name="connsiteY65" fmla="*/ 3924300 h 4168140"/>
                  <a:gd name="connsiteX66" fmla="*/ 5364480 w 11737340"/>
                  <a:gd name="connsiteY66" fmla="*/ 3962400 h 4168140"/>
                  <a:gd name="connsiteX67" fmla="*/ 5516880 w 11737340"/>
                  <a:gd name="connsiteY67" fmla="*/ 4046220 h 4168140"/>
                  <a:gd name="connsiteX68" fmla="*/ 5585460 w 11737340"/>
                  <a:gd name="connsiteY68" fmla="*/ 4099560 h 4168140"/>
                  <a:gd name="connsiteX69" fmla="*/ 5661660 w 11737340"/>
                  <a:gd name="connsiteY69" fmla="*/ 4122420 h 4168140"/>
                  <a:gd name="connsiteX70" fmla="*/ 5745480 w 11737340"/>
                  <a:gd name="connsiteY70" fmla="*/ 4130040 h 4168140"/>
                  <a:gd name="connsiteX71" fmla="*/ 5836920 w 11737340"/>
                  <a:gd name="connsiteY71" fmla="*/ 4130040 h 4168140"/>
                  <a:gd name="connsiteX72" fmla="*/ 5951220 w 11737340"/>
                  <a:gd name="connsiteY72" fmla="*/ 4145280 h 4168140"/>
                  <a:gd name="connsiteX73" fmla="*/ 6035040 w 11737340"/>
                  <a:gd name="connsiteY73" fmla="*/ 4168140 h 4168140"/>
                  <a:gd name="connsiteX74" fmla="*/ 6149340 w 11737340"/>
                  <a:gd name="connsiteY74" fmla="*/ 4137660 h 4168140"/>
                  <a:gd name="connsiteX75" fmla="*/ 6286500 w 11737340"/>
                  <a:gd name="connsiteY75" fmla="*/ 4114800 h 4168140"/>
                  <a:gd name="connsiteX76" fmla="*/ 6393180 w 11737340"/>
                  <a:gd name="connsiteY76" fmla="*/ 4053840 h 4168140"/>
                  <a:gd name="connsiteX77" fmla="*/ 6484620 w 11737340"/>
                  <a:gd name="connsiteY77" fmla="*/ 4038600 h 4168140"/>
                  <a:gd name="connsiteX78" fmla="*/ 6583680 w 11737340"/>
                  <a:gd name="connsiteY78" fmla="*/ 3970020 h 4168140"/>
                  <a:gd name="connsiteX79" fmla="*/ 6697980 w 11737340"/>
                  <a:gd name="connsiteY79" fmla="*/ 3886200 h 4168140"/>
                  <a:gd name="connsiteX80" fmla="*/ 6728460 w 11737340"/>
                  <a:gd name="connsiteY80" fmla="*/ 3817620 h 4168140"/>
                  <a:gd name="connsiteX81" fmla="*/ 6842760 w 11737340"/>
                  <a:gd name="connsiteY81" fmla="*/ 3733800 h 4168140"/>
                  <a:gd name="connsiteX82" fmla="*/ 6972300 w 11737340"/>
                  <a:gd name="connsiteY82" fmla="*/ 3642360 h 4168140"/>
                  <a:gd name="connsiteX83" fmla="*/ 7078980 w 11737340"/>
                  <a:gd name="connsiteY83" fmla="*/ 3528060 h 4168140"/>
                  <a:gd name="connsiteX84" fmla="*/ 7139940 w 11737340"/>
                  <a:gd name="connsiteY84" fmla="*/ 3444240 h 4168140"/>
                  <a:gd name="connsiteX85" fmla="*/ 7269480 w 11737340"/>
                  <a:gd name="connsiteY85" fmla="*/ 3284220 h 4168140"/>
                  <a:gd name="connsiteX86" fmla="*/ 7330440 w 11737340"/>
                  <a:gd name="connsiteY86" fmla="*/ 3185160 h 4168140"/>
                  <a:gd name="connsiteX87" fmla="*/ 7376160 w 11737340"/>
                  <a:gd name="connsiteY87" fmla="*/ 3116580 h 4168140"/>
                  <a:gd name="connsiteX88" fmla="*/ 7444740 w 11737340"/>
                  <a:gd name="connsiteY88" fmla="*/ 3093720 h 4168140"/>
                  <a:gd name="connsiteX89" fmla="*/ 7513320 w 11737340"/>
                  <a:gd name="connsiteY89" fmla="*/ 3101340 h 4168140"/>
                  <a:gd name="connsiteX90" fmla="*/ 7574280 w 11737340"/>
                  <a:gd name="connsiteY90" fmla="*/ 3078480 h 4168140"/>
                  <a:gd name="connsiteX91" fmla="*/ 7726680 w 11737340"/>
                  <a:gd name="connsiteY91" fmla="*/ 3108960 h 4168140"/>
                  <a:gd name="connsiteX92" fmla="*/ 7833360 w 11737340"/>
                  <a:gd name="connsiteY92" fmla="*/ 3162300 h 4168140"/>
                  <a:gd name="connsiteX93" fmla="*/ 7962900 w 11737340"/>
                  <a:gd name="connsiteY93" fmla="*/ 3192780 h 4168140"/>
                  <a:gd name="connsiteX94" fmla="*/ 8161020 w 11737340"/>
                  <a:gd name="connsiteY94" fmla="*/ 3268980 h 4168140"/>
                  <a:gd name="connsiteX95" fmla="*/ 8290560 w 11737340"/>
                  <a:gd name="connsiteY95" fmla="*/ 3337560 h 4168140"/>
                  <a:gd name="connsiteX96" fmla="*/ 8382000 w 11737340"/>
                  <a:gd name="connsiteY96" fmla="*/ 3360420 h 4168140"/>
                  <a:gd name="connsiteX97" fmla="*/ 8458200 w 11737340"/>
                  <a:gd name="connsiteY97" fmla="*/ 3398520 h 4168140"/>
                  <a:gd name="connsiteX98" fmla="*/ 8595360 w 11737340"/>
                  <a:gd name="connsiteY98" fmla="*/ 3512820 h 4168140"/>
                  <a:gd name="connsiteX99" fmla="*/ 8641080 w 11737340"/>
                  <a:gd name="connsiteY99" fmla="*/ 3566160 h 4168140"/>
                  <a:gd name="connsiteX100" fmla="*/ 8702040 w 11737340"/>
                  <a:gd name="connsiteY100" fmla="*/ 3604260 h 4168140"/>
                  <a:gd name="connsiteX101" fmla="*/ 8763000 w 11737340"/>
                  <a:gd name="connsiteY101" fmla="*/ 3634740 h 4168140"/>
                  <a:gd name="connsiteX102" fmla="*/ 8846820 w 11737340"/>
                  <a:gd name="connsiteY102" fmla="*/ 3632200 h 4168140"/>
                  <a:gd name="connsiteX103" fmla="*/ 8968740 w 11737340"/>
                  <a:gd name="connsiteY103" fmla="*/ 3634740 h 4168140"/>
                  <a:gd name="connsiteX104" fmla="*/ 9060180 w 11737340"/>
                  <a:gd name="connsiteY104" fmla="*/ 3642360 h 4168140"/>
                  <a:gd name="connsiteX105" fmla="*/ 9151620 w 11737340"/>
                  <a:gd name="connsiteY105" fmla="*/ 3657600 h 4168140"/>
                  <a:gd name="connsiteX106" fmla="*/ 9230360 w 11737340"/>
                  <a:gd name="connsiteY106" fmla="*/ 3657600 h 4168140"/>
                  <a:gd name="connsiteX107" fmla="*/ 9311640 w 11737340"/>
                  <a:gd name="connsiteY107" fmla="*/ 3611880 h 4168140"/>
                  <a:gd name="connsiteX108" fmla="*/ 9433560 w 11737340"/>
                  <a:gd name="connsiteY108" fmla="*/ 3589020 h 4168140"/>
                  <a:gd name="connsiteX109" fmla="*/ 9509760 w 11737340"/>
                  <a:gd name="connsiteY109" fmla="*/ 3528060 h 4168140"/>
                  <a:gd name="connsiteX110" fmla="*/ 9646920 w 11737340"/>
                  <a:gd name="connsiteY110" fmla="*/ 3489960 h 4168140"/>
                  <a:gd name="connsiteX111" fmla="*/ 9784080 w 11737340"/>
                  <a:gd name="connsiteY111" fmla="*/ 3444240 h 4168140"/>
                  <a:gd name="connsiteX112" fmla="*/ 9860280 w 11737340"/>
                  <a:gd name="connsiteY112" fmla="*/ 3383280 h 4168140"/>
                  <a:gd name="connsiteX113" fmla="*/ 9921240 w 11737340"/>
                  <a:gd name="connsiteY113" fmla="*/ 3314700 h 4168140"/>
                  <a:gd name="connsiteX114" fmla="*/ 9997440 w 11737340"/>
                  <a:gd name="connsiteY114" fmla="*/ 3208020 h 4168140"/>
                  <a:gd name="connsiteX115" fmla="*/ 10043160 w 11737340"/>
                  <a:gd name="connsiteY115" fmla="*/ 3101340 h 4168140"/>
                  <a:gd name="connsiteX116" fmla="*/ 10104120 w 11737340"/>
                  <a:gd name="connsiteY116" fmla="*/ 3017520 h 4168140"/>
                  <a:gd name="connsiteX117" fmla="*/ 10157460 w 11737340"/>
                  <a:gd name="connsiteY117" fmla="*/ 2933700 h 4168140"/>
                  <a:gd name="connsiteX118" fmla="*/ 10218420 w 11737340"/>
                  <a:gd name="connsiteY118" fmla="*/ 2849880 h 4168140"/>
                  <a:gd name="connsiteX119" fmla="*/ 10294620 w 11737340"/>
                  <a:gd name="connsiteY119" fmla="*/ 2735580 h 4168140"/>
                  <a:gd name="connsiteX120" fmla="*/ 10347960 w 11737340"/>
                  <a:gd name="connsiteY120" fmla="*/ 2621280 h 4168140"/>
                  <a:gd name="connsiteX121" fmla="*/ 10431780 w 11737340"/>
                  <a:gd name="connsiteY121" fmla="*/ 2499360 h 4168140"/>
                  <a:gd name="connsiteX122" fmla="*/ 10500360 w 11737340"/>
                  <a:gd name="connsiteY122" fmla="*/ 2354580 h 4168140"/>
                  <a:gd name="connsiteX123" fmla="*/ 10553700 w 11737340"/>
                  <a:gd name="connsiteY123" fmla="*/ 2263140 h 4168140"/>
                  <a:gd name="connsiteX124" fmla="*/ 10584180 w 11737340"/>
                  <a:gd name="connsiteY124" fmla="*/ 2194560 h 4168140"/>
                  <a:gd name="connsiteX125" fmla="*/ 10624820 w 11737340"/>
                  <a:gd name="connsiteY125" fmla="*/ 2125980 h 4168140"/>
                  <a:gd name="connsiteX126" fmla="*/ 10675620 w 11737340"/>
                  <a:gd name="connsiteY126" fmla="*/ 2049780 h 4168140"/>
                  <a:gd name="connsiteX127" fmla="*/ 10690860 w 11737340"/>
                  <a:gd name="connsiteY127" fmla="*/ 1988820 h 4168140"/>
                  <a:gd name="connsiteX128" fmla="*/ 10713720 w 11737340"/>
                  <a:gd name="connsiteY128" fmla="*/ 1927860 h 4168140"/>
                  <a:gd name="connsiteX129" fmla="*/ 10767060 w 11737340"/>
                  <a:gd name="connsiteY129" fmla="*/ 1859280 h 4168140"/>
                  <a:gd name="connsiteX130" fmla="*/ 10873740 w 11737340"/>
                  <a:gd name="connsiteY130" fmla="*/ 1828800 h 4168140"/>
                  <a:gd name="connsiteX131" fmla="*/ 11079480 w 11737340"/>
                  <a:gd name="connsiteY131" fmla="*/ 1767840 h 4168140"/>
                  <a:gd name="connsiteX132" fmla="*/ 11247120 w 11737340"/>
                  <a:gd name="connsiteY132" fmla="*/ 1684020 h 4168140"/>
                  <a:gd name="connsiteX133" fmla="*/ 11407140 w 11737340"/>
                  <a:gd name="connsiteY133" fmla="*/ 1628140 h 4168140"/>
                  <a:gd name="connsiteX134" fmla="*/ 11490960 w 11737340"/>
                  <a:gd name="connsiteY134" fmla="*/ 1577340 h 4168140"/>
                  <a:gd name="connsiteX135" fmla="*/ 11635740 w 11737340"/>
                  <a:gd name="connsiteY135" fmla="*/ 1508760 h 4168140"/>
                  <a:gd name="connsiteX136" fmla="*/ 11737340 w 11737340"/>
                  <a:gd name="connsiteY136" fmla="*/ 1442720 h 4168140"/>
                  <a:gd name="connsiteX137" fmla="*/ 11620500 w 11737340"/>
                  <a:gd name="connsiteY137" fmla="*/ 1417320 h 4168140"/>
                  <a:gd name="connsiteX138" fmla="*/ 11567160 w 11737340"/>
                  <a:gd name="connsiteY138" fmla="*/ 1379220 h 4168140"/>
                  <a:gd name="connsiteX139" fmla="*/ 11498580 w 11737340"/>
                  <a:gd name="connsiteY139" fmla="*/ 1318260 h 4168140"/>
                  <a:gd name="connsiteX140" fmla="*/ 11468100 w 11737340"/>
                  <a:gd name="connsiteY140" fmla="*/ 1280160 h 4168140"/>
                  <a:gd name="connsiteX141" fmla="*/ 11442700 w 11737340"/>
                  <a:gd name="connsiteY141" fmla="*/ 1231900 h 4168140"/>
                  <a:gd name="connsiteX142" fmla="*/ 11384280 w 11737340"/>
                  <a:gd name="connsiteY142" fmla="*/ 1310640 h 4168140"/>
                  <a:gd name="connsiteX143" fmla="*/ 11353800 w 11737340"/>
                  <a:gd name="connsiteY143" fmla="*/ 1356360 h 4168140"/>
                  <a:gd name="connsiteX144" fmla="*/ 11224260 w 11737340"/>
                  <a:gd name="connsiteY144" fmla="*/ 1417320 h 4168140"/>
                  <a:gd name="connsiteX145" fmla="*/ 11109960 w 11737340"/>
                  <a:gd name="connsiteY145" fmla="*/ 1463040 h 4168140"/>
                  <a:gd name="connsiteX146" fmla="*/ 10911840 w 11737340"/>
                  <a:gd name="connsiteY146" fmla="*/ 1524000 h 4168140"/>
                  <a:gd name="connsiteX147" fmla="*/ 10774680 w 11737340"/>
                  <a:gd name="connsiteY147" fmla="*/ 1546860 h 4168140"/>
                  <a:gd name="connsiteX148" fmla="*/ 10675620 w 11737340"/>
                  <a:gd name="connsiteY148" fmla="*/ 1615440 h 4168140"/>
                  <a:gd name="connsiteX149" fmla="*/ 10568940 w 11737340"/>
                  <a:gd name="connsiteY149" fmla="*/ 1676400 h 4168140"/>
                  <a:gd name="connsiteX150" fmla="*/ 10485120 w 11737340"/>
                  <a:gd name="connsiteY150" fmla="*/ 1760220 h 4168140"/>
                  <a:gd name="connsiteX151" fmla="*/ 10454640 w 11737340"/>
                  <a:gd name="connsiteY151" fmla="*/ 1836420 h 4168140"/>
                  <a:gd name="connsiteX152" fmla="*/ 10416540 w 11737340"/>
                  <a:gd name="connsiteY152" fmla="*/ 1927860 h 4168140"/>
                  <a:gd name="connsiteX153" fmla="*/ 10401300 w 11737340"/>
                  <a:gd name="connsiteY153" fmla="*/ 2004060 h 4168140"/>
                  <a:gd name="connsiteX154" fmla="*/ 10363200 w 11737340"/>
                  <a:gd name="connsiteY154" fmla="*/ 2095500 h 4168140"/>
                  <a:gd name="connsiteX155" fmla="*/ 10317480 w 11737340"/>
                  <a:gd name="connsiteY155" fmla="*/ 2225040 h 4168140"/>
                  <a:gd name="connsiteX156" fmla="*/ 10287000 w 11737340"/>
                  <a:gd name="connsiteY156" fmla="*/ 2346960 h 4168140"/>
                  <a:gd name="connsiteX157" fmla="*/ 10218420 w 11737340"/>
                  <a:gd name="connsiteY157" fmla="*/ 2499360 h 4168140"/>
                  <a:gd name="connsiteX158" fmla="*/ 10134600 w 11737340"/>
                  <a:gd name="connsiteY158" fmla="*/ 2621280 h 4168140"/>
                  <a:gd name="connsiteX159" fmla="*/ 10043160 w 11737340"/>
                  <a:gd name="connsiteY159" fmla="*/ 2735580 h 4168140"/>
                  <a:gd name="connsiteX160" fmla="*/ 9974580 w 11737340"/>
                  <a:gd name="connsiteY160" fmla="*/ 2857500 h 4168140"/>
                  <a:gd name="connsiteX161" fmla="*/ 9906000 w 11737340"/>
                  <a:gd name="connsiteY161" fmla="*/ 2941320 h 4168140"/>
                  <a:gd name="connsiteX162" fmla="*/ 9860280 w 11737340"/>
                  <a:gd name="connsiteY162" fmla="*/ 3032760 h 4168140"/>
                  <a:gd name="connsiteX163" fmla="*/ 9806940 w 11737340"/>
                  <a:gd name="connsiteY163" fmla="*/ 3116580 h 4168140"/>
                  <a:gd name="connsiteX164" fmla="*/ 9715500 w 11737340"/>
                  <a:gd name="connsiteY164" fmla="*/ 3208020 h 4168140"/>
                  <a:gd name="connsiteX165" fmla="*/ 9616440 w 11737340"/>
                  <a:gd name="connsiteY165" fmla="*/ 3261360 h 4168140"/>
                  <a:gd name="connsiteX166" fmla="*/ 9532620 w 11737340"/>
                  <a:gd name="connsiteY166" fmla="*/ 3329940 h 4168140"/>
                  <a:gd name="connsiteX167" fmla="*/ 9471660 w 11737340"/>
                  <a:gd name="connsiteY167" fmla="*/ 3375660 h 4168140"/>
                  <a:gd name="connsiteX168" fmla="*/ 9410700 w 11737340"/>
                  <a:gd name="connsiteY168" fmla="*/ 3429000 h 4168140"/>
                  <a:gd name="connsiteX169" fmla="*/ 9288780 w 11737340"/>
                  <a:gd name="connsiteY169" fmla="*/ 3436620 h 4168140"/>
                  <a:gd name="connsiteX170" fmla="*/ 9166860 w 11737340"/>
                  <a:gd name="connsiteY170" fmla="*/ 3444240 h 4168140"/>
                  <a:gd name="connsiteX171" fmla="*/ 9029700 w 11737340"/>
                  <a:gd name="connsiteY171" fmla="*/ 3413760 h 4168140"/>
                  <a:gd name="connsiteX172" fmla="*/ 8823960 w 11737340"/>
                  <a:gd name="connsiteY172" fmla="*/ 3360420 h 4168140"/>
                  <a:gd name="connsiteX173" fmla="*/ 8679180 w 11737340"/>
                  <a:gd name="connsiteY173" fmla="*/ 3329940 h 4168140"/>
                  <a:gd name="connsiteX174" fmla="*/ 8572500 w 11737340"/>
                  <a:gd name="connsiteY174" fmla="*/ 3276600 h 4168140"/>
                  <a:gd name="connsiteX175" fmla="*/ 8465820 w 11737340"/>
                  <a:gd name="connsiteY175" fmla="*/ 3215640 h 4168140"/>
                  <a:gd name="connsiteX176" fmla="*/ 8321040 w 11737340"/>
                  <a:gd name="connsiteY176" fmla="*/ 3177540 h 4168140"/>
                  <a:gd name="connsiteX177" fmla="*/ 8199120 w 11737340"/>
                  <a:gd name="connsiteY177" fmla="*/ 3131820 h 4168140"/>
                  <a:gd name="connsiteX178" fmla="*/ 8069580 w 11737340"/>
                  <a:gd name="connsiteY178" fmla="*/ 3078480 h 4168140"/>
                  <a:gd name="connsiteX179" fmla="*/ 7917180 w 11737340"/>
                  <a:gd name="connsiteY179" fmla="*/ 2994660 h 4168140"/>
                  <a:gd name="connsiteX180" fmla="*/ 7787640 w 11737340"/>
                  <a:gd name="connsiteY180" fmla="*/ 2971800 h 4168140"/>
                  <a:gd name="connsiteX181" fmla="*/ 7719060 w 11737340"/>
                  <a:gd name="connsiteY181" fmla="*/ 2933700 h 4168140"/>
                  <a:gd name="connsiteX182" fmla="*/ 7612380 w 11737340"/>
                  <a:gd name="connsiteY182" fmla="*/ 2903220 h 4168140"/>
                  <a:gd name="connsiteX183" fmla="*/ 7566660 w 11737340"/>
                  <a:gd name="connsiteY183" fmla="*/ 2887980 h 4168140"/>
                  <a:gd name="connsiteX184" fmla="*/ 7551420 w 11737340"/>
                  <a:gd name="connsiteY184" fmla="*/ 2849880 h 4168140"/>
                  <a:gd name="connsiteX185" fmla="*/ 7533640 w 11737340"/>
                  <a:gd name="connsiteY185" fmla="*/ 2788920 h 4168140"/>
                  <a:gd name="connsiteX186" fmla="*/ 7475220 w 11737340"/>
                  <a:gd name="connsiteY186" fmla="*/ 2857500 h 4168140"/>
                  <a:gd name="connsiteX187" fmla="*/ 7414260 w 11737340"/>
                  <a:gd name="connsiteY187" fmla="*/ 2887980 h 4168140"/>
                  <a:gd name="connsiteX188" fmla="*/ 7345680 w 11737340"/>
                  <a:gd name="connsiteY188" fmla="*/ 2971800 h 4168140"/>
                  <a:gd name="connsiteX189" fmla="*/ 7315200 w 11737340"/>
                  <a:gd name="connsiteY189" fmla="*/ 2994660 h 4168140"/>
                  <a:gd name="connsiteX190" fmla="*/ 7261860 w 11737340"/>
                  <a:gd name="connsiteY190" fmla="*/ 3009900 h 4168140"/>
                  <a:gd name="connsiteX191" fmla="*/ 7193280 w 11737340"/>
                  <a:gd name="connsiteY191" fmla="*/ 3025140 h 4168140"/>
                  <a:gd name="connsiteX192" fmla="*/ 7155180 w 11737340"/>
                  <a:gd name="connsiteY192" fmla="*/ 3078480 h 4168140"/>
                  <a:gd name="connsiteX193" fmla="*/ 7109460 w 11737340"/>
                  <a:gd name="connsiteY193" fmla="*/ 3154680 h 4168140"/>
                  <a:gd name="connsiteX194" fmla="*/ 7048500 w 11737340"/>
                  <a:gd name="connsiteY194" fmla="*/ 3246120 h 4168140"/>
                  <a:gd name="connsiteX195" fmla="*/ 6995160 w 11737340"/>
                  <a:gd name="connsiteY195" fmla="*/ 3307080 h 4168140"/>
                  <a:gd name="connsiteX196" fmla="*/ 6972300 w 11737340"/>
                  <a:gd name="connsiteY196" fmla="*/ 3352800 h 4168140"/>
                  <a:gd name="connsiteX197" fmla="*/ 6949440 w 11737340"/>
                  <a:gd name="connsiteY197" fmla="*/ 3413760 h 4168140"/>
                  <a:gd name="connsiteX198" fmla="*/ 6949440 w 11737340"/>
                  <a:gd name="connsiteY198" fmla="*/ 3413760 h 4168140"/>
                  <a:gd name="connsiteX199" fmla="*/ 6911340 w 11737340"/>
                  <a:gd name="connsiteY199" fmla="*/ 3474720 h 4168140"/>
                  <a:gd name="connsiteX200" fmla="*/ 6888480 w 11737340"/>
                  <a:gd name="connsiteY200" fmla="*/ 3505200 h 4168140"/>
                  <a:gd name="connsiteX201" fmla="*/ 6819900 w 11737340"/>
                  <a:gd name="connsiteY201" fmla="*/ 3566160 h 4168140"/>
                  <a:gd name="connsiteX202" fmla="*/ 6743700 w 11737340"/>
                  <a:gd name="connsiteY202" fmla="*/ 3581400 h 4168140"/>
                  <a:gd name="connsiteX203" fmla="*/ 6675120 w 11737340"/>
                  <a:gd name="connsiteY203" fmla="*/ 3657600 h 4168140"/>
                  <a:gd name="connsiteX204" fmla="*/ 6629400 w 11737340"/>
                  <a:gd name="connsiteY204" fmla="*/ 3718560 h 4168140"/>
                  <a:gd name="connsiteX205" fmla="*/ 6576060 w 11737340"/>
                  <a:gd name="connsiteY205" fmla="*/ 3779520 h 4168140"/>
                  <a:gd name="connsiteX206" fmla="*/ 6484620 w 11737340"/>
                  <a:gd name="connsiteY206" fmla="*/ 3817620 h 4168140"/>
                  <a:gd name="connsiteX207" fmla="*/ 6400800 w 11737340"/>
                  <a:gd name="connsiteY207" fmla="*/ 3832860 h 4168140"/>
                  <a:gd name="connsiteX208" fmla="*/ 6263640 w 11737340"/>
                  <a:gd name="connsiteY208" fmla="*/ 3870960 h 4168140"/>
                  <a:gd name="connsiteX209" fmla="*/ 6126480 w 11737340"/>
                  <a:gd name="connsiteY209" fmla="*/ 3901440 h 4168140"/>
                  <a:gd name="connsiteX210" fmla="*/ 6027420 w 11737340"/>
                  <a:gd name="connsiteY210" fmla="*/ 3916680 h 4168140"/>
                  <a:gd name="connsiteX211" fmla="*/ 5890260 w 11737340"/>
                  <a:gd name="connsiteY211" fmla="*/ 3878580 h 4168140"/>
                  <a:gd name="connsiteX212" fmla="*/ 5821680 w 11737340"/>
                  <a:gd name="connsiteY212" fmla="*/ 3863340 h 4168140"/>
                  <a:gd name="connsiteX213" fmla="*/ 5737860 w 11737340"/>
                  <a:gd name="connsiteY213" fmla="*/ 3825240 h 4168140"/>
                  <a:gd name="connsiteX214" fmla="*/ 5638800 w 11737340"/>
                  <a:gd name="connsiteY214" fmla="*/ 3794760 h 4168140"/>
                  <a:gd name="connsiteX215" fmla="*/ 5524500 w 11737340"/>
                  <a:gd name="connsiteY215" fmla="*/ 3756660 h 4168140"/>
                  <a:gd name="connsiteX216" fmla="*/ 5448300 w 11737340"/>
                  <a:gd name="connsiteY216" fmla="*/ 3718560 h 4168140"/>
                  <a:gd name="connsiteX217" fmla="*/ 5349240 w 11737340"/>
                  <a:gd name="connsiteY217" fmla="*/ 3657600 h 4168140"/>
                  <a:gd name="connsiteX218" fmla="*/ 5295900 w 11737340"/>
                  <a:gd name="connsiteY218" fmla="*/ 3619500 h 4168140"/>
                  <a:gd name="connsiteX219" fmla="*/ 5234940 w 11737340"/>
                  <a:gd name="connsiteY219" fmla="*/ 3596640 h 4168140"/>
                  <a:gd name="connsiteX220" fmla="*/ 5135880 w 11737340"/>
                  <a:gd name="connsiteY220" fmla="*/ 3550920 h 4168140"/>
                  <a:gd name="connsiteX221" fmla="*/ 5059680 w 11737340"/>
                  <a:gd name="connsiteY221" fmla="*/ 3505200 h 4168140"/>
                  <a:gd name="connsiteX222" fmla="*/ 5029200 w 11737340"/>
                  <a:gd name="connsiteY222" fmla="*/ 3482340 h 4168140"/>
                  <a:gd name="connsiteX223" fmla="*/ 4960620 w 11737340"/>
                  <a:gd name="connsiteY223" fmla="*/ 3413760 h 4168140"/>
                  <a:gd name="connsiteX224" fmla="*/ 4876800 w 11737340"/>
                  <a:gd name="connsiteY224" fmla="*/ 3299460 h 4168140"/>
                  <a:gd name="connsiteX225" fmla="*/ 4808220 w 11737340"/>
                  <a:gd name="connsiteY225" fmla="*/ 3200400 h 4168140"/>
                  <a:gd name="connsiteX226" fmla="*/ 4777740 w 11737340"/>
                  <a:gd name="connsiteY226" fmla="*/ 3147060 h 4168140"/>
                  <a:gd name="connsiteX227" fmla="*/ 4724400 w 11737340"/>
                  <a:gd name="connsiteY227" fmla="*/ 3108960 h 4168140"/>
                  <a:gd name="connsiteX228" fmla="*/ 4648200 w 11737340"/>
                  <a:gd name="connsiteY228" fmla="*/ 3063240 h 4168140"/>
                  <a:gd name="connsiteX229" fmla="*/ 4533900 w 11737340"/>
                  <a:gd name="connsiteY229" fmla="*/ 2979420 h 4168140"/>
                  <a:gd name="connsiteX230" fmla="*/ 4427220 w 11737340"/>
                  <a:gd name="connsiteY230" fmla="*/ 2941320 h 4168140"/>
                  <a:gd name="connsiteX231" fmla="*/ 4366260 w 11737340"/>
                  <a:gd name="connsiteY231" fmla="*/ 2903220 h 4168140"/>
                  <a:gd name="connsiteX232" fmla="*/ 4244340 w 11737340"/>
                  <a:gd name="connsiteY232" fmla="*/ 2842260 h 4168140"/>
                  <a:gd name="connsiteX233" fmla="*/ 4145280 w 11737340"/>
                  <a:gd name="connsiteY233" fmla="*/ 2811780 h 4168140"/>
                  <a:gd name="connsiteX234" fmla="*/ 4038600 w 11737340"/>
                  <a:gd name="connsiteY234" fmla="*/ 2804160 h 4168140"/>
                  <a:gd name="connsiteX235" fmla="*/ 3954780 w 11737340"/>
                  <a:gd name="connsiteY235" fmla="*/ 2819400 h 4168140"/>
                  <a:gd name="connsiteX236" fmla="*/ 3863340 w 11737340"/>
                  <a:gd name="connsiteY236" fmla="*/ 2804160 h 4168140"/>
                  <a:gd name="connsiteX237" fmla="*/ 3741420 w 11737340"/>
                  <a:gd name="connsiteY237" fmla="*/ 2781300 h 4168140"/>
                  <a:gd name="connsiteX238" fmla="*/ 3649980 w 11737340"/>
                  <a:gd name="connsiteY238" fmla="*/ 2743200 h 4168140"/>
                  <a:gd name="connsiteX239" fmla="*/ 3573780 w 11737340"/>
                  <a:gd name="connsiteY239" fmla="*/ 2674620 h 4168140"/>
                  <a:gd name="connsiteX240" fmla="*/ 3482340 w 11737340"/>
                  <a:gd name="connsiteY240" fmla="*/ 2621280 h 4168140"/>
                  <a:gd name="connsiteX241" fmla="*/ 3436620 w 11737340"/>
                  <a:gd name="connsiteY241" fmla="*/ 2552700 h 4168140"/>
                  <a:gd name="connsiteX242" fmla="*/ 3329940 w 11737340"/>
                  <a:gd name="connsiteY242" fmla="*/ 2423160 h 4168140"/>
                  <a:gd name="connsiteX243" fmla="*/ 3261360 w 11737340"/>
                  <a:gd name="connsiteY243" fmla="*/ 2324100 h 4168140"/>
                  <a:gd name="connsiteX244" fmla="*/ 3131820 w 11737340"/>
                  <a:gd name="connsiteY244" fmla="*/ 2209800 h 4168140"/>
                  <a:gd name="connsiteX245" fmla="*/ 3040380 w 11737340"/>
                  <a:gd name="connsiteY245" fmla="*/ 2141220 h 4168140"/>
                  <a:gd name="connsiteX246" fmla="*/ 2910840 w 11737340"/>
                  <a:gd name="connsiteY246" fmla="*/ 2034540 h 4168140"/>
                  <a:gd name="connsiteX247" fmla="*/ 2849880 w 11737340"/>
                  <a:gd name="connsiteY247" fmla="*/ 1958340 h 4168140"/>
                  <a:gd name="connsiteX248" fmla="*/ 2743200 w 11737340"/>
                  <a:gd name="connsiteY248" fmla="*/ 1889760 h 4168140"/>
                  <a:gd name="connsiteX249" fmla="*/ 2659380 w 11737340"/>
                  <a:gd name="connsiteY249" fmla="*/ 1844040 h 4168140"/>
                  <a:gd name="connsiteX250" fmla="*/ 2575560 w 11737340"/>
                  <a:gd name="connsiteY250" fmla="*/ 1744980 h 4168140"/>
                  <a:gd name="connsiteX251" fmla="*/ 2468880 w 11737340"/>
                  <a:gd name="connsiteY251" fmla="*/ 1645920 h 4168140"/>
                  <a:gd name="connsiteX252" fmla="*/ 2400300 w 11737340"/>
                  <a:gd name="connsiteY252" fmla="*/ 1607820 h 4168140"/>
                  <a:gd name="connsiteX253" fmla="*/ 2263140 w 11737340"/>
                  <a:gd name="connsiteY253" fmla="*/ 1501140 h 4168140"/>
                  <a:gd name="connsiteX254" fmla="*/ 2171700 w 11737340"/>
                  <a:gd name="connsiteY254" fmla="*/ 1432560 h 4168140"/>
                  <a:gd name="connsiteX255" fmla="*/ 2087880 w 11737340"/>
                  <a:gd name="connsiteY255" fmla="*/ 1363980 h 4168140"/>
                  <a:gd name="connsiteX256" fmla="*/ 1950720 w 11737340"/>
                  <a:gd name="connsiteY256" fmla="*/ 1272540 h 4168140"/>
                  <a:gd name="connsiteX257" fmla="*/ 1805940 w 11737340"/>
                  <a:gd name="connsiteY257" fmla="*/ 1135380 h 4168140"/>
                  <a:gd name="connsiteX258" fmla="*/ 1729740 w 11737340"/>
                  <a:gd name="connsiteY258" fmla="*/ 1089660 h 4168140"/>
                  <a:gd name="connsiteX259" fmla="*/ 1668780 w 11737340"/>
                  <a:gd name="connsiteY259" fmla="*/ 1043940 h 4168140"/>
                  <a:gd name="connsiteX260" fmla="*/ 1592580 w 11737340"/>
                  <a:gd name="connsiteY260" fmla="*/ 990600 h 4168140"/>
                  <a:gd name="connsiteX261" fmla="*/ 1470660 w 11737340"/>
                  <a:gd name="connsiteY261" fmla="*/ 891540 h 4168140"/>
                  <a:gd name="connsiteX262" fmla="*/ 1386840 w 11737340"/>
                  <a:gd name="connsiteY262" fmla="*/ 845820 h 4168140"/>
                  <a:gd name="connsiteX263" fmla="*/ 1318260 w 11737340"/>
                  <a:gd name="connsiteY263" fmla="*/ 784860 h 4168140"/>
                  <a:gd name="connsiteX264" fmla="*/ 1264920 w 11737340"/>
                  <a:gd name="connsiteY264" fmla="*/ 723900 h 4168140"/>
                  <a:gd name="connsiteX265" fmla="*/ 1181100 w 11737340"/>
                  <a:gd name="connsiteY265" fmla="*/ 647700 h 4168140"/>
                  <a:gd name="connsiteX266" fmla="*/ 1089660 w 11737340"/>
                  <a:gd name="connsiteY266" fmla="*/ 624840 h 4168140"/>
                  <a:gd name="connsiteX267" fmla="*/ 1021080 w 11737340"/>
                  <a:gd name="connsiteY267" fmla="*/ 586740 h 4168140"/>
                  <a:gd name="connsiteX268" fmla="*/ 937260 w 11737340"/>
                  <a:gd name="connsiteY268" fmla="*/ 548640 h 4168140"/>
                  <a:gd name="connsiteX269" fmla="*/ 830580 w 11737340"/>
                  <a:gd name="connsiteY269" fmla="*/ 510540 h 4168140"/>
                  <a:gd name="connsiteX270" fmla="*/ 754380 w 11737340"/>
                  <a:gd name="connsiteY270" fmla="*/ 457200 h 4168140"/>
                  <a:gd name="connsiteX271" fmla="*/ 708660 w 11737340"/>
                  <a:gd name="connsiteY271" fmla="*/ 419100 h 4168140"/>
                  <a:gd name="connsiteX272" fmla="*/ 609600 w 11737340"/>
                  <a:gd name="connsiteY272" fmla="*/ 396240 h 4168140"/>
                  <a:gd name="connsiteX273" fmla="*/ 548640 w 11737340"/>
                  <a:gd name="connsiteY273" fmla="*/ 320040 h 4168140"/>
                  <a:gd name="connsiteX274" fmla="*/ 510540 w 11737340"/>
                  <a:gd name="connsiteY274" fmla="*/ 251460 h 4168140"/>
                  <a:gd name="connsiteX275" fmla="*/ 464820 w 11737340"/>
                  <a:gd name="connsiteY275" fmla="*/ 190500 h 4168140"/>
                  <a:gd name="connsiteX276" fmla="*/ 411480 w 11737340"/>
                  <a:gd name="connsiteY276" fmla="*/ 137160 h 4168140"/>
                  <a:gd name="connsiteX277" fmla="*/ 373380 w 11737340"/>
                  <a:gd name="connsiteY277" fmla="*/ 45720 h 4168140"/>
                  <a:gd name="connsiteX278" fmla="*/ 342900 w 11737340"/>
                  <a:gd name="connsiteY278" fmla="*/ 0 h 4168140"/>
                  <a:gd name="connsiteX279" fmla="*/ 327660 w 11737340"/>
                  <a:gd name="connsiteY279" fmla="*/ 60960 h 4168140"/>
                  <a:gd name="connsiteX280" fmla="*/ 289560 w 11737340"/>
                  <a:gd name="connsiteY280" fmla="*/ 91440 h 4168140"/>
                  <a:gd name="connsiteX281" fmla="*/ 236220 w 11737340"/>
                  <a:gd name="connsiteY281" fmla="*/ 114300 h 4168140"/>
                  <a:gd name="connsiteX282" fmla="*/ 198120 w 11737340"/>
                  <a:gd name="connsiteY282" fmla="*/ 175260 h 4168140"/>
                  <a:gd name="connsiteX283" fmla="*/ 175260 w 11737340"/>
                  <a:gd name="connsiteY283" fmla="*/ 228600 h 4168140"/>
                  <a:gd name="connsiteX284" fmla="*/ 114300 w 11737340"/>
                  <a:gd name="connsiteY284" fmla="*/ 236220 h 4168140"/>
                  <a:gd name="connsiteX285" fmla="*/ 45720 w 11737340"/>
                  <a:gd name="connsiteY285" fmla="*/ 251460 h 4168140"/>
                  <a:gd name="connsiteX286" fmla="*/ 0 w 11737340"/>
                  <a:gd name="connsiteY286" fmla="*/ 281940 h 4168140"/>
                  <a:gd name="connsiteX287" fmla="*/ 68580 w 11737340"/>
                  <a:gd name="connsiteY287" fmla="*/ 320040 h 4168140"/>
                  <a:gd name="connsiteX0" fmla="*/ 68580 w 11737340"/>
                  <a:gd name="connsiteY0" fmla="*/ 320040 h 4168140"/>
                  <a:gd name="connsiteX1" fmla="*/ 121920 w 11737340"/>
                  <a:gd name="connsiteY1" fmla="*/ 381000 h 4168140"/>
                  <a:gd name="connsiteX2" fmla="*/ 198120 w 11737340"/>
                  <a:gd name="connsiteY2" fmla="*/ 419100 h 4168140"/>
                  <a:gd name="connsiteX3" fmla="*/ 320040 w 11737340"/>
                  <a:gd name="connsiteY3" fmla="*/ 510540 h 4168140"/>
                  <a:gd name="connsiteX4" fmla="*/ 411480 w 11737340"/>
                  <a:gd name="connsiteY4" fmla="*/ 563880 h 4168140"/>
                  <a:gd name="connsiteX5" fmla="*/ 472440 w 11737340"/>
                  <a:gd name="connsiteY5" fmla="*/ 632460 h 4168140"/>
                  <a:gd name="connsiteX6" fmla="*/ 601980 w 11737340"/>
                  <a:gd name="connsiteY6" fmla="*/ 708660 h 4168140"/>
                  <a:gd name="connsiteX7" fmla="*/ 739140 w 11737340"/>
                  <a:gd name="connsiteY7" fmla="*/ 784860 h 4168140"/>
                  <a:gd name="connsiteX8" fmla="*/ 861060 w 11737340"/>
                  <a:gd name="connsiteY8" fmla="*/ 868680 h 4168140"/>
                  <a:gd name="connsiteX9" fmla="*/ 944880 w 11737340"/>
                  <a:gd name="connsiteY9" fmla="*/ 952500 h 4168140"/>
                  <a:gd name="connsiteX10" fmla="*/ 1021080 w 11737340"/>
                  <a:gd name="connsiteY10" fmla="*/ 1005840 h 4168140"/>
                  <a:gd name="connsiteX11" fmla="*/ 1097280 w 11737340"/>
                  <a:gd name="connsiteY11" fmla="*/ 1043940 h 4168140"/>
                  <a:gd name="connsiteX12" fmla="*/ 1181100 w 11737340"/>
                  <a:gd name="connsiteY12" fmla="*/ 1104900 h 4168140"/>
                  <a:gd name="connsiteX13" fmla="*/ 1249680 w 11737340"/>
                  <a:gd name="connsiteY13" fmla="*/ 1150620 h 4168140"/>
                  <a:gd name="connsiteX14" fmla="*/ 1341120 w 11737340"/>
                  <a:gd name="connsiteY14" fmla="*/ 1196340 h 4168140"/>
                  <a:gd name="connsiteX15" fmla="*/ 1417320 w 11737340"/>
                  <a:gd name="connsiteY15" fmla="*/ 1257300 h 4168140"/>
                  <a:gd name="connsiteX16" fmla="*/ 1493520 w 11737340"/>
                  <a:gd name="connsiteY16" fmla="*/ 1333500 h 4168140"/>
                  <a:gd name="connsiteX17" fmla="*/ 1569720 w 11737340"/>
                  <a:gd name="connsiteY17" fmla="*/ 1356360 h 4168140"/>
                  <a:gd name="connsiteX18" fmla="*/ 1684020 w 11737340"/>
                  <a:gd name="connsiteY18" fmla="*/ 1424940 h 4168140"/>
                  <a:gd name="connsiteX19" fmla="*/ 1729740 w 11737340"/>
                  <a:gd name="connsiteY19" fmla="*/ 1485900 h 4168140"/>
                  <a:gd name="connsiteX20" fmla="*/ 1844040 w 11737340"/>
                  <a:gd name="connsiteY20" fmla="*/ 1569720 h 4168140"/>
                  <a:gd name="connsiteX21" fmla="*/ 1935480 w 11737340"/>
                  <a:gd name="connsiteY21" fmla="*/ 1615440 h 4168140"/>
                  <a:gd name="connsiteX22" fmla="*/ 2049780 w 11737340"/>
                  <a:gd name="connsiteY22" fmla="*/ 1691640 h 4168140"/>
                  <a:gd name="connsiteX23" fmla="*/ 2133600 w 11737340"/>
                  <a:gd name="connsiteY23" fmla="*/ 1729740 h 4168140"/>
                  <a:gd name="connsiteX24" fmla="*/ 2202180 w 11737340"/>
                  <a:gd name="connsiteY24" fmla="*/ 1805940 h 4168140"/>
                  <a:gd name="connsiteX25" fmla="*/ 2255520 w 11737340"/>
                  <a:gd name="connsiteY25" fmla="*/ 1821180 h 4168140"/>
                  <a:gd name="connsiteX26" fmla="*/ 2316480 w 11737340"/>
                  <a:gd name="connsiteY26" fmla="*/ 1866900 h 4168140"/>
                  <a:gd name="connsiteX27" fmla="*/ 2423160 w 11737340"/>
                  <a:gd name="connsiteY27" fmla="*/ 2004060 h 4168140"/>
                  <a:gd name="connsiteX28" fmla="*/ 2476500 w 11737340"/>
                  <a:gd name="connsiteY28" fmla="*/ 2087880 h 4168140"/>
                  <a:gd name="connsiteX29" fmla="*/ 2567940 w 11737340"/>
                  <a:gd name="connsiteY29" fmla="*/ 2148840 h 4168140"/>
                  <a:gd name="connsiteX30" fmla="*/ 2682240 w 11737340"/>
                  <a:gd name="connsiteY30" fmla="*/ 2186940 h 4168140"/>
                  <a:gd name="connsiteX31" fmla="*/ 2743200 w 11737340"/>
                  <a:gd name="connsiteY31" fmla="*/ 2209800 h 4168140"/>
                  <a:gd name="connsiteX32" fmla="*/ 2811780 w 11737340"/>
                  <a:gd name="connsiteY32" fmla="*/ 2247900 h 4168140"/>
                  <a:gd name="connsiteX33" fmla="*/ 2887980 w 11737340"/>
                  <a:gd name="connsiteY33" fmla="*/ 2301240 h 4168140"/>
                  <a:gd name="connsiteX34" fmla="*/ 2979420 w 11737340"/>
                  <a:gd name="connsiteY34" fmla="*/ 2385060 h 4168140"/>
                  <a:gd name="connsiteX35" fmla="*/ 3055620 w 11737340"/>
                  <a:gd name="connsiteY35" fmla="*/ 2461260 h 4168140"/>
                  <a:gd name="connsiteX36" fmla="*/ 3139440 w 11737340"/>
                  <a:gd name="connsiteY36" fmla="*/ 2537460 h 4168140"/>
                  <a:gd name="connsiteX37" fmla="*/ 3261360 w 11737340"/>
                  <a:gd name="connsiteY37" fmla="*/ 2628900 h 4168140"/>
                  <a:gd name="connsiteX38" fmla="*/ 3345180 w 11737340"/>
                  <a:gd name="connsiteY38" fmla="*/ 2720340 h 4168140"/>
                  <a:gd name="connsiteX39" fmla="*/ 3444240 w 11737340"/>
                  <a:gd name="connsiteY39" fmla="*/ 2796540 h 4168140"/>
                  <a:gd name="connsiteX40" fmla="*/ 3558540 w 11737340"/>
                  <a:gd name="connsiteY40" fmla="*/ 2872740 h 4168140"/>
                  <a:gd name="connsiteX41" fmla="*/ 3619500 w 11737340"/>
                  <a:gd name="connsiteY41" fmla="*/ 2979420 h 4168140"/>
                  <a:gd name="connsiteX42" fmla="*/ 3619500 w 11737340"/>
                  <a:gd name="connsiteY42" fmla="*/ 2979420 h 4168140"/>
                  <a:gd name="connsiteX43" fmla="*/ 3649980 w 11737340"/>
                  <a:gd name="connsiteY43" fmla="*/ 3048000 h 4168140"/>
                  <a:gd name="connsiteX44" fmla="*/ 3703320 w 11737340"/>
                  <a:gd name="connsiteY44" fmla="*/ 3086100 h 4168140"/>
                  <a:gd name="connsiteX45" fmla="*/ 3764280 w 11737340"/>
                  <a:gd name="connsiteY45" fmla="*/ 3063240 h 4168140"/>
                  <a:gd name="connsiteX46" fmla="*/ 3848100 w 11737340"/>
                  <a:gd name="connsiteY46" fmla="*/ 3025140 h 4168140"/>
                  <a:gd name="connsiteX47" fmla="*/ 3916680 w 11737340"/>
                  <a:gd name="connsiteY47" fmla="*/ 3032760 h 4168140"/>
                  <a:gd name="connsiteX48" fmla="*/ 4030980 w 11737340"/>
                  <a:gd name="connsiteY48" fmla="*/ 3063240 h 4168140"/>
                  <a:gd name="connsiteX49" fmla="*/ 4137660 w 11737340"/>
                  <a:gd name="connsiteY49" fmla="*/ 3101340 h 4168140"/>
                  <a:gd name="connsiteX50" fmla="*/ 4259580 w 11737340"/>
                  <a:gd name="connsiteY50" fmla="*/ 3147060 h 4168140"/>
                  <a:gd name="connsiteX51" fmla="*/ 4381500 w 11737340"/>
                  <a:gd name="connsiteY51" fmla="*/ 3192780 h 4168140"/>
                  <a:gd name="connsiteX52" fmla="*/ 4526280 w 11737340"/>
                  <a:gd name="connsiteY52" fmla="*/ 3276600 h 4168140"/>
                  <a:gd name="connsiteX53" fmla="*/ 4587240 w 11737340"/>
                  <a:gd name="connsiteY53" fmla="*/ 3299460 h 4168140"/>
                  <a:gd name="connsiteX54" fmla="*/ 4610100 w 11737340"/>
                  <a:gd name="connsiteY54" fmla="*/ 3352800 h 4168140"/>
                  <a:gd name="connsiteX55" fmla="*/ 4648200 w 11737340"/>
                  <a:gd name="connsiteY55" fmla="*/ 3436620 h 4168140"/>
                  <a:gd name="connsiteX56" fmla="*/ 4671060 w 11737340"/>
                  <a:gd name="connsiteY56" fmla="*/ 3520440 h 4168140"/>
                  <a:gd name="connsiteX57" fmla="*/ 4678680 w 11737340"/>
                  <a:gd name="connsiteY57" fmla="*/ 3589020 h 4168140"/>
                  <a:gd name="connsiteX58" fmla="*/ 4686300 w 11737340"/>
                  <a:gd name="connsiteY58" fmla="*/ 3649980 h 4168140"/>
                  <a:gd name="connsiteX59" fmla="*/ 4724400 w 11737340"/>
                  <a:gd name="connsiteY59" fmla="*/ 3680460 h 4168140"/>
                  <a:gd name="connsiteX60" fmla="*/ 4785360 w 11737340"/>
                  <a:gd name="connsiteY60" fmla="*/ 3672840 h 4168140"/>
                  <a:gd name="connsiteX61" fmla="*/ 4869180 w 11737340"/>
                  <a:gd name="connsiteY61" fmla="*/ 3703320 h 4168140"/>
                  <a:gd name="connsiteX62" fmla="*/ 4914900 w 11737340"/>
                  <a:gd name="connsiteY62" fmla="*/ 3756660 h 4168140"/>
                  <a:gd name="connsiteX63" fmla="*/ 5105400 w 11737340"/>
                  <a:gd name="connsiteY63" fmla="*/ 3832860 h 4168140"/>
                  <a:gd name="connsiteX64" fmla="*/ 5173980 w 11737340"/>
                  <a:gd name="connsiteY64" fmla="*/ 3886200 h 4168140"/>
                  <a:gd name="connsiteX65" fmla="*/ 5242560 w 11737340"/>
                  <a:gd name="connsiteY65" fmla="*/ 3924300 h 4168140"/>
                  <a:gd name="connsiteX66" fmla="*/ 5364480 w 11737340"/>
                  <a:gd name="connsiteY66" fmla="*/ 3962400 h 4168140"/>
                  <a:gd name="connsiteX67" fmla="*/ 5516880 w 11737340"/>
                  <a:gd name="connsiteY67" fmla="*/ 4046220 h 4168140"/>
                  <a:gd name="connsiteX68" fmla="*/ 5585460 w 11737340"/>
                  <a:gd name="connsiteY68" fmla="*/ 4099560 h 4168140"/>
                  <a:gd name="connsiteX69" fmla="*/ 5661660 w 11737340"/>
                  <a:gd name="connsiteY69" fmla="*/ 4122420 h 4168140"/>
                  <a:gd name="connsiteX70" fmla="*/ 5745480 w 11737340"/>
                  <a:gd name="connsiteY70" fmla="*/ 4130040 h 4168140"/>
                  <a:gd name="connsiteX71" fmla="*/ 5836920 w 11737340"/>
                  <a:gd name="connsiteY71" fmla="*/ 4130040 h 4168140"/>
                  <a:gd name="connsiteX72" fmla="*/ 5951220 w 11737340"/>
                  <a:gd name="connsiteY72" fmla="*/ 4145280 h 4168140"/>
                  <a:gd name="connsiteX73" fmla="*/ 6035040 w 11737340"/>
                  <a:gd name="connsiteY73" fmla="*/ 4168140 h 4168140"/>
                  <a:gd name="connsiteX74" fmla="*/ 6149340 w 11737340"/>
                  <a:gd name="connsiteY74" fmla="*/ 4137660 h 4168140"/>
                  <a:gd name="connsiteX75" fmla="*/ 6286500 w 11737340"/>
                  <a:gd name="connsiteY75" fmla="*/ 4114800 h 4168140"/>
                  <a:gd name="connsiteX76" fmla="*/ 6393180 w 11737340"/>
                  <a:gd name="connsiteY76" fmla="*/ 4053840 h 4168140"/>
                  <a:gd name="connsiteX77" fmla="*/ 6484620 w 11737340"/>
                  <a:gd name="connsiteY77" fmla="*/ 4038600 h 4168140"/>
                  <a:gd name="connsiteX78" fmla="*/ 6583680 w 11737340"/>
                  <a:gd name="connsiteY78" fmla="*/ 3970020 h 4168140"/>
                  <a:gd name="connsiteX79" fmla="*/ 6697980 w 11737340"/>
                  <a:gd name="connsiteY79" fmla="*/ 3886200 h 4168140"/>
                  <a:gd name="connsiteX80" fmla="*/ 6728460 w 11737340"/>
                  <a:gd name="connsiteY80" fmla="*/ 3817620 h 4168140"/>
                  <a:gd name="connsiteX81" fmla="*/ 6842760 w 11737340"/>
                  <a:gd name="connsiteY81" fmla="*/ 3733800 h 4168140"/>
                  <a:gd name="connsiteX82" fmla="*/ 6972300 w 11737340"/>
                  <a:gd name="connsiteY82" fmla="*/ 3642360 h 4168140"/>
                  <a:gd name="connsiteX83" fmla="*/ 7078980 w 11737340"/>
                  <a:gd name="connsiteY83" fmla="*/ 3528060 h 4168140"/>
                  <a:gd name="connsiteX84" fmla="*/ 7139940 w 11737340"/>
                  <a:gd name="connsiteY84" fmla="*/ 3444240 h 4168140"/>
                  <a:gd name="connsiteX85" fmla="*/ 7269480 w 11737340"/>
                  <a:gd name="connsiteY85" fmla="*/ 3284220 h 4168140"/>
                  <a:gd name="connsiteX86" fmla="*/ 7330440 w 11737340"/>
                  <a:gd name="connsiteY86" fmla="*/ 3185160 h 4168140"/>
                  <a:gd name="connsiteX87" fmla="*/ 7376160 w 11737340"/>
                  <a:gd name="connsiteY87" fmla="*/ 3116580 h 4168140"/>
                  <a:gd name="connsiteX88" fmla="*/ 7444740 w 11737340"/>
                  <a:gd name="connsiteY88" fmla="*/ 3093720 h 4168140"/>
                  <a:gd name="connsiteX89" fmla="*/ 7513320 w 11737340"/>
                  <a:gd name="connsiteY89" fmla="*/ 3101340 h 4168140"/>
                  <a:gd name="connsiteX90" fmla="*/ 7574280 w 11737340"/>
                  <a:gd name="connsiteY90" fmla="*/ 3078480 h 4168140"/>
                  <a:gd name="connsiteX91" fmla="*/ 7726680 w 11737340"/>
                  <a:gd name="connsiteY91" fmla="*/ 3108960 h 4168140"/>
                  <a:gd name="connsiteX92" fmla="*/ 7833360 w 11737340"/>
                  <a:gd name="connsiteY92" fmla="*/ 3162300 h 4168140"/>
                  <a:gd name="connsiteX93" fmla="*/ 7962900 w 11737340"/>
                  <a:gd name="connsiteY93" fmla="*/ 3192780 h 4168140"/>
                  <a:gd name="connsiteX94" fmla="*/ 8161020 w 11737340"/>
                  <a:gd name="connsiteY94" fmla="*/ 3268980 h 4168140"/>
                  <a:gd name="connsiteX95" fmla="*/ 8290560 w 11737340"/>
                  <a:gd name="connsiteY95" fmla="*/ 3337560 h 4168140"/>
                  <a:gd name="connsiteX96" fmla="*/ 8382000 w 11737340"/>
                  <a:gd name="connsiteY96" fmla="*/ 3360420 h 4168140"/>
                  <a:gd name="connsiteX97" fmla="*/ 8458200 w 11737340"/>
                  <a:gd name="connsiteY97" fmla="*/ 3398520 h 4168140"/>
                  <a:gd name="connsiteX98" fmla="*/ 8595360 w 11737340"/>
                  <a:gd name="connsiteY98" fmla="*/ 3512820 h 4168140"/>
                  <a:gd name="connsiteX99" fmla="*/ 8641080 w 11737340"/>
                  <a:gd name="connsiteY99" fmla="*/ 3566160 h 4168140"/>
                  <a:gd name="connsiteX100" fmla="*/ 8702040 w 11737340"/>
                  <a:gd name="connsiteY100" fmla="*/ 3604260 h 4168140"/>
                  <a:gd name="connsiteX101" fmla="*/ 8763000 w 11737340"/>
                  <a:gd name="connsiteY101" fmla="*/ 3634740 h 4168140"/>
                  <a:gd name="connsiteX102" fmla="*/ 8846820 w 11737340"/>
                  <a:gd name="connsiteY102" fmla="*/ 3632200 h 4168140"/>
                  <a:gd name="connsiteX103" fmla="*/ 8968740 w 11737340"/>
                  <a:gd name="connsiteY103" fmla="*/ 3634740 h 4168140"/>
                  <a:gd name="connsiteX104" fmla="*/ 9060180 w 11737340"/>
                  <a:gd name="connsiteY104" fmla="*/ 3642360 h 4168140"/>
                  <a:gd name="connsiteX105" fmla="*/ 9151620 w 11737340"/>
                  <a:gd name="connsiteY105" fmla="*/ 3657600 h 4168140"/>
                  <a:gd name="connsiteX106" fmla="*/ 9230360 w 11737340"/>
                  <a:gd name="connsiteY106" fmla="*/ 3657600 h 4168140"/>
                  <a:gd name="connsiteX107" fmla="*/ 9331960 w 11737340"/>
                  <a:gd name="connsiteY107" fmla="*/ 3629660 h 4168140"/>
                  <a:gd name="connsiteX108" fmla="*/ 9433560 w 11737340"/>
                  <a:gd name="connsiteY108" fmla="*/ 3589020 h 4168140"/>
                  <a:gd name="connsiteX109" fmla="*/ 9509760 w 11737340"/>
                  <a:gd name="connsiteY109" fmla="*/ 3528060 h 4168140"/>
                  <a:gd name="connsiteX110" fmla="*/ 9646920 w 11737340"/>
                  <a:gd name="connsiteY110" fmla="*/ 3489960 h 4168140"/>
                  <a:gd name="connsiteX111" fmla="*/ 9784080 w 11737340"/>
                  <a:gd name="connsiteY111" fmla="*/ 3444240 h 4168140"/>
                  <a:gd name="connsiteX112" fmla="*/ 9860280 w 11737340"/>
                  <a:gd name="connsiteY112" fmla="*/ 3383280 h 4168140"/>
                  <a:gd name="connsiteX113" fmla="*/ 9921240 w 11737340"/>
                  <a:gd name="connsiteY113" fmla="*/ 3314700 h 4168140"/>
                  <a:gd name="connsiteX114" fmla="*/ 9997440 w 11737340"/>
                  <a:gd name="connsiteY114" fmla="*/ 3208020 h 4168140"/>
                  <a:gd name="connsiteX115" fmla="*/ 10043160 w 11737340"/>
                  <a:gd name="connsiteY115" fmla="*/ 3101340 h 4168140"/>
                  <a:gd name="connsiteX116" fmla="*/ 10104120 w 11737340"/>
                  <a:gd name="connsiteY116" fmla="*/ 3017520 h 4168140"/>
                  <a:gd name="connsiteX117" fmla="*/ 10157460 w 11737340"/>
                  <a:gd name="connsiteY117" fmla="*/ 2933700 h 4168140"/>
                  <a:gd name="connsiteX118" fmla="*/ 10218420 w 11737340"/>
                  <a:gd name="connsiteY118" fmla="*/ 2849880 h 4168140"/>
                  <a:gd name="connsiteX119" fmla="*/ 10294620 w 11737340"/>
                  <a:gd name="connsiteY119" fmla="*/ 2735580 h 4168140"/>
                  <a:gd name="connsiteX120" fmla="*/ 10347960 w 11737340"/>
                  <a:gd name="connsiteY120" fmla="*/ 2621280 h 4168140"/>
                  <a:gd name="connsiteX121" fmla="*/ 10431780 w 11737340"/>
                  <a:gd name="connsiteY121" fmla="*/ 2499360 h 4168140"/>
                  <a:gd name="connsiteX122" fmla="*/ 10500360 w 11737340"/>
                  <a:gd name="connsiteY122" fmla="*/ 2354580 h 4168140"/>
                  <a:gd name="connsiteX123" fmla="*/ 10553700 w 11737340"/>
                  <a:gd name="connsiteY123" fmla="*/ 2263140 h 4168140"/>
                  <a:gd name="connsiteX124" fmla="*/ 10584180 w 11737340"/>
                  <a:gd name="connsiteY124" fmla="*/ 2194560 h 4168140"/>
                  <a:gd name="connsiteX125" fmla="*/ 10624820 w 11737340"/>
                  <a:gd name="connsiteY125" fmla="*/ 2125980 h 4168140"/>
                  <a:gd name="connsiteX126" fmla="*/ 10675620 w 11737340"/>
                  <a:gd name="connsiteY126" fmla="*/ 2049780 h 4168140"/>
                  <a:gd name="connsiteX127" fmla="*/ 10690860 w 11737340"/>
                  <a:gd name="connsiteY127" fmla="*/ 1988820 h 4168140"/>
                  <a:gd name="connsiteX128" fmla="*/ 10713720 w 11737340"/>
                  <a:gd name="connsiteY128" fmla="*/ 1927860 h 4168140"/>
                  <a:gd name="connsiteX129" fmla="*/ 10767060 w 11737340"/>
                  <a:gd name="connsiteY129" fmla="*/ 1859280 h 4168140"/>
                  <a:gd name="connsiteX130" fmla="*/ 10873740 w 11737340"/>
                  <a:gd name="connsiteY130" fmla="*/ 1828800 h 4168140"/>
                  <a:gd name="connsiteX131" fmla="*/ 11079480 w 11737340"/>
                  <a:gd name="connsiteY131" fmla="*/ 1767840 h 4168140"/>
                  <a:gd name="connsiteX132" fmla="*/ 11247120 w 11737340"/>
                  <a:gd name="connsiteY132" fmla="*/ 1684020 h 4168140"/>
                  <a:gd name="connsiteX133" fmla="*/ 11407140 w 11737340"/>
                  <a:gd name="connsiteY133" fmla="*/ 1628140 h 4168140"/>
                  <a:gd name="connsiteX134" fmla="*/ 11490960 w 11737340"/>
                  <a:gd name="connsiteY134" fmla="*/ 1577340 h 4168140"/>
                  <a:gd name="connsiteX135" fmla="*/ 11635740 w 11737340"/>
                  <a:gd name="connsiteY135" fmla="*/ 1508760 h 4168140"/>
                  <a:gd name="connsiteX136" fmla="*/ 11737340 w 11737340"/>
                  <a:gd name="connsiteY136" fmla="*/ 1442720 h 4168140"/>
                  <a:gd name="connsiteX137" fmla="*/ 11620500 w 11737340"/>
                  <a:gd name="connsiteY137" fmla="*/ 1417320 h 4168140"/>
                  <a:gd name="connsiteX138" fmla="*/ 11567160 w 11737340"/>
                  <a:gd name="connsiteY138" fmla="*/ 1379220 h 4168140"/>
                  <a:gd name="connsiteX139" fmla="*/ 11498580 w 11737340"/>
                  <a:gd name="connsiteY139" fmla="*/ 1318260 h 4168140"/>
                  <a:gd name="connsiteX140" fmla="*/ 11468100 w 11737340"/>
                  <a:gd name="connsiteY140" fmla="*/ 1280160 h 4168140"/>
                  <a:gd name="connsiteX141" fmla="*/ 11442700 w 11737340"/>
                  <a:gd name="connsiteY141" fmla="*/ 1231900 h 4168140"/>
                  <a:gd name="connsiteX142" fmla="*/ 11384280 w 11737340"/>
                  <a:gd name="connsiteY142" fmla="*/ 1310640 h 4168140"/>
                  <a:gd name="connsiteX143" fmla="*/ 11353800 w 11737340"/>
                  <a:gd name="connsiteY143" fmla="*/ 1356360 h 4168140"/>
                  <a:gd name="connsiteX144" fmla="*/ 11224260 w 11737340"/>
                  <a:gd name="connsiteY144" fmla="*/ 1417320 h 4168140"/>
                  <a:gd name="connsiteX145" fmla="*/ 11109960 w 11737340"/>
                  <a:gd name="connsiteY145" fmla="*/ 1463040 h 4168140"/>
                  <a:gd name="connsiteX146" fmla="*/ 10911840 w 11737340"/>
                  <a:gd name="connsiteY146" fmla="*/ 1524000 h 4168140"/>
                  <a:gd name="connsiteX147" fmla="*/ 10774680 w 11737340"/>
                  <a:gd name="connsiteY147" fmla="*/ 1546860 h 4168140"/>
                  <a:gd name="connsiteX148" fmla="*/ 10675620 w 11737340"/>
                  <a:gd name="connsiteY148" fmla="*/ 1615440 h 4168140"/>
                  <a:gd name="connsiteX149" fmla="*/ 10568940 w 11737340"/>
                  <a:gd name="connsiteY149" fmla="*/ 1676400 h 4168140"/>
                  <a:gd name="connsiteX150" fmla="*/ 10485120 w 11737340"/>
                  <a:gd name="connsiteY150" fmla="*/ 1760220 h 4168140"/>
                  <a:gd name="connsiteX151" fmla="*/ 10454640 w 11737340"/>
                  <a:gd name="connsiteY151" fmla="*/ 1836420 h 4168140"/>
                  <a:gd name="connsiteX152" fmla="*/ 10416540 w 11737340"/>
                  <a:gd name="connsiteY152" fmla="*/ 1927860 h 4168140"/>
                  <a:gd name="connsiteX153" fmla="*/ 10401300 w 11737340"/>
                  <a:gd name="connsiteY153" fmla="*/ 2004060 h 4168140"/>
                  <a:gd name="connsiteX154" fmla="*/ 10363200 w 11737340"/>
                  <a:gd name="connsiteY154" fmla="*/ 2095500 h 4168140"/>
                  <a:gd name="connsiteX155" fmla="*/ 10317480 w 11737340"/>
                  <a:gd name="connsiteY155" fmla="*/ 2225040 h 4168140"/>
                  <a:gd name="connsiteX156" fmla="*/ 10287000 w 11737340"/>
                  <a:gd name="connsiteY156" fmla="*/ 2346960 h 4168140"/>
                  <a:gd name="connsiteX157" fmla="*/ 10218420 w 11737340"/>
                  <a:gd name="connsiteY157" fmla="*/ 2499360 h 4168140"/>
                  <a:gd name="connsiteX158" fmla="*/ 10134600 w 11737340"/>
                  <a:gd name="connsiteY158" fmla="*/ 2621280 h 4168140"/>
                  <a:gd name="connsiteX159" fmla="*/ 10043160 w 11737340"/>
                  <a:gd name="connsiteY159" fmla="*/ 2735580 h 4168140"/>
                  <a:gd name="connsiteX160" fmla="*/ 9974580 w 11737340"/>
                  <a:gd name="connsiteY160" fmla="*/ 2857500 h 4168140"/>
                  <a:gd name="connsiteX161" fmla="*/ 9906000 w 11737340"/>
                  <a:gd name="connsiteY161" fmla="*/ 2941320 h 4168140"/>
                  <a:gd name="connsiteX162" fmla="*/ 9860280 w 11737340"/>
                  <a:gd name="connsiteY162" fmla="*/ 3032760 h 4168140"/>
                  <a:gd name="connsiteX163" fmla="*/ 9806940 w 11737340"/>
                  <a:gd name="connsiteY163" fmla="*/ 3116580 h 4168140"/>
                  <a:gd name="connsiteX164" fmla="*/ 9715500 w 11737340"/>
                  <a:gd name="connsiteY164" fmla="*/ 3208020 h 4168140"/>
                  <a:gd name="connsiteX165" fmla="*/ 9616440 w 11737340"/>
                  <a:gd name="connsiteY165" fmla="*/ 3261360 h 4168140"/>
                  <a:gd name="connsiteX166" fmla="*/ 9532620 w 11737340"/>
                  <a:gd name="connsiteY166" fmla="*/ 3329940 h 4168140"/>
                  <a:gd name="connsiteX167" fmla="*/ 9471660 w 11737340"/>
                  <a:gd name="connsiteY167" fmla="*/ 3375660 h 4168140"/>
                  <a:gd name="connsiteX168" fmla="*/ 9410700 w 11737340"/>
                  <a:gd name="connsiteY168" fmla="*/ 3429000 h 4168140"/>
                  <a:gd name="connsiteX169" fmla="*/ 9288780 w 11737340"/>
                  <a:gd name="connsiteY169" fmla="*/ 3436620 h 4168140"/>
                  <a:gd name="connsiteX170" fmla="*/ 9166860 w 11737340"/>
                  <a:gd name="connsiteY170" fmla="*/ 3444240 h 4168140"/>
                  <a:gd name="connsiteX171" fmla="*/ 9029700 w 11737340"/>
                  <a:gd name="connsiteY171" fmla="*/ 3413760 h 4168140"/>
                  <a:gd name="connsiteX172" fmla="*/ 8823960 w 11737340"/>
                  <a:gd name="connsiteY172" fmla="*/ 3360420 h 4168140"/>
                  <a:gd name="connsiteX173" fmla="*/ 8679180 w 11737340"/>
                  <a:gd name="connsiteY173" fmla="*/ 3329940 h 4168140"/>
                  <a:gd name="connsiteX174" fmla="*/ 8572500 w 11737340"/>
                  <a:gd name="connsiteY174" fmla="*/ 3276600 h 4168140"/>
                  <a:gd name="connsiteX175" fmla="*/ 8465820 w 11737340"/>
                  <a:gd name="connsiteY175" fmla="*/ 3215640 h 4168140"/>
                  <a:gd name="connsiteX176" fmla="*/ 8321040 w 11737340"/>
                  <a:gd name="connsiteY176" fmla="*/ 3177540 h 4168140"/>
                  <a:gd name="connsiteX177" fmla="*/ 8199120 w 11737340"/>
                  <a:gd name="connsiteY177" fmla="*/ 3131820 h 4168140"/>
                  <a:gd name="connsiteX178" fmla="*/ 8069580 w 11737340"/>
                  <a:gd name="connsiteY178" fmla="*/ 3078480 h 4168140"/>
                  <a:gd name="connsiteX179" fmla="*/ 7917180 w 11737340"/>
                  <a:gd name="connsiteY179" fmla="*/ 2994660 h 4168140"/>
                  <a:gd name="connsiteX180" fmla="*/ 7787640 w 11737340"/>
                  <a:gd name="connsiteY180" fmla="*/ 2971800 h 4168140"/>
                  <a:gd name="connsiteX181" fmla="*/ 7719060 w 11737340"/>
                  <a:gd name="connsiteY181" fmla="*/ 2933700 h 4168140"/>
                  <a:gd name="connsiteX182" fmla="*/ 7612380 w 11737340"/>
                  <a:gd name="connsiteY182" fmla="*/ 2903220 h 4168140"/>
                  <a:gd name="connsiteX183" fmla="*/ 7566660 w 11737340"/>
                  <a:gd name="connsiteY183" fmla="*/ 2887980 h 4168140"/>
                  <a:gd name="connsiteX184" fmla="*/ 7551420 w 11737340"/>
                  <a:gd name="connsiteY184" fmla="*/ 2849880 h 4168140"/>
                  <a:gd name="connsiteX185" fmla="*/ 7533640 w 11737340"/>
                  <a:gd name="connsiteY185" fmla="*/ 2788920 h 4168140"/>
                  <a:gd name="connsiteX186" fmla="*/ 7475220 w 11737340"/>
                  <a:gd name="connsiteY186" fmla="*/ 2857500 h 4168140"/>
                  <a:gd name="connsiteX187" fmla="*/ 7414260 w 11737340"/>
                  <a:gd name="connsiteY187" fmla="*/ 2887980 h 4168140"/>
                  <a:gd name="connsiteX188" fmla="*/ 7345680 w 11737340"/>
                  <a:gd name="connsiteY188" fmla="*/ 2971800 h 4168140"/>
                  <a:gd name="connsiteX189" fmla="*/ 7315200 w 11737340"/>
                  <a:gd name="connsiteY189" fmla="*/ 2994660 h 4168140"/>
                  <a:gd name="connsiteX190" fmla="*/ 7261860 w 11737340"/>
                  <a:gd name="connsiteY190" fmla="*/ 3009900 h 4168140"/>
                  <a:gd name="connsiteX191" fmla="*/ 7193280 w 11737340"/>
                  <a:gd name="connsiteY191" fmla="*/ 3025140 h 4168140"/>
                  <a:gd name="connsiteX192" fmla="*/ 7155180 w 11737340"/>
                  <a:gd name="connsiteY192" fmla="*/ 3078480 h 4168140"/>
                  <a:gd name="connsiteX193" fmla="*/ 7109460 w 11737340"/>
                  <a:gd name="connsiteY193" fmla="*/ 3154680 h 4168140"/>
                  <a:gd name="connsiteX194" fmla="*/ 7048500 w 11737340"/>
                  <a:gd name="connsiteY194" fmla="*/ 3246120 h 4168140"/>
                  <a:gd name="connsiteX195" fmla="*/ 6995160 w 11737340"/>
                  <a:gd name="connsiteY195" fmla="*/ 3307080 h 4168140"/>
                  <a:gd name="connsiteX196" fmla="*/ 6972300 w 11737340"/>
                  <a:gd name="connsiteY196" fmla="*/ 3352800 h 4168140"/>
                  <a:gd name="connsiteX197" fmla="*/ 6949440 w 11737340"/>
                  <a:gd name="connsiteY197" fmla="*/ 3413760 h 4168140"/>
                  <a:gd name="connsiteX198" fmla="*/ 6949440 w 11737340"/>
                  <a:gd name="connsiteY198" fmla="*/ 3413760 h 4168140"/>
                  <a:gd name="connsiteX199" fmla="*/ 6911340 w 11737340"/>
                  <a:gd name="connsiteY199" fmla="*/ 3474720 h 4168140"/>
                  <a:gd name="connsiteX200" fmla="*/ 6888480 w 11737340"/>
                  <a:gd name="connsiteY200" fmla="*/ 3505200 h 4168140"/>
                  <a:gd name="connsiteX201" fmla="*/ 6819900 w 11737340"/>
                  <a:gd name="connsiteY201" fmla="*/ 3566160 h 4168140"/>
                  <a:gd name="connsiteX202" fmla="*/ 6743700 w 11737340"/>
                  <a:gd name="connsiteY202" fmla="*/ 3581400 h 4168140"/>
                  <a:gd name="connsiteX203" fmla="*/ 6675120 w 11737340"/>
                  <a:gd name="connsiteY203" fmla="*/ 3657600 h 4168140"/>
                  <a:gd name="connsiteX204" fmla="*/ 6629400 w 11737340"/>
                  <a:gd name="connsiteY204" fmla="*/ 3718560 h 4168140"/>
                  <a:gd name="connsiteX205" fmla="*/ 6576060 w 11737340"/>
                  <a:gd name="connsiteY205" fmla="*/ 3779520 h 4168140"/>
                  <a:gd name="connsiteX206" fmla="*/ 6484620 w 11737340"/>
                  <a:gd name="connsiteY206" fmla="*/ 3817620 h 4168140"/>
                  <a:gd name="connsiteX207" fmla="*/ 6400800 w 11737340"/>
                  <a:gd name="connsiteY207" fmla="*/ 3832860 h 4168140"/>
                  <a:gd name="connsiteX208" fmla="*/ 6263640 w 11737340"/>
                  <a:gd name="connsiteY208" fmla="*/ 3870960 h 4168140"/>
                  <a:gd name="connsiteX209" fmla="*/ 6126480 w 11737340"/>
                  <a:gd name="connsiteY209" fmla="*/ 3901440 h 4168140"/>
                  <a:gd name="connsiteX210" fmla="*/ 6027420 w 11737340"/>
                  <a:gd name="connsiteY210" fmla="*/ 3916680 h 4168140"/>
                  <a:gd name="connsiteX211" fmla="*/ 5890260 w 11737340"/>
                  <a:gd name="connsiteY211" fmla="*/ 3878580 h 4168140"/>
                  <a:gd name="connsiteX212" fmla="*/ 5821680 w 11737340"/>
                  <a:gd name="connsiteY212" fmla="*/ 3863340 h 4168140"/>
                  <a:gd name="connsiteX213" fmla="*/ 5737860 w 11737340"/>
                  <a:gd name="connsiteY213" fmla="*/ 3825240 h 4168140"/>
                  <a:gd name="connsiteX214" fmla="*/ 5638800 w 11737340"/>
                  <a:gd name="connsiteY214" fmla="*/ 3794760 h 4168140"/>
                  <a:gd name="connsiteX215" fmla="*/ 5524500 w 11737340"/>
                  <a:gd name="connsiteY215" fmla="*/ 3756660 h 4168140"/>
                  <a:gd name="connsiteX216" fmla="*/ 5448300 w 11737340"/>
                  <a:gd name="connsiteY216" fmla="*/ 3718560 h 4168140"/>
                  <a:gd name="connsiteX217" fmla="*/ 5349240 w 11737340"/>
                  <a:gd name="connsiteY217" fmla="*/ 3657600 h 4168140"/>
                  <a:gd name="connsiteX218" fmla="*/ 5295900 w 11737340"/>
                  <a:gd name="connsiteY218" fmla="*/ 3619500 h 4168140"/>
                  <a:gd name="connsiteX219" fmla="*/ 5234940 w 11737340"/>
                  <a:gd name="connsiteY219" fmla="*/ 3596640 h 4168140"/>
                  <a:gd name="connsiteX220" fmla="*/ 5135880 w 11737340"/>
                  <a:gd name="connsiteY220" fmla="*/ 3550920 h 4168140"/>
                  <a:gd name="connsiteX221" fmla="*/ 5059680 w 11737340"/>
                  <a:gd name="connsiteY221" fmla="*/ 3505200 h 4168140"/>
                  <a:gd name="connsiteX222" fmla="*/ 5029200 w 11737340"/>
                  <a:gd name="connsiteY222" fmla="*/ 3482340 h 4168140"/>
                  <a:gd name="connsiteX223" fmla="*/ 4960620 w 11737340"/>
                  <a:gd name="connsiteY223" fmla="*/ 3413760 h 4168140"/>
                  <a:gd name="connsiteX224" fmla="*/ 4876800 w 11737340"/>
                  <a:gd name="connsiteY224" fmla="*/ 3299460 h 4168140"/>
                  <a:gd name="connsiteX225" fmla="*/ 4808220 w 11737340"/>
                  <a:gd name="connsiteY225" fmla="*/ 3200400 h 4168140"/>
                  <a:gd name="connsiteX226" fmla="*/ 4777740 w 11737340"/>
                  <a:gd name="connsiteY226" fmla="*/ 3147060 h 4168140"/>
                  <a:gd name="connsiteX227" fmla="*/ 4724400 w 11737340"/>
                  <a:gd name="connsiteY227" fmla="*/ 3108960 h 4168140"/>
                  <a:gd name="connsiteX228" fmla="*/ 4648200 w 11737340"/>
                  <a:gd name="connsiteY228" fmla="*/ 3063240 h 4168140"/>
                  <a:gd name="connsiteX229" fmla="*/ 4533900 w 11737340"/>
                  <a:gd name="connsiteY229" fmla="*/ 2979420 h 4168140"/>
                  <a:gd name="connsiteX230" fmla="*/ 4427220 w 11737340"/>
                  <a:gd name="connsiteY230" fmla="*/ 2941320 h 4168140"/>
                  <a:gd name="connsiteX231" fmla="*/ 4366260 w 11737340"/>
                  <a:gd name="connsiteY231" fmla="*/ 2903220 h 4168140"/>
                  <a:gd name="connsiteX232" fmla="*/ 4244340 w 11737340"/>
                  <a:gd name="connsiteY232" fmla="*/ 2842260 h 4168140"/>
                  <a:gd name="connsiteX233" fmla="*/ 4145280 w 11737340"/>
                  <a:gd name="connsiteY233" fmla="*/ 2811780 h 4168140"/>
                  <a:gd name="connsiteX234" fmla="*/ 4038600 w 11737340"/>
                  <a:gd name="connsiteY234" fmla="*/ 2804160 h 4168140"/>
                  <a:gd name="connsiteX235" fmla="*/ 3954780 w 11737340"/>
                  <a:gd name="connsiteY235" fmla="*/ 2819400 h 4168140"/>
                  <a:gd name="connsiteX236" fmla="*/ 3863340 w 11737340"/>
                  <a:gd name="connsiteY236" fmla="*/ 2804160 h 4168140"/>
                  <a:gd name="connsiteX237" fmla="*/ 3741420 w 11737340"/>
                  <a:gd name="connsiteY237" fmla="*/ 2781300 h 4168140"/>
                  <a:gd name="connsiteX238" fmla="*/ 3649980 w 11737340"/>
                  <a:gd name="connsiteY238" fmla="*/ 2743200 h 4168140"/>
                  <a:gd name="connsiteX239" fmla="*/ 3573780 w 11737340"/>
                  <a:gd name="connsiteY239" fmla="*/ 2674620 h 4168140"/>
                  <a:gd name="connsiteX240" fmla="*/ 3482340 w 11737340"/>
                  <a:gd name="connsiteY240" fmla="*/ 2621280 h 4168140"/>
                  <a:gd name="connsiteX241" fmla="*/ 3436620 w 11737340"/>
                  <a:gd name="connsiteY241" fmla="*/ 2552700 h 4168140"/>
                  <a:gd name="connsiteX242" fmla="*/ 3329940 w 11737340"/>
                  <a:gd name="connsiteY242" fmla="*/ 2423160 h 4168140"/>
                  <a:gd name="connsiteX243" fmla="*/ 3261360 w 11737340"/>
                  <a:gd name="connsiteY243" fmla="*/ 2324100 h 4168140"/>
                  <a:gd name="connsiteX244" fmla="*/ 3131820 w 11737340"/>
                  <a:gd name="connsiteY244" fmla="*/ 2209800 h 4168140"/>
                  <a:gd name="connsiteX245" fmla="*/ 3040380 w 11737340"/>
                  <a:gd name="connsiteY245" fmla="*/ 2141220 h 4168140"/>
                  <a:gd name="connsiteX246" fmla="*/ 2910840 w 11737340"/>
                  <a:gd name="connsiteY246" fmla="*/ 2034540 h 4168140"/>
                  <a:gd name="connsiteX247" fmla="*/ 2849880 w 11737340"/>
                  <a:gd name="connsiteY247" fmla="*/ 1958340 h 4168140"/>
                  <a:gd name="connsiteX248" fmla="*/ 2743200 w 11737340"/>
                  <a:gd name="connsiteY248" fmla="*/ 1889760 h 4168140"/>
                  <a:gd name="connsiteX249" fmla="*/ 2659380 w 11737340"/>
                  <a:gd name="connsiteY249" fmla="*/ 1844040 h 4168140"/>
                  <a:gd name="connsiteX250" fmla="*/ 2575560 w 11737340"/>
                  <a:gd name="connsiteY250" fmla="*/ 1744980 h 4168140"/>
                  <a:gd name="connsiteX251" fmla="*/ 2468880 w 11737340"/>
                  <a:gd name="connsiteY251" fmla="*/ 1645920 h 4168140"/>
                  <a:gd name="connsiteX252" fmla="*/ 2400300 w 11737340"/>
                  <a:gd name="connsiteY252" fmla="*/ 1607820 h 4168140"/>
                  <a:gd name="connsiteX253" fmla="*/ 2263140 w 11737340"/>
                  <a:gd name="connsiteY253" fmla="*/ 1501140 h 4168140"/>
                  <a:gd name="connsiteX254" fmla="*/ 2171700 w 11737340"/>
                  <a:gd name="connsiteY254" fmla="*/ 1432560 h 4168140"/>
                  <a:gd name="connsiteX255" fmla="*/ 2087880 w 11737340"/>
                  <a:gd name="connsiteY255" fmla="*/ 1363980 h 4168140"/>
                  <a:gd name="connsiteX256" fmla="*/ 1950720 w 11737340"/>
                  <a:gd name="connsiteY256" fmla="*/ 1272540 h 4168140"/>
                  <a:gd name="connsiteX257" fmla="*/ 1805940 w 11737340"/>
                  <a:gd name="connsiteY257" fmla="*/ 1135380 h 4168140"/>
                  <a:gd name="connsiteX258" fmla="*/ 1729740 w 11737340"/>
                  <a:gd name="connsiteY258" fmla="*/ 1089660 h 4168140"/>
                  <a:gd name="connsiteX259" fmla="*/ 1668780 w 11737340"/>
                  <a:gd name="connsiteY259" fmla="*/ 1043940 h 4168140"/>
                  <a:gd name="connsiteX260" fmla="*/ 1592580 w 11737340"/>
                  <a:gd name="connsiteY260" fmla="*/ 990600 h 4168140"/>
                  <a:gd name="connsiteX261" fmla="*/ 1470660 w 11737340"/>
                  <a:gd name="connsiteY261" fmla="*/ 891540 h 4168140"/>
                  <a:gd name="connsiteX262" fmla="*/ 1386840 w 11737340"/>
                  <a:gd name="connsiteY262" fmla="*/ 845820 h 4168140"/>
                  <a:gd name="connsiteX263" fmla="*/ 1318260 w 11737340"/>
                  <a:gd name="connsiteY263" fmla="*/ 784860 h 4168140"/>
                  <a:gd name="connsiteX264" fmla="*/ 1264920 w 11737340"/>
                  <a:gd name="connsiteY264" fmla="*/ 723900 h 4168140"/>
                  <a:gd name="connsiteX265" fmla="*/ 1181100 w 11737340"/>
                  <a:gd name="connsiteY265" fmla="*/ 647700 h 4168140"/>
                  <a:gd name="connsiteX266" fmla="*/ 1089660 w 11737340"/>
                  <a:gd name="connsiteY266" fmla="*/ 624840 h 4168140"/>
                  <a:gd name="connsiteX267" fmla="*/ 1021080 w 11737340"/>
                  <a:gd name="connsiteY267" fmla="*/ 586740 h 4168140"/>
                  <a:gd name="connsiteX268" fmla="*/ 937260 w 11737340"/>
                  <a:gd name="connsiteY268" fmla="*/ 548640 h 4168140"/>
                  <a:gd name="connsiteX269" fmla="*/ 830580 w 11737340"/>
                  <a:gd name="connsiteY269" fmla="*/ 510540 h 4168140"/>
                  <a:gd name="connsiteX270" fmla="*/ 754380 w 11737340"/>
                  <a:gd name="connsiteY270" fmla="*/ 457200 h 4168140"/>
                  <a:gd name="connsiteX271" fmla="*/ 708660 w 11737340"/>
                  <a:gd name="connsiteY271" fmla="*/ 419100 h 4168140"/>
                  <a:gd name="connsiteX272" fmla="*/ 609600 w 11737340"/>
                  <a:gd name="connsiteY272" fmla="*/ 396240 h 4168140"/>
                  <a:gd name="connsiteX273" fmla="*/ 548640 w 11737340"/>
                  <a:gd name="connsiteY273" fmla="*/ 320040 h 4168140"/>
                  <a:gd name="connsiteX274" fmla="*/ 510540 w 11737340"/>
                  <a:gd name="connsiteY274" fmla="*/ 251460 h 4168140"/>
                  <a:gd name="connsiteX275" fmla="*/ 464820 w 11737340"/>
                  <a:gd name="connsiteY275" fmla="*/ 190500 h 4168140"/>
                  <a:gd name="connsiteX276" fmla="*/ 411480 w 11737340"/>
                  <a:gd name="connsiteY276" fmla="*/ 137160 h 4168140"/>
                  <a:gd name="connsiteX277" fmla="*/ 373380 w 11737340"/>
                  <a:gd name="connsiteY277" fmla="*/ 45720 h 4168140"/>
                  <a:gd name="connsiteX278" fmla="*/ 342900 w 11737340"/>
                  <a:gd name="connsiteY278" fmla="*/ 0 h 4168140"/>
                  <a:gd name="connsiteX279" fmla="*/ 327660 w 11737340"/>
                  <a:gd name="connsiteY279" fmla="*/ 60960 h 4168140"/>
                  <a:gd name="connsiteX280" fmla="*/ 289560 w 11737340"/>
                  <a:gd name="connsiteY280" fmla="*/ 91440 h 4168140"/>
                  <a:gd name="connsiteX281" fmla="*/ 236220 w 11737340"/>
                  <a:gd name="connsiteY281" fmla="*/ 114300 h 4168140"/>
                  <a:gd name="connsiteX282" fmla="*/ 198120 w 11737340"/>
                  <a:gd name="connsiteY282" fmla="*/ 175260 h 4168140"/>
                  <a:gd name="connsiteX283" fmla="*/ 175260 w 11737340"/>
                  <a:gd name="connsiteY283" fmla="*/ 228600 h 4168140"/>
                  <a:gd name="connsiteX284" fmla="*/ 114300 w 11737340"/>
                  <a:gd name="connsiteY284" fmla="*/ 236220 h 4168140"/>
                  <a:gd name="connsiteX285" fmla="*/ 45720 w 11737340"/>
                  <a:gd name="connsiteY285" fmla="*/ 251460 h 4168140"/>
                  <a:gd name="connsiteX286" fmla="*/ 0 w 11737340"/>
                  <a:gd name="connsiteY286" fmla="*/ 281940 h 4168140"/>
                  <a:gd name="connsiteX287" fmla="*/ 68580 w 11737340"/>
                  <a:gd name="connsiteY287" fmla="*/ 320040 h 4168140"/>
                  <a:gd name="connsiteX0" fmla="*/ 68580 w 11737340"/>
                  <a:gd name="connsiteY0" fmla="*/ 320040 h 4168140"/>
                  <a:gd name="connsiteX1" fmla="*/ 121920 w 11737340"/>
                  <a:gd name="connsiteY1" fmla="*/ 381000 h 4168140"/>
                  <a:gd name="connsiteX2" fmla="*/ 198120 w 11737340"/>
                  <a:gd name="connsiteY2" fmla="*/ 419100 h 4168140"/>
                  <a:gd name="connsiteX3" fmla="*/ 320040 w 11737340"/>
                  <a:gd name="connsiteY3" fmla="*/ 510540 h 4168140"/>
                  <a:gd name="connsiteX4" fmla="*/ 411480 w 11737340"/>
                  <a:gd name="connsiteY4" fmla="*/ 563880 h 4168140"/>
                  <a:gd name="connsiteX5" fmla="*/ 472440 w 11737340"/>
                  <a:gd name="connsiteY5" fmla="*/ 632460 h 4168140"/>
                  <a:gd name="connsiteX6" fmla="*/ 601980 w 11737340"/>
                  <a:gd name="connsiteY6" fmla="*/ 708660 h 4168140"/>
                  <a:gd name="connsiteX7" fmla="*/ 739140 w 11737340"/>
                  <a:gd name="connsiteY7" fmla="*/ 784860 h 4168140"/>
                  <a:gd name="connsiteX8" fmla="*/ 861060 w 11737340"/>
                  <a:gd name="connsiteY8" fmla="*/ 868680 h 4168140"/>
                  <a:gd name="connsiteX9" fmla="*/ 944880 w 11737340"/>
                  <a:gd name="connsiteY9" fmla="*/ 952500 h 4168140"/>
                  <a:gd name="connsiteX10" fmla="*/ 1021080 w 11737340"/>
                  <a:gd name="connsiteY10" fmla="*/ 1005840 h 4168140"/>
                  <a:gd name="connsiteX11" fmla="*/ 1097280 w 11737340"/>
                  <a:gd name="connsiteY11" fmla="*/ 1043940 h 4168140"/>
                  <a:gd name="connsiteX12" fmla="*/ 1181100 w 11737340"/>
                  <a:gd name="connsiteY12" fmla="*/ 1104900 h 4168140"/>
                  <a:gd name="connsiteX13" fmla="*/ 1249680 w 11737340"/>
                  <a:gd name="connsiteY13" fmla="*/ 1150620 h 4168140"/>
                  <a:gd name="connsiteX14" fmla="*/ 1341120 w 11737340"/>
                  <a:gd name="connsiteY14" fmla="*/ 1196340 h 4168140"/>
                  <a:gd name="connsiteX15" fmla="*/ 1417320 w 11737340"/>
                  <a:gd name="connsiteY15" fmla="*/ 1257300 h 4168140"/>
                  <a:gd name="connsiteX16" fmla="*/ 1493520 w 11737340"/>
                  <a:gd name="connsiteY16" fmla="*/ 1333500 h 4168140"/>
                  <a:gd name="connsiteX17" fmla="*/ 1569720 w 11737340"/>
                  <a:gd name="connsiteY17" fmla="*/ 1356360 h 4168140"/>
                  <a:gd name="connsiteX18" fmla="*/ 1684020 w 11737340"/>
                  <a:gd name="connsiteY18" fmla="*/ 1424940 h 4168140"/>
                  <a:gd name="connsiteX19" fmla="*/ 1729740 w 11737340"/>
                  <a:gd name="connsiteY19" fmla="*/ 1485900 h 4168140"/>
                  <a:gd name="connsiteX20" fmla="*/ 1844040 w 11737340"/>
                  <a:gd name="connsiteY20" fmla="*/ 1569720 h 4168140"/>
                  <a:gd name="connsiteX21" fmla="*/ 1935480 w 11737340"/>
                  <a:gd name="connsiteY21" fmla="*/ 1615440 h 4168140"/>
                  <a:gd name="connsiteX22" fmla="*/ 2049780 w 11737340"/>
                  <a:gd name="connsiteY22" fmla="*/ 1691640 h 4168140"/>
                  <a:gd name="connsiteX23" fmla="*/ 2133600 w 11737340"/>
                  <a:gd name="connsiteY23" fmla="*/ 1729740 h 4168140"/>
                  <a:gd name="connsiteX24" fmla="*/ 2202180 w 11737340"/>
                  <a:gd name="connsiteY24" fmla="*/ 1805940 h 4168140"/>
                  <a:gd name="connsiteX25" fmla="*/ 2255520 w 11737340"/>
                  <a:gd name="connsiteY25" fmla="*/ 1821180 h 4168140"/>
                  <a:gd name="connsiteX26" fmla="*/ 2316480 w 11737340"/>
                  <a:gd name="connsiteY26" fmla="*/ 1866900 h 4168140"/>
                  <a:gd name="connsiteX27" fmla="*/ 2423160 w 11737340"/>
                  <a:gd name="connsiteY27" fmla="*/ 2004060 h 4168140"/>
                  <a:gd name="connsiteX28" fmla="*/ 2476500 w 11737340"/>
                  <a:gd name="connsiteY28" fmla="*/ 2087880 h 4168140"/>
                  <a:gd name="connsiteX29" fmla="*/ 2567940 w 11737340"/>
                  <a:gd name="connsiteY29" fmla="*/ 2148840 h 4168140"/>
                  <a:gd name="connsiteX30" fmla="*/ 2682240 w 11737340"/>
                  <a:gd name="connsiteY30" fmla="*/ 2186940 h 4168140"/>
                  <a:gd name="connsiteX31" fmla="*/ 2743200 w 11737340"/>
                  <a:gd name="connsiteY31" fmla="*/ 2209800 h 4168140"/>
                  <a:gd name="connsiteX32" fmla="*/ 2811780 w 11737340"/>
                  <a:gd name="connsiteY32" fmla="*/ 2247900 h 4168140"/>
                  <a:gd name="connsiteX33" fmla="*/ 2887980 w 11737340"/>
                  <a:gd name="connsiteY33" fmla="*/ 2301240 h 4168140"/>
                  <a:gd name="connsiteX34" fmla="*/ 2979420 w 11737340"/>
                  <a:gd name="connsiteY34" fmla="*/ 2385060 h 4168140"/>
                  <a:gd name="connsiteX35" fmla="*/ 3055620 w 11737340"/>
                  <a:gd name="connsiteY35" fmla="*/ 2461260 h 4168140"/>
                  <a:gd name="connsiteX36" fmla="*/ 3139440 w 11737340"/>
                  <a:gd name="connsiteY36" fmla="*/ 2537460 h 4168140"/>
                  <a:gd name="connsiteX37" fmla="*/ 3261360 w 11737340"/>
                  <a:gd name="connsiteY37" fmla="*/ 2628900 h 4168140"/>
                  <a:gd name="connsiteX38" fmla="*/ 3345180 w 11737340"/>
                  <a:gd name="connsiteY38" fmla="*/ 2720340 h 4168140"/>
                  <a:gd name="connsiteX39" fmla="*/ 3444240 w 11737340"/>
                  <a:gd name="connsiteY39" fmla="*/ 2796540 h 4168140"/>
                  <a:gd name="connsiteX40" fmla="*/ 3558540 w 11737340"/>
                  <a:gd name="connsiteY40" fmla="*/ 2872740 h 4168140"/>
                  <a:gd name="connsiteX41" fmla="*/ 3619500 w 11737340"/>
                  <a:gd name="connsiteY41" fmla="*/ 2979420 h 4168140"/>
                  <a:gd name="connsiteX42" fmla="*/ 3619500 w 11737340"/>
                  <a:gd name="connsiteY42" fmla="*/ 2979420 h 4168140"/>
                  <a:gd name="connsiteX43" fmla="*/ 3649980 w 11737340"/>
                  <a:gd name="connsiteY43" fmla="*/ 3048000 h 4168140"/>
                  <a:gd name="connsiteX44" fmla="*/ 3703320 w 11737340"/>
                  <a:gd name="connsiteY44" fmla="*/ 3086100 h 4168140"/>
                  <a:gd name="connsiteX45" fmla="*/ 3764280 w 11737340"/>
                  <a:gd name="connsiteY45" fmla="*/ 3063240 h 4168140"/>
                  <a:gd name="connsiteX46" fmla="*/ 3848100 w 11737340"/>
                  <a:gd name="connsiteY46" fmla="*/ 3025140 h 4168140"/>
                  <a:gd name="connsiteX47" fmla="*/ 3916680 w 11737340"/>
                  <a:gd name="connsiteY47" fmla="*/ 3032760 h 4168140"/>
                  <a:gd name="connsiteX48" fmla="*/ 4030980 w 11737340"/>
                  <a:gd name="connsiteY48" fmla="*/ 3063240 h 4168140"/>
                  <a:gd name="connsiteX49" fmla="*/ 4137660 w 11737340"/>
                  <a:gd name="connsiteY49" fmla="*/ 3101340 h 4168140"/>
                  <a:gd name="connsiteX50" fmla="*/ 4259580 w 11737340"/>
                  <a:gd name="connsiteY50" fmla="*/ 3147060 h 4168140"/>
                  <a:gd name="connsiteX51" fmla="*/ 4381500 w 11737340"/>
                  <a:gd name="connsiteY51" fmla="*/ 3192780 h 4168140"/>
                  <a:gd name="connsiteX52" fmla="*/ 4526280 w 11737340"/>
                  <a:gd name="connsiteY52" fmla="*/ 3276600 h 4168140"/>
                  <a:gd name="connsiteX53" fmla="*/ 4587240 w 11737340"/>
                  <a:gd name="connsiteY53" fmla="*/ 3299460 h 4168140"/>
                  <a:gd name="connsiteX54" fmla="*/ 4610100 w 11737340"/>
                  <a:gd name="connsiteY54" fmla="*/ 3352800 h 4168140"/>
                  <a:gd name="connsiteX55" fmla="*/ 4648200 w 11737340"/>
                  <a:gd name="connsiteY55" fmla="*/ 3436620 h 4168140"/>
                  <a:gd name="connsiteX56" fmla="*/ 4671060 w 11737340"/>
                  <a:gd name="connsiteY56" fmla="*/ 3520440 h 4168140"/>
                  <a:gd name="connsiteX57" fmla="*/ 4678680 w 11737340"/>
                  <a:gd name="connsiteY57" fmla="*/ 3589020 h 4168140"/>
                  <a:gd name="connsiteX58" fmla="*/ 4686300 w 11737340"/>
                  <a:gd name="connsiteY58" fmla="*/ 3649980 h 4168140"/>
                  <a:gd name="connsiteX59" fmla="*/ 4724400 w 11737340"/>
                  <a:gd name="connsiteY59" fmla="*/ 3680460 h 4168140"/>
                  <a:gd name="connsiteX60" fmla="*/ 4785360 w 11737340"/>
                  <a:gd name="connsiteY60" fmla="*/ 3672840 h 4168140"/>
                  <a:gd name="connsiteX61" fmla="*/ 4869180 w 11737340"/>
                  <a:gd name="connsiteY61" fmla="*/ 3703320 h 4168140"/>
                  <a:gd name="connsiteX62" fmla="*/ 4914900 w 11737340"/>
                  <a:gd name="connsiteY62" fmla="*/ 3756660 h 4168140"/>
                  <a:gd name="connsiteX63" fmla="*/ 5105400 w 11737340"/>
                  <a:gd name="connsiteY63" fmla="*/ 3832860 h 4168140"/>
                  <a:gd name="connsiteX64" fmla="*/ 5173980 w 11737340"/>
                  <a:gd name="connsiteY64" fmla="*/ 3886200 h 4168140"/>
                  <a:gd name="connsiteX65" fmla="*/ 5242560 w 11737340"/>
                  <a:gd name="connsiteY65" fmla="*/ 3924300 h 4168140"/>
                  <a:gd name="connsiteX66" fmla="*/ 5364480 w 11737340"/>
                  <a:gd name="connsiteY66" fmla="*/ 3962400 h 4168140"/>
                  <a:gd name="connsiteX67" fmla="*/ 5516880 w 11737340"/>
                  <a:gd name="connsiteY67" fmla="*/ 4046220 h 4168140"/>
                  <a:gd name="connsiteX68" fmla="*/ 5585460 w 11737340"/>
                  <a:gd name="connsiteY68" fmla="*/ 4099560 h 4168140"/>
                  <a:gd name="connsiteX69" fmla="*/ 5661660 w 11737340"/>
                  <a:gd name="connsiteY69" fmla="*/ 4122420 h 4168140"/>
                  <a:gd name="connsiteX70" fmla="*/ 5745480 w 11737340"/>
                  <a:gd name="connsiteY70" fmla="*/ 4130040 h 4168140"/>
                  <a:gd name="connsiteX71" fmla="*/ 5836920 w 11737340"/>
                  <a:gd name="connsiteY71" fmla="*/ 4130040 h 4168140"/>
                  <a:gd name="connsiteX72" fmla="*/ 5951220 w 11737340"/>
                  <a:gd name="connsiteY72" fmla="*/ 4145280 h 4168140"/>
                  <a:gd name="connsiteX73" fmla="*/ 6035040 w 11737340"/>
                  <a:gd name="connsiteY73" fmla="*/ 4168140 h 4168140"/>
                  <a:gd name="connsiteX74" fmla="*/ 6149340 w 11737340"/>
                  <a:gd name="connsiteY74" fmla="*/ 4137660 h 4168140"/>
                  <a:gd name="connsiteX75" fmla="*/ 6286500 w 11737340"/>
                  <a:gd name="connsiteY75" fmla="*/ 4114800 h 4168140"/>
                  <a:gd name="connsiteX76" fmla="*/ 6393180 w 11737340"/>
                  <a:gd name="connsiteY76" fmla="*/ 4053840 h 4168140"/>
                  <a:gd name="connsiteX77" fmla="*/ 6484620 w 11737340"/>
                  <a:gd name="connsiteY77" fmla="*/ 4038600 h 4168140"/>
                  <a:gd name="connsiteX78" fmla="*/ 6583680 w 11737340"/>
                  <a:gd name="connsiteY78" fmla="*/ 3970020 h 4168140"/>
                  <a:gd name="connsiteX79" fmla="*/ 6697980 w 11737340"/>
                  <a:gd name="connsiteY79" fmla="*/ 3886200 h 4168140"/>
                  <a:gd name="connsiteX80" fmla="*/ 6728460 w 11737340"/>
                  <a:gd name="connsiteY80" fmla="*/ 3817620 h 4168140"/>
                  <a:gd name="connsiteX81" fmla="*/ 6842760 w 11737340"/>
                  <a:gd name="connsiteY81" fmla="*/ 3733800 h 4168140"/>
                  <a:gd name="connsiteX82" fmla="*/ 6972300 w 11737340"/>
                  <a:gd name="connsiteY82" fmla="*/ 3642360 h 4168140"/>
                  <a:gd name="connsiteX83" fmla="*/ 7078980 w 11737340"/>
                  <a:gd name="connsiteY83" fmla="*/ 3528060 h 4168140"/>
                  <a:gd name="connsiteX84" fmla="*/ 7139940 w 11737340"/>
                  <a:gd name="connsiteY84" fmla="*/ 3444240 h 4168140"/>
                  <a:gd name="connsiteX85" fmla="*/ 7269480 w 11737340"/>
                  <a:gd name="connsiteY85" fmla="*/ 3284220 h 4168140"/>
                  <a:gd name="connsiteX86" fmla="*/ 7330440 w 11737340"/>
                  <a:gd name="connsiteY86" fmla="*/ 3185160 h 4168140"/>
                  <a:gd name="connsiteX87" fmla="*/ 7376160 w 11737340"/>
                  <a:gd name="connsiteY87" fmla="*/ 3116580 h 4168140"/>
                  <a:gd name="connsiteX88" fmla="*/ 7444740 w 11737340"/>
                  <a:gd name="connsiteY88" fmla="*/ 3093720 h 4168140"/>
                  <a:gd name="connsiteX89" fmla="*/ 7513320 w 11737340"/>
                  <a:gd name="connsiteY89" fmla="*/ 3101340 h 4168140"/>
                  <a:gd name="connsiteX90" fmla="*/ 7574280 w 11737340"/>
                  <a:gd name="connsiteY90" fmla="*/ 3078480 h 4168140"/>
                  <a:gd name="connsiteX91" fmla="*/ 7726680 w 11737340"/>
                  <a:gd name="connsiteY91" fmla="*/ 3108960 h 4168140"/>
                  <a:gd name="connsiteX92" fmla="*/ 7833360 w 11737340"/>
                  <a:gd name="connsiteY92" fmla="*/ 3162300 h 4168140"/>
                  <a:gd name="connsiteX93" fmla="*/ 7962900 w 11737340"/>
                  <a:gd name="connsiteY93" fmla="*/ 3192780 h 4168140"/>
                  <a:gd name="connsiteX94" fmla="*/ 8161020 w 11737340"/>
                  <a:gd name="connsiteY94" fmla="*/ 3268980 h 4168140"/>
                  <a:gd name="connsiteX95" fmla="*/ 8290560 w 11737340"/>
                  <a:gd name="connsiteY95" fmla="*/ 3337560 h 4168140"/>
                  <a:gd name="connsiteX96" fmla="*/ 8382000 w 11737340"/>
                  <a:gd name="connsiteY96" fmla="*/ 3360420 h 4168140"/>
                  <a:gd name="connsiteX97" fmla="*/ 8458200 w 11737340"/>
                  <a:gd name="connsiteY97" fmla="*/ 3398520 h 4168140"/>
                  <a:gd name="connsiteX98" fmla="*/ 8595360 w 11737340"/>
                  <a:gd name="connsiteY98" fmla="*/ 3512820 h 4168140"/>
                  <a:gd name="connsiteX99" fmla="*/ 8641080 w 11737340"/>
                  <a:gd name="connsiteY99" fmla="*/ 3566160 h 4168140"/>
                  <a:gd name="connsiteX100" fmla="*/ 8702040 w 11737340"/>
                  <a:gd name="connsiteY100" fmla="*/ 3604260 h 4168140"/>
                  <a:gd name="connsiteX101" fmla="*/ 8763000 w 11737340"/>
                  <a:gd name="connsiteY101" fmla="*/ 3634740 h 4168140"/>
                  <a:gd name="connsiteX102" fmla="*/ 8846820 w 11737340"/>
                  <a:gd name="connsiteY102" fmla="*/ 3632200 h 4168140"/>
                  <a:gd name="connsiteX103" fmla="*/ 8968740 w 11737340"/>
                  <a:gd name="connsiteY103" fmla="*/ 3634740 h 4168140"/>
                  <a:gd name="connsiteX104" fmla="*/ 9060180 w 11737340"/>
                  <a:gd name="connsiteY104" fmla="*/ 3642360 h 4168140"/>
                  <a:gd name="connsiteX105" fmla="*/ 9151620 w 11737340"/>
                  <a:gd name="connsiteY105" fmla="*/ 3657600 h 4168140"/>
                  <a:gd name="connsiteX106" fmla="*/ 9230360 w 11737340"/>
                  <a:gd name="connsiteY106" fmla="*/ 3657600 h 4168140"/>
                  <a:gd name="connsiteX107" fmla="*/ 9331960 w 11737340"/>
                  <a:gd name="connsiteY107" fmla="*/ 3629660 h 4168140"/>
                  <a:gd name="connsiteX108" fmla="*/ 9433560 w 11737340"/>
                  <a:gd name="connsiteY108" fmla="*/ 3589020 h 4168140"/>
                  <a:gd name="connsiteX109" fmla="*/ 9509760 w 11737340"/>
                  <a:gd name="connsiteY109" fmla="*/ 3528060 h 4168140"/>
                  <a:gd name="connsiteX110" fmla="*/ 9646920 w 11737340"/>
                  <a:gd name="connsiteY110" fmla="*/ 3489960 h 4168140"/>
                  <a:gd name="connsiteX111" fmla="*/ 9784080 w 11737340"/>
                  <a:gd name="connsiteY111" fmla="*/ 3444240 h 4168140"/>
                  <a:gd name="connsiteX112" fmla="*/ 9860280 w 11737340"/>
                  <a:gd name="connsiteY112" fmla="*/ 3383280 h 4168140"/>
                  <a:gd name="connsiteX113" fmla="*/ 9921240 w 11737340"/>
                  <a:gd name="connsiteY113" fmla="*/ 3314700 h 4168140"/>
                  <a:gd name="connsiteX114" fmla="*/ 9997440 w 11737340"/>
                  <a:gd name="connsiteY114" fmla="*/ 3208020 h 4168140"/>
                  <a:gd name="connsiteX115" fmla="*/ 10043160 w 11737340"/>
                  <a:gd name="connsiteY115" fmla="*/ 3101340 h 4168140"/>
                  <a:gd name="connsiteX116" fmla="*/ 10104120 w 11737340"/>
                  <a:gd name="connsiteY116" fmla="*/ 3017520 h 4168140"/>
                  <a:gd name="connsiteX117" fmla="*/ 10157460 w 11737340"/>
                  <a:gd name="connsiteY117" fmla="*/ 2933700 h 4168140"/>
                  <a:gd name="connsiteX118" fmla="*/ 10218420 w 11737340"/>
                  <a:gd name="connsiteY118" fmla="*/ 2849880 h 4168140"/>
                  <a:gd name="connsiteX119" fmla="*/ 10294620 w 11737340"/>
                  <a:gd name="connsiteY119" fmla="*/ 2735580 h 4168140"/>
                  <a:gd name="connsiteX120" fmla="*/ 10347960 w 11737340"/>
                  <a:gd name="connsiteY120" fmla="*/ 2621280 h 4168140"/>
                  <a:gd name="connsiteX121" fmla="*/ 10431780 w 11737340"/>
                  <a:gd name="connsiteY121" fmla="*/ 2499360 h 4168140"/>
                  <a:gd name="connsiteX122" fmla="*/ 10500360 w 11737340"/>
                  <a:gd name="connsiteY122" fmla="*/ 2354580 h 4168140"/>
                  <a:gd name="connsiteX123" fmla="*/ 10553700 w 11737340"/>
                  <a:gd name="connsiteY123" fmla="*/ 2263140 h 4168140"/>
                  <a:gd name="connsiteX124" fmla="*/ 10584180 w 11737340"/>
                  <a:gd name="connsiteY124" fmla="*/ 2194560 h 4168140"/>
                  <a:gd name="connsiteX125" fmla="*/ 10624820 w 11737340"/>
                  <a:gd name="connsiteY125" fmla="*/ 2125980 h 4168140"/>
                  <a:gd name="connsiteX126" fmla="*/ 10675620 w 11737340"/>
                  <a:gd name="connsiteY126" fmla="*/ 2049780 h 4168140"/>
                  <a:gd name="connsiteX127" fmla="*/ 10690860 w 11737340"/>
                  <a:gd name="connsiteY127" fmla="*/ 1988820 h 4168140"/>
                  <a:gd name="connsiteX128" fmla="*/ 10713720 w 11737340"/>
                  <a:gd name="connsiteY128" fmla="*/ 1927860 h 4168140"/>
                  <a:gd name="connsiteX129" fmla="*/ 10767060 w 11737340"/>
                  <a:gd name="connsiteY129" fmla="*/ 1859280 h 4168140"/>
                  <a:gd name="connsiteX130" fmla="*/ 10873740 w 11737340"/>
                  <a:gd name="connsiteY130" fmla="*/ 1828800 h 4168140"/>
                  <a:gd name="connsiteX131" fmla="*/ 11079480 w 11737340"/>
                  <a:gd name="connsiteY131" fmla="*/ 1767840 h 4168140"/>
                  <a:gd name="connsiteX132" fmla="*/ 11247120 w 11737340"/>
                  <a:gd name="connsiteY132" fmla="*/ 1684020 h 4168140"/>
                  <a:gd name="connsiteX133" fmla="*/ 11407140 w 11737340"/>
                  <a:gd name="connsiteY133" fmla="*/ 1628140 h 4168140"/>
                  <a:gd name="connsiteX134" fmla="*/ 11490960 w 11737340"/>
                  <a:gd name="connsiteY134" fmla="*/ 1577340 h 4168140"/>
                  <a:gd name="connsiteX135" fmla="*/ 11635740 w 11737340"/>
                  <a:gd name="connsiteY135" fmla="*/ 1508760 h 4168140"/>
                  <a:gd name="connsiteX136" fmla="*/ 11737340 w 11737340"/>
                  <a:gd name="connsiteY136" fmla="*/ 1442720 h 4168140"/>
                  <a:gd name="connsiteX137" fmla="*/ 11620500 w 11737340"/>
                  <a:gd name="connsiteY137" fmla="*/ 1417320 h 4168140"/>
                  <a:gd name="connsiteX138" fmla="*/ 11567160 w 11737340"/>
                  <a:gd name="connsiteY138" fmla="*/ 1379220 h 4168140"/>
                  <a:gd name="connsiteX139" fmla="*/ 11498580 w 11737340"/>
                  <a:gd name="connsiteY139" fmla="*/ 1318260 h 4168140"/>
                  <a:gd name="connsiteX140" fmla="*/ 11468100 w 11737340"/>
                  <a:gd name="connsiteY140" fmla="*/ 1280160 h 4168140"/>
                  <a:gd name="connsiteX141" fmla="*/ 11442700 w 11737340"/>
                  <a:gd name="connsiteY141" fmla="*/ 1231900 h 4168140"/>
                  <a:gd name="connsiteX142" fmla="*/ 11384280 w 11737340"/>
                  <a:gd name="connsiteY142" fmla="*/ 1310640 h 4168140"/>
                  <a:gd name="connsiteX143" fmla="*/ 11353800 w 11737340"/>
                  <a:gd name="connsiteY143" fmla="*/ 1356360 h 4168140"/>
                  <a:gd name="connsiteX144" fmla="*/ 11224260 w 11737340"/>
                  <a:gd name="connsiteY144" fmla="*/ 1417320 h 4168140"/>
                  <a:gd name="connsiteX145" fmla="*/ 11109960 w 11737340"/>
                  <a:gd name="connsiteY145" fmla="*/ 1463040 h 4168140"/>
                  <a:gd name="connsiteX146" fmla="*/ 10911840 w 11737340"/>
                  <a:gd name="connsiteY146" fmla="*/ 1524000 h 4168140"/>
                  <a:gd name="connsiteX147" fmla="*/ 10774680 w 11737340"/>
                  <a:gd name="connsiteY147" fmla="*/ 1546860 h 4168140"/>
                  <a:gd name="connsiteX148" fmla="*/ 10675620 w 11737340"/>
                  <a:gd name="connsiteY148" fmla="*/ 1615440 h 4168140"/>
                  <a:gd name="connsiteX149" fmla="*/ 10568940 w 11737340"/>
                  <a:gd name="connsiteY149" fmla="*/ 1676400 h 4168140"/>
                  <a:gd name="connsiteX150" fmla="*/ 10485120 w 11737340"/>
                  <a:gd name="connsiteY150" fmla="*/ 1760220 h 4168140"/>
                  <a:gd name="connsiteX151" fmla="*/ 10454640 w 11737340"/>
                  <a:gd name="connsiteY151" fmla="*/ 1836420 h 4168140"/>
                  <a:gd name="connsiteX152" fmla="*/ 10416540 w 11737340"/>
                  <a:gd name="connsiteY152" fmla="*/ 1927860 h 4168140"/>
                  <a:gd name="connsiteX153" fmla="*/ 10401300 w 11737340"/>
                  <a:gd name="connsiteY153" fmla="*/ 2004060 h 4168140"/>
                  <a:gd name="connsiteX154" fmla="*/ 10363200 w 11737340"/>
                  <a:gd name="connsiteY154" fmla="*/ 2095500 h 4168140"/>
                  <a:gd name="connsiteX155" fmla="*/ 10317480 w 11737340"/>
                  <a:gd name="connsiteY155" fmla="*/ 2225040 h 4168140"/>
                  <a:gd name="connsiteX156" fmla="*/ 10287000 w 11737340"/>
                  <a:gd name="connsiteY156" fmla="*/ 2346960 h 4168140"/>
                  <a:gd name="connsiteX157" fmla="*/ 10218420 w 11737340"/>
                  <a:gd name="connsiteY157" fmla="*/ 2499360 h 4168140"/>
                  <a:gd name="connsiteX158" fmla="*/ 10134600 w 11737340"/>
                  <a:gd name="connsiteY158" fmla="*/ 2621280 h 4168140"/>
                  <a:gd name="connsiteX159" fmla="*/ 10043160 w 11737340"/>
                  <a:gd name="connsiteY159" fmla="*/ 2735580 h 4168140"/>
                  <a:gd name="connsiteX160" fmla="*/ 9974580 w 11737340"/>
                  <a:gd name="connsiteY160" fmla="*/ 2857500 h 4168140"/>
                  <a:gd name="connsiteX161" fmla="*/ 9906000 w 11737340"/>
                  <a:gd name="connsiteY161" fmla="*/ 2941320 h 4168140"/>
                  <a:gd name="connsiteX162" fmla="*/ 9860280 w 11737340"/>
                  <a:gd name="connsiteY162" fmla="*/ 3032760 h 4168140"/>
                  <a:gd name="connsiteX163" fmla="*/ 9806940 w 11737340"/>
                  <a:gd name="connsiteY163" fmla="*/ 3116580 h 4168140"/>
                  <a:gd name="connsiteX164" fmla="*/ 9715500 w 11737340"/>
                  <a:gd name="connsiteY164" fmla="*/ 3208020 h 4168140"/>
                  <a:gd name="connsiteX165" fmla="*/ 9616440 w 11737340"/>
                  <a:gd name="connsiteY165" fmla="*/ 3261360 h 4168140"/>
                  <a:gd name="connsiteX166" fmla="*/ 9532620 w 11737340"/>
                  <a:gd name="connsiteY166" fmla="*/ 3329940 h 4168140"/>
                  <a:gd name="connsiteX167" fmla="*/ 9471660 w 11737340"/>
                  <a:gd name="connsiteY167" fmla="*/ 3375660 h 4168140"/>
                  <a:gd name="connsiteX168" fmla="*/ 9410700 w 11737340"/>
                  <a:gd name="connsiteY168" fmla="*/ 3429000 h 4168140"/>
                  <a:gd name="connsiteX169" fmla="*/ 9288780 w 11737340"/>
                  <a:gd name="connsiteY169" fmla="*/ 3436620 h 4168140"/>
                  <a:gd name="connsiteX170" fmla="*/ 9166860 w 11737340"/>
                  <a:gd name="connsiteY170" fmla="*/ 3444240 h 4168140"/>
                  <a:gd name="connsiteX171" fmla="*/ 9029700 w 11737340"/>
                  <a:gd name="connsiteY171" fmla="*/ 3413760 h 4168140"/>
                  <a:gd name="connsiteX172" fmla="*/ 8823960 w 11737340"/>
                  <a:gd name="connsiteY172" fmla="*/ 3360420 h 4168140"/>
                  <a:gd name="connsiteX173" fmla="*/ 8679180 w 11737340"/>
                  <a:gd name="connsiteY173" fmla="*/ 3329940 h 4168140"/>
                  <a:gd name="connsiteX174" fmla="*/ 8572500 w 11737340"/>
                  <a:gd name="connsiteY174" fmla="*/ 3276600 h 4168140"/>
                  <a:gd name="connsiteX175" fmla="*/ 8465820 w 11737340"/>
                  <a:gd name="connsiteY175" fmla="*/ 3215640 h 4168140"/>
                  <a:gd name="connsiteX176" fmla="*/ 8321040 w 11737340"/>
                  <a:gd name="connsiteY176" fmla="*/ 3177540 h 4168140"/>
                  <a:gd name="connsiteX177" fmla="*/ 8199120 w 11737340"/>
                  <a:gd name="connsiteY177" fmla="*/ 3131820 h 4168140"/>
                  <a:gd name="connsiteX178" fmla="*/ 8069580 w 11737340"/>
                  <a:gd name="connsiteY178" fmla="*/ 3078480 h 4168140"/>
                  <a:gd name="connsiteX179" fmla="*/ 7917180 w 11737340"/>
                  <a:gd name="connsiteY179" fmla="*/ 2994660 h 4168140"/>
                  <a:gd name="connsiteX180" fmla="*/ 7787640 w 11737340"/>
                  <a:gd name="connsiteY180" fmla="*/ 2971800 h 4168140"/>
                  <a:gd name="connsiteX181" fmla="*/ 7719060 w 11737340"/>
                  <a:gd name="connsiteY181" fmla="*/ 2933700 h 4168140"/>
                  <a:gd name="connsiteX182" fmla="*/ 7612380 w 11737340"/>
                  <a:gd name="connsiteY182" fmla="*/ 2903220 h 4168140"/>
                  <a:gd name="connsiteX183" fmla="*/ 7566660 w 11737340"/>
                  <a:gd name="connsiteY183" fmla="*/ 2887980 h 4168140"/>
                  <a:gd name="connsiteX184" fmla="*/ 7551420 w 11737340"/>
                  <a:gd name="connsiteY184" fmla="*/ 2849880 h 4168140"/>
                  <a:gd name="connsiteX185" fmla="*/ 7533640 w 11737340"/>
                  <a:gd name="connsiteY185" fmla="*/ 2788920 h 4168140"/>
                  <a:gd name="connsiteX186" fmla="*/ 7475220 w 11737340"/>
                  <a:gd name="connsiteY186" fmla="*/ 2857500 h 4168140"/>
                  <a:gd name="connsiteX187" fmla="*/ 7414260 w 11737340"/>
                  <a:gd name="connsiteY187" fmla="*/ 2887980 h 4168140"/>
                  <a:gd name="connsiteX188" fmla="*/ 7345680 w 11737340"/>
                  <a:gd name="connsiteY188" fmla="*/ 2971800 h 4168140"/>
                  <a:gd name="connsiteX189" fmla="*/ 7315200 w 11737340"/>
                  <a:gd name="connsiteY189" fmla="*/ 2994660 h 4168140"/>
                  <a:gd name="connsiteX190" fmla="*/ 7261860 w 11737340"/>
                  <a:gd name="connsiteY190" fmla="*/ 3009900 h 4168140"/>
                  <a:gd name="connsiteX191" fmla="*/ 7193280 w 11737340"/>
                  <a:gd name="connsiteY191" fmla="*/ 3025140 h 4168140"/>
                  <a:gd name="connsiteX192" fmla="*/ 7155180 w 11737340"/>
                  <a:gd name="connsiteY192" fmla="*/ 3078480 h 4168140"/>
                  <a:gd name="connsiteX193" fmla="*/ 7109460 w 11737340"/>
                  <a:gd name="connsiteY193" fmla="*/ 3154680 h 4168140"/>
                  <a:gd name="connsiteX194" fmla="*/ 7048500 w 11737340"/>
                  <a:gd name="connsiteY194" fmla="*/ 3246120 h 4168140"/>
                  <a:gd name="connsiteX195" fmla="*/ 6995160 w 11737340"/>
                  <a:gd name="connsiteY195" fmla="*/ 3307080 h 4168140"/>
                  <a:gd name="connsiteX196" fmla="*/ 6972300 w 11737340"/>
                  <a:gd name="connsiteY196" fmla="*/ 3352800 h 4168140"/>
                  <a:gd name="connsiteX197" fmla="*/ 6949440 w 11737340"/>
                  <a:gd name="connsiteY197" fmla="*/ 3413760 h 4168140"/>
                  <a:gd name="connsiteX198" fmla="*/ 6949440 w 11737340"/>
                  <a:gd name="connsiteY198" fmla="*/ 3413760 h 4168140"/>
                  <a:gd name="connsiteX199" fmla="*/ 6911340 w 11737340"/>
                  <a:gd name="connsiteY199" fmla="*/ 3474720 h 4168140"/>
                  <a:gd name="connsiteX200" fmla="*/ 6888480 w 11737340"/>
                  <a:gd name="connsiteY200" fmla="*/ 3505200 h 4168140"/>
                  <a:gd name="connsiteX201" fmla="*/ 6819900 w 11737340"/>
                  <a:gd name="connsiteY201" fmla="*/ 3566160 h 4168140"/>
                  <a:gd name="connsiteX202" fmla="*/ 6743700 w 11737340"/>
                  <a:gd name="connsiteY202" fmla="*/ 3581400 h 4168140"/>
                  <a:gd name="connsiteX203" fmla="*/ 6675120 w 11737340"/>
                  <a:gd name="connsiteY203" fmla="*/ 3657600 h 4168140"/>
                  <a:gd name="connsiteX204" fmla="*/ 6629400 w 11737340"/>
                  <a:gd name="connsiteY204" fmla="*/ 3718560 h 4168140"/>
                  <a:gd name="connsiteX205" fmla="*/ 6576060 w 11737340"/>
                  <a:gd name="connsiteY205" fmla="*/ 3779520 h 4168140"/>
                  <a:gd name="connsiteX206" fmla="*/ 6484620 w 11737340"/>
                  <a:gd name="connsiteY206" fmla="*/ 3817620 h 4168140"/>
                  <a:gd name="connsiteX207" fmla="*/ 6400800 w 11737340"/>
                  <a:gd name="connsiteY207" fmla="*/ 3832860 h 4168140"/>
                  <a:gd name="connsiteX208" fmla="*/ 6263640 w 11737340"/>
                  <a:gd name="connsiteY208" fmla="*/ 3870960 h 4168140"/>
                  <a:gd name="connsiteX209" fmla="*/ 6126480 w 11737340"/>
                  <a:gd name="connsiteY209" fmla="*/ 3901440 h 4168140"/>
                  <a:gd name="connsiteX210" fmla="*/ 6027420 w 11737340"/>
                  <a:gd name="connsiteY210" fmla="*/ 3916680 h 4168140"/>
                  <a:gd name="connsiteX211" fmla="*/ 5890260 w 11737340"/>
                  <a:gd name="connsiteY211" fmla="*/ 3878580 h 4168140"/>
                  <a:gd name="connsiteX212" fmla="*/ 5821680 w 11737340"/>
                  <a:gd name="connsiteY212" fmla="*/ 3863340 h 4168140"/>
                  <a:gd name="connsiteX213" fmla="*/ 5737860 w 11737340"/>
                  <a:gd name="connsiteY213" fmla="*/ 3825240 h 4168140"/>
                  <a:gd name="connsiteX214" fmla="*/ 5638800 w 11737340"/>
                  <a:gd name="connsiteY214" fmla="*/ 3794760 h 4168140"/>
                  <a:gd name="connsiteX215" fmla="*/ 5524500 w 11737340"/>
                  <a:gd name="connsiteY215" fmla="*/ 3756660 h 4168140"/>
                  <a:gd name="connsiteX216" fmla="*/ 5448300 w 11737340"/>
                  <a:gd name="connsiteY216" fmla="*/ 3718560 h 4168140"/>
                  <a:gd name="connsiteX217" fmla="*/ 5349240 w 11737340"/>
                  <a:gd name="connsiteY217" fmla="*/ 3657600 h 4168140"/>
                  <a:gd name="connsiteX218" fmla="*/ 5295900 w 11737340"/>
                  <a:gd name="connsiteY218" fmla="*/ 3619500 h 4168140"/>
                  <a:gd name="connsiteX219" fmla="*/ 5234940 w 11737340"/>
                  <a:gd name="connsiteY219" fmla="*/ 3596640 h 4168140"/>
                  <a:gd name="connsiteX220" fmla="*/ 5135880 w 11737340"/>
                  <a:gd name="connsiteY220" fmla="*/ 3550920 h 4168140"/>
                  <a:gd name="connsiteX221" fmla="*/ 5059680 w 11737340"/>
                  <a:gd name="connsiteY221" fmla="*/ 3505200 h 4168140"/>
                  <a:gd name="connsiteX222" fmla="*/ 5029200 w 11737340"/>
                  <a:gd name="connsiteY222" fmla="*/ 3482340 h 4168140"/>
                  <a:gd name="connsiteX223" fmla="*/ 4960620 w 11737340"/>
                  <a:gd name="connsiteY223" fmla="*/ 3413760 h 4168140"/>
                  <a:gd name="connsiteX224" fmla="*/ 4876800 w 11737340"/>
                  <a:gd name="connsiteY224" fmla="*/ 3299460 h 4168140"/>
                  <a:gd name="connsiteX225" fmla="*/ 4808220 w 11737340"/>
                  <a:gd name="connsiteY225" fmla="*/ 3200400 h 4168140"/>
                  <a:gd name="connsiteX226" fmla="*/ 4777740 w 11737340"/>
                  <a:gd name="connsiteY226" fmla="*/ 3147060 h 4168140"/>
                  <a:gd name="connsiteX227" fmla="*/ 4724400 w 11737340"/>
                  <a:gd name="connsiteY227" fmla="*/ 3108960 h 4168140"/>
                  <a:gd name="connsiteX228" fmla="*/ 4648200 w 11737340"/>
                  <a:gd name="connsiteY228" fmla="*/ 3063240 h 4168140"/>
                  <a:gd name="connsiteX229" fmla="*/ 4533900 w 11737340"/>
                  <a:gd name="connsiteY229" fmla="*/ 2979420 h 4168140"/>
                  <a:gd name="connsiteX230" fmla="*/ 4427220 w 11737340"/>
                  <a:gd name="connsiteY230" fmla="*/ 2941320 h 4168140"/>
                  <a:gd name="connsiteX231" fmla="*/ 4366260 w 11737340"/>
                  <a:gd name="connsiteY231" fmla="*/ 2903220 h 4168140"/>
                  <a:gd name="connsiteX232" fmla="*/ 4244340 w 11737340"/>
                  <a:gd name="connsiteY232" fmla="*/ 2842260 h 4168140"/>
                  <a:gd name="connsiteX233" fmla="*/ 4145280 w 11737340"/>
                  <a:gd name="connsiteY233" fmla="*/ 2811780 h 4168140"/>
                  <a:gd name="connsiteX234" fmla="*/ 4038600 w 11737340"/>
                  <a:gd name="connsiteY234" fmla="*/ 2804160 h 4168140"/>
                  <a:gd name="connsiteX235" fmla="*/ 3954780 w 11737340"/>
                  <a:gd name="connsiteY235" fmla="*/ 2819400 h 4168140"/>
                  <a:gd name="connsiteX236" fmla="*/ 3863340 w 11737340"/>
                  <a:gd name="connsiteY236" fmla="*/ 2804160 h 4168140"/>
                  <a:gd name="connsiteX237" fmla="*/ 3741420 w 11737340"/>
                  <a:gd name="connsiteY237" fmla="*/ 2781300 h 4168140"/>
                  <a:gd name="connsiteX238" fmla="*/ 3649980 w 11737340"/>
                  <a:gd name="connsiteY238" fmla="*/ 2743200 h 4168140"/>
                  <a:gd name="connsiteX239" fmla="*/ 3573780 w 11737340"/>
                  <a:gd name="connsiteY239" fmla="*/ 2674620 h 4168140"/>
                  <a:gd name="connsiteX240" fmla="*/ 3482340 w 11737340"/>
                  <a:gd name="connsiteY240" fmla="*/ 2621280 h 4168140"/>
                  <a:gd name="connsiteX241" fmla="*/ 3436620 w 11737340"/>
                  <a:gd name="connsiteY241" fmla="*/ 2552700 h 4168140"/>
                  <a:gd name="connsiteX242" fmla="*/ 3329940 w 11737340"/>
                  <a:gd name="connsiteY242" fmla="*/ 2423160 h 4168140"/>
                  <a:gd name="connsiteX243" fmla="*/ 3261360 w 11737340"/>
                  <a:gd name="connsiteY243" fmla="*/ 2324100 h 4168140"/>
                  <a:gd name="connsiteX244" fmla="*/ 3131820 w 11737340"/>
                  <a:gd name="connsiteY244" fmla="*/ 2209800 h 4168140"/>
                  <a:gd name="connsiteX245" fmla="*/ 3040380 w 11737340"/>
                  <a:gd name="connsiteY245" fmla="*/ 2141220 h 4168140"/>
                  <a:gd name="connsiteX246" fmla="*/ 2910840 w 11737340"/>
                  <a:gd name="connsiteY246" fmla="*/ 2034540 h 4168140"/>
                  <a:gd name="connsiteX247" fmla="*/ 2849880 w 11737340"/>
                  <a:gd name="connsiteY247" fmla="*/ 1958340 h 4168140"/>
                  <a:gd name="connsiteX248" fmla="*/ 2743200 w 11737340"/>
                  <a:gd name="connsiteY248" fmla="*/ 1889760 h 4168140"/>
                  <a:gd name="connsiteX249" fmla="*/ 2659380 w 11737340"/>
                  <a:gd name="connsiteY249" fmla="*/ 1844040 h 4168140"/>
                  <a:gd name="connsiteX250" fmla="*/ 2575560 w 11737340"/>
                  <a:gd name="connsiteY250" fmla="*/ 1744980 h 4168140"/>
                  <a:gd name="connsiteX251" fmla="*/ 2468880 w 11737340"/>
                  <a:gd name="connsiteY251" fmla="*/ 1645920 h 4168140"/>
                  <a:gd name="connsiteX252" fmla="*/ 2400300 w 11737340"/>
                  <a:gd name="connsiteY252" fmla="*/ 1607820 h 4168140"/>
                  <a:gd name="connsiteX253" fmla="*/ 2263140 w 11737340"/>
                  <a:gd name="connsiteY253" fmla="*/ 1501140 h 4168140"/>
                  <a:gd name="connsiteX254" fmla="*/ 2171700 w 11737340"/>
                  <a:gd name="connsiteY254" fmla="*/ 1432560 h 4168140"/>
                  <a:gd name="connsiteX255" fmla="*/ 2087880 w 11737340"/>
                  <a:gd name="connsiteY255" fmla="*/ 1363980 h 4168140"/>
                  <a:gd name="connsiteX256" fmla="*/ 1950720 w 11737340"/>
                  <a:gd name="connsiteY256" fmla="*/ 1272540 h 4168140"/>
                  <a:gd name="connsiteX257" fmla="*/ 1805940 w 11737340"/>
                  <a:gd name="connsiteY257" fmla="*/ 1135380 h 4168140"/>
                  <a:gd name="connsiteX258" fmla="*/ 1729740 w 11737340"/>
                  <a:gd name="connsiteY258" fmla="*/ 1089660 h 4168140"/>
                  <a:gd name="connsiteX259" fmla="*/ 1668780 w 11737340"/>
                  <a:gd name="connsiteY259" fmla="*/ 1043940 h 4168140"/>
                  <a:gd name="connsiteX260" fmla="*/ 1592580 w 11737340"/>
                  <a:gd name="connsiteY260" fmla="*/ 990600 h 4168140"/>
                  <a:gd name="connsiteX261" fmla="*/ 1470660 w 11737340"/>
                  <a:gd name="connsiteY261" fmla="*/ 891540 h 4168140"/>
                  <a:gd name="connsiteX262" fmla="*/ 1386840 w 11737340"/>
                  <a:gd name="connsiteY262" fmla="*/ 845820 h 4168140"/>
                  <a:gd name="connsiteX263" fmla="*/ 1318260 w 11737340"/>
                  <a:gd name="connsiteY263" fmla="*/ 784860 h 4168140"/>
                  <a:gd name="connsiteX264" fmla="*/ 1264920 w 11737340"/>
                  <a:gd name="connsiteY264" fmla="*/ 723900 h 4168140"/>
                  <a:gd name="connsiteX265" fmla="*/ 1181100 w 11737340"/>
                  <a:gd name="connsiteY265" fmla="*/ 647700 h 4168140"/>
                  <a:gd name="connsiteX266" fmla="*/ 1089660 w 11737340"/>
                  <a:gd name="connsiteY266" fmla="*/ 624840 h 4168140"/>
                  <a:gd name="connsiteX267" fmla="*/ 1021080 w 11737340"/>
                  <a:gd name="connsiteY267" fmla="*/ 586740 h 4168140"/>
                  <a:gd name="connsiteX268" fmla="*/ 937260 w 11737340"/>
                  <a:gd name="connsiteY268" fmla="*/ 548640 h 4168140"/>
                  <a:gd name="connsiteX269" fmla="*/ 830580 w 11737340"/>
                  <a:gd name="connsiteY269" fmla="*/ 510540 h 4168140"/>
                  <a:gd name="connsiteX270" fmla="*/ 754380 w 11737340"/>
                  <a:gd name="connsiteY270" fmla="*/ 457200 h 4168140"/>
                  <a:gd name="connsiteX271" fmla="*/ 708660 w 11737340"/>
                  <a:gd name="connsiteY271" fmla="*/ 419100 h 4168140"/>
                  <a:gd name="connsiteX272" fmla="*/ 609600 w 11737340"/>
                  <a:gd name="connsiteY272" fmla="*/ 396240 h 4168140"/>
                  <a:gd name="connsiteX273" fmla="*/ 548640 w 11737340"/>
                  <a:gd name="connsiteY273" fmla="*/ 320040 h 4168140"/>
                  <a:gd name="connsiteX274" fmla="*/ 510540 w 11737340"/>
                  <a:gd name="connsiteY274" fmla="*/ 251460 h 4168140"/>
                  <a:gd name="connsiteX275" fmla="*/ 464820 w 11737340"/>
                  <a:gd name="connsiteY275" fmla="*/ 190500 h 4168140"/>
                  <a:gd name="connsiteX276" fmla="*/ 411480 w 11737340"/>
                  <a:gd name="connsiteY276" fmla="*/ 137160 h 4168140"/>
                  <a:gd name="connsiteX277" fmla="*/ 373380 w 11737340"/>
                  <a:gd name="connsiteY277" fmla="*/ 45720 h 4168140"/>
                  <a:gd name="connsiteX278" fmla="*/ 342900 w 11737340"/>
                  <a:gd name="connsiteY278" fmla="*/ 0 h 4168140"/>
                  <a:gd name="connsiteX279" fmla="*/ 327660 w 11737340"/>
                  <a:gd name="connsiteY279" fmla="*/ 60960 h 4168140"/>
                  <a:gd name="connsiteX280" fmla="*/ 289560 w 11737340"/>
                  <a:gd name="connsiteY280" fmla="*/ 91440 h 4168140"/>
                  <a:gd name="connsiteX281" fmla="*/ 236220 w 11737340"/>
                  <a:gd name="connsiteY281" fmla="*/ 114300 h 4168140"/>
                  <a:gd name="connsiteX282" fmla="*/ 198120 w 11737340"/>
                  <a:gd name="connsiteY282" fmla="*/ 175260 h 4168140"/>
                  <a:gd name="connsiteX283" fmla="*/ 175260 w 11737340"/>
                  <a:gd name="connsiteY283" fmla="*/ 228600 h 4168140"/>
                  <a:gd name="connsiteX284" fmla="*/ 114300 w 11737340"/>
                  <a:gd name="connsiteY284" fmla="*/ 236220 h 4168140"/>
                  <a:gd name="connsiteX285" fmla="*/ 45720 w 11737340"/>
                  <a:gd name="connsiteY285" fmla="*/ 251460 h 4168140"/>
                  <a:gd name="connsiteX286" fmla="*/ 0 w 11737340"/>
                  <a:gd name="connsiteY286" fmla="*/ 281940 h 4168140"/>
                  <a:gd name="connsiteX287" fmla="*/ 68580 w 11737340"/>
                  <a:gd name="connsiteY287" fmla="*/ 320040 h 4168140"/>
                  <a:gd name="connsiteX0" fmla="*/ 68580 w 11737340"/>
                  <a:gd name="connsiteY0" fmla="*/ 320040 h 4168140"/>
                  <a:gd name="connsiteX1" fmla="*/ 121920 w 11737340"/>
                  <a:gd name="connsiteY1" fmla="*/ 381000 h 4168140"/>
                  <a:gd name="connsiteX2" fmla="*/ 198120 w 11737340"/>
                  <a:gd name="connsiteY2" fmla="*/ 419100 h 4168140"/>
                  <a:gd name="connsiteX3" fmla="*/ 320040 w 11737340"/>
                  <a:gd name="connsiteY3" fmla="*/ 510540 h 4168140"/>
                  <a:gd name="connsiteX4" fmla="*/ 411480 w 11737340"/>
                  <a:gd name="connsiteY4" fmla="*/ 563880 h 4168140"/>
                  <a:gd name="connsiteX5" fmla="*/ 472440 w 11737340"/>
                  <a:gd name="connsiteY5" fmla="*/ 632460 h 4168140"/>
                  <a:gd name="connsiteX6" fmla="*/ 601980 w 11737340"/>
                  <a:gd name="connsiteY6" fmla="*/ 708660 h 4168140"/>
                  <a:gd name="connsiteX7" fmla="*/ 739140 w 11737340"/>
                  <a:gd name="connsiteY7" fmla="*/ 784860 h 4168140"/>
                  <a:gd name="connsiteX8" fmla="*/ 861060 w 11737340"/>
                  <a:gd name="connsiteY8" fmla="*/ 868680 h 4168140"/>
                  <a:gd name="connsiteX9" fmla="*/ 944880 w 11737340"/>
                  <a:gd name="connsiteY9" fmla="*/ 952500 h 4168140"/>
                  <a:gd name="connsiteX10" fmla="*/ 1021080 w 11737340"/>
                  <a:gd name="connsiteY10" fmla="*/ 1005840 h 4168140"/>
                  <a:gd name="connsiteX11" fmla="*/ 1097280 w 11737340"/>
                  <a:gd name="connsiteY11" fmla="*/ 1043940 h 4168140"/>
                  <a:gd name="connsiteX12" fmla="*/ 1181100 w 11737340"/>
                  <a:gd name="connsiteY12" fmla="*/ 1104900 h 4168140"/>
                  <a:gd name="connsiteX13" fmla="*/ 1249680 w 11737340"/>
                  <a:gd name="connsiteY13" fmla="*/ 1150620 h 4168140"/>
                  <a:gd name="connsiteX14" fmla="*/ 1341120 w 11737340"/>
                  <a:gd name="connsiteY14" fmla="*/ 1196340 h 4168140"/>
                  <a:gd name="connsiteX15" fmla="*/ 1417320 w 11737340"/>
                  <a:gd name="connsiteY15" fmla="*/ 1257300 h 4168140"/>
                  <a:gd name="connsiteX16" fmla="*/ 1493520 w 11737340"/>
                  <a:gd name="connsiteY16" fmla="*/ 1333500 h 4168140"/>
                  <a:gd name="connsiteX17" fmla="*/ 1569720 w 11737340"/>
                  <a:gd name="connsiteY17" fmla="*/ 1356360 h 4168140"/>
                  <a:gd name="connsiteX18" fmla="*/ 1684020 w 11737340"/>
                  <a:gd name="connsiteY18" fmla="*/ 1424940 h 4168140"/>
                  <a:gd name="connsiteX19" fmla="*/ 1729740 w 11737340"/>
                  <a:gd name="connsiteY19" fmla="*/ 1485900 h 4168140"/>
                  <a:gd name="connsiteX20" fmla="*/ 1844040 w 11737340"/>
                  <a:gd name="connsiteY20" fmla="*/ 1569720 h 4168140"/>
                  <a:gd name="connsiteX21" fmla="*/ 1935480 w 11737340"/>
                  <a:gd name="connsiteY21" fmla="*/ 1615440 h 4168140"/>
                  <a:gd name="connsiteX22" fmla="*/ 2049780 w 11737340"/>
                  <a:gd name="connsiteY22" fmla="*/ 1691640 h 4168140"/>
                  <a:gd name="connsiteX23" fmla="*/ 2133600 w 11737340"/>
                  <a:gd name="connsiteY23" fmla="*/ 1729740 h 4168140"/>
                  <a:gd name="connsiteX24" fmla="*/ 2202180 w 11737340"/>
                  <a:gd name="connsiteY24" fmla="*/ 1805940 h 4168140"/>
                  <a:gd name="connsiteX25" fmla="*/ 2255520 w 11737340"/>
                  <a:gd name="connsiteY25" fmla="*/ 1821180 h 4168140"/>
                  <a:gd name="connsiteX26" fmla="*/ 2316480 w 11737340"/>
                  <a:gd name="connsiteY26" fmla="*/ 1866900 h 4168140"/>
                  <a:gd name="connsiteX27" fmla="*/ 2423160 w 11737340"/>
                  <a:gd name="connsiteY27" fmla="*/ 2004060 h 4168140"/>
                  <a:gd name="connsiteX28" fmla="*/ 2476500 w 11737340"/>
                  <a:gd name="connsiteY28" fmla="*/ 2087880 h 4168140"/>
                  <a:gd name="connsiteX29" fmla="*/ 2567940 w 11737340"/>
                  <a:gd name="connsiteY29" fmla="*/ 2148840 h 4168140"/>
                  <a:gd name="connsiteX30" fmla="*/ 2682240 w 11737340"/>
                  <a:gd name="connsiteY30" fmla="*/ 2186940 h 4168140"/>
                  <a:gd name="connsiteX31" fmla="*/ 2743200 w 11737340"/>
                  <a:gd name="connsiteY31" fmla="*/ 2209800 h 4168140"/>
                  <a:gd name="connsiteX32" fmla="*/ 2811780 w 11737340"/>
                  <a:gd name="connsiteY32" fmla="*/ 2247900 h 4168140"/>
                  <a:gd name="connsiteX33" fmla="*/ 2887980 w 11737340"/>
                  <a:gd name="connsiteY33" fmla="*/ 2301240 h 4168140"/>
                  <a:gd name="connsiteX34" fmla="*/ 2979420 w 11737340"/>
                  <a:gd name="connsiteY34" fmla="*/ 2385060 h 4168140"/>
                  <a:gd name="connsiteX35" fmla="*/ 3055620 w 11737340"/>
                  <a:gd name="connsiteY35" fmla="*/ 2461260 h 4168140"/>
                  <a:gd name="connsiteX36" fmla="*/ 3139440 w 11737340"/>
                  <a:gd name="connsiteY36" fmla="*/ 2537460 h 4168140"/>
                  <a:gd name="connsiteX37" fmla="*/ 3261360 w 11737340"/>
                  <a:gd name="connsiteY37" fmla="*/ 2628900 h 4168140"/>
                  <a:gd name="connsiteX38" fmla="*/ 3345180 w 11737340"/>
                  <a:gd name="connsiteY38" fmla="*/ 2720340 h 4168140"/>
                  <a:gd name="connsiteX39" fmla="*/ 3444240 w 11737340"/>
                  <a:gd name="connsiteY39" fmla="*/ 2796540 h 4168140"/>
                  <a:gd name="connsiteX40" fmla="*/ 3558540 w 11737340"/>
                  <a:gd name="connsiteY40" fmla="*/ 2872740 h 4168140"/>
                  <a:gd name="connsiteX41" fmla="*/ 3619500 w 11737340"/>
                  <a:gd name="connsiteY41" fmla="*/ 2979420 h 4168140"/>
                  <a:gd name="connsiteX42" fmla="*/ 3619500 w 11737340"/>
                  <a:gd name="connsiteY42" fmla="*/ 2979420 h 4168140"/>
                  <a:gd name="connsiteX43" fmla="*/ 3649980 w 11737340"/>
                  <a:gd name="connsiteY43" fmla="*/ 3048000 h 4168140"/>
                  <a:gd name="connsiteX44" fmla="*/ 3703320 w 11737340"/>
                  <a:gd name="connsiteY44" fmla="*/ 3086100 h 4168140"/>
                  <a:gd name="connsiteX45" fmla="*/ 3764280 w 11737340"/>
                  <a:gd name="connsiteY45" fmla="*/ 3063240 h 4168140"/>
                  <a:gd name="connsiteX46" fmla="*/ 3848100 w 11737340"/>
                  <a:gd name="connsiteY46" fmla="*/ 3025140 h 4168140"/>
                  <a:gd name="connsiteX47" fmla="*/ 3916680 w 11737340"/>
                  <a:gd name="connsiteY47" fmla="*/ 3032760 h 4168140"/>
                  <a:gd name="connsiteX48" fmla="*/ 4030980 w 11737340"/>
                  <a:gd name="connsiteY48" fmla="*/ 3063240 h 4168140"/>
                  <a:gd name="connsiteX49" fmla="*/ 4137660 w 11737340"/>
                  <a:gd name="connsiteY49" fmla="*/ 3101340 h 4168140"/>
                  <a:gd name="connsiteX50" fmla="*/ 4259580 w 11737340"/>
                  <a:gd name="connsiteY50" fmla="*/ 3147060 h 4168140"/>
                  <a:gd name="connsiteX51" fmla="*/ 4381500 w 11737340"/>
                  <a:gd name="connsiteY51" fmla="*/ 3192780 h 4168140"/>
                  <a:gd name="connsiteX52" fmla="*/ 4526280 w 11737340"/>
                  <a:gd name="connsiteY52" fmla="*/ 3276600 h 4168140"/>
                  <a:gd name="connsiteX53" fmla="*/ 4587240 w 11737340"/>
                  <a:gd name="connsiteY53" fmla="*/ 3299460 h 4168140"/>
                  <a:gd name="connsiteX54" fmla="*/ 4610100 w 11737340"/>
                  <a:gd name="connsiteY54" fmla="*/ 3352800 h 4168140"/>
                  <a:gd name="connsiteX55" fmla="*/ 4648200 w 11737340"/>
                  <a:gd name="connsiteY55" fmla="*/ 3436620 h 4168140"/>
                  <a:gd name="connsiteX56" fmla="*/ 4671060 w 11737340"/>
                  <a:gd name="connsiteY56" fmla="*/ 3520440 h 4168140"/>
                  <a:gd name="connsiteX57" fmla="*/ 4678680 w 11737340"/>
                  <a:gd name="connsiteY57" fmla="*/ 3589020 h 4168140"/>
                  <a:gd name="connsiteX58" fmla="*/ 4686300 w 11737340"/>
                  <a:gd name="connsiteY58" fmla="*/ 3649980 h 4168140"/>
                  <a:gd name="connsiteX59" fmla="*/ 4724400 w 11737340"/>
                  <a:gd name="connsiteY59" fmla="*/ 3680460 h 4168140"/>
                  <a:gd name="connsiteX60" fmla="*/ 4785360 w 11737340"/>
                  <a:gd name="connsiteY60" fmla="*/ 3672840 h 4168140"/>
                  <a:gd name="connsiteX61" fmla="*/ 4869180 w 11737340"/>
                  <a:gd name="connsiteY61" fmla="*/ 3703320 h 4168140"/>
                  <a:gd name="connsiteX62" fmla="*/ 4914900 w 11737340"/>
                  <a:gd name="connsiteY62" fmla="*/ 3756660 h 4168140"/>
                  <a:gd name="connsiteX63" fmla="*/ 5105400 w 11737340"/>
                  <a:gd name="connsiteY63" fmla="*/ 3832860 h 4168140"/>
                  <a:gd name="connsiteX64" fmla="*/ 5173980 w 11737340"/>
                  <a:gd name="connsiteY64" fmla="*/ 3886200 h 4168140"/>
                  <a:gd name="connsiteX65" fmla="*/ 5242560 w 11737340"/>
                  <a:gd name="connsiteY65" fmla="*/ 3924300 h 4168140"/>
                  <a:gd name="connsiteX66" fmla="*/ 5364480 w 11737340"/>
                  <a:gd name="connsiteY66" fmla="*/ 3962400 h 4168140"/>
                  <a:gd name="connsiteX67" fmla="*/ 5516880 w 11737340"/>
                  <a:gd name="connsiteY67" fmla="*/ 4046220 h 4168140"/>
                  <a:gd name="connsiteX68" fmla="*/ 5585460 w 11737340"/>
                  <a:gd name="connsiteY68" fmla="*/ 4099560 h 4168140"/>
                  <a:gd name="connsiteX69" fmla="*/ 5661660 w 11737340"/>
                  <a:gd name="connsiteY69" fmla="*/ 4122420 h 4168140"/>
                  <a:gd name="connsiteX70" fmla="*/ 5745480 w 11737340"/>
                  <a:gd name="connsiteY70" fmla="*/ 4130040 h 4168140"/>
                  <a:gd name="connsiteX71" fmla="*/ 5836920 w 11737340"/>
                  <a:gd name="connsiteY71" fmla="*/ 4130040 h 4168140"/>
                  <a:gd name="connsiteX72" fmla="*/ 5951220 w 11737340"/>
                  <a:gd name="connsiteY72" fmla="*/ 4145280 h 4168140"/>
                  <a:gd name="connsiteX73" fmla="*/ 6035040 w 11737340"/>
                  <a:gd name="connsiteY73" fmla="*/ 4168140 h 4168140"/>
                  <a:gd name="connsiteX74" fmla="*/ 6149340 w 11737340"/>
                  <a:gd name="connsiteY74" fmla="*/ 4137660 h 4168140"/>
                  <a:gd name="connsiteX75" fmla="*/ 6286500 w 11737340"/>
                  <a:gd name="connsiteY75" fmla="*/ 4114800 h 4168140"/>
                  <a:gd name="connsiteX76" fmla="*/ 6393180 w 11737340"/>
                  <a:gd name="connsiteY76" fmla="*/ 4053840 h 4168140"/>
                  <a:gd name="connsiteX77" fmla="*/ 6484620 w 11737340"/>
                  <a:gd name="connsiteY77" fmla="*/ 4038600 h 4168140"/>
                  <a:gd name="connsiteX78" fmla="*/ 6583680 w 11737340"/>
                  <a:gd name="connsiteY78" fmla="*/ 3970020 h 4168140"/>
                  <a:gd name="connsiteX79" fmla="*/ 6697980 w 11737340"/>
                  <a:gd name="connsiteY79" fmla="*/ 3886200 h 4168140"/>
                  <a:gd name="connsiteX80" fmla="*/ 6728460 w 11737340"/>
                  <a:gd name="connsiteY80" fmla="*/ 3817620 h 4168140"/>
                  <a:gd name="connsiteX81" fmla="*/ 6842760 w 11737340"/>
                  <a:gd name="connsiteY81" fmla="*/ 3733800 h 4168140"/>
                  <a:gd name="connsiteX82" fmla="*/ 6972300 w 11737340"/>
                  <a:gd name="connsiteY82" fmla="*/ 3642360 h 4168140"/>
                  <a:gd name="connsiteX83" fmla="*/ 7078980 w 11737340"/>
                  <a:gd name="connsiteY83" fmla="*/ 3528060 h 4168140"/>
                  <a:gd name="connsiteX84" fmla="*/ 7139940 w 11737340"/>
                  <a:gd name="connsiteY84" fmla="*/ 3444240 h 4168140"/>
                  <a:gd name="connsiteX85" fmla="*/ 7269480 w 11737340"/>
                  <a:gd name="connsiteY85" fmla="*/ 3284220 h 4168140"/>
                  <a:gd name="connsiteX86" fmla="*/ 7330440 w 11737340"/>
                  <a:gd name="connsiteY86" fmla="*/ 3185160 h 4168140"/>
                  <a:gd name="connsiteX87" fmla="*/ 7376160 w 11737340"/>
                  <a:gd name="connsiteY87" fmla="*/ 3116580 h 4168140"/>
                  <a:gd name="connsiteX88" fmla="*/ 7444740 w 11737340"/>
                  <a:gd name="connsiteY88" fmla="*/ 3093720 h 4168140"/>
                  <a:gd name="connsiteX89" fmla="*/ 7513320 w 11737340"/>
                  <a:gd name="connsiteY89" fmla="*/ 3101340 h 4168140"/>
                  <a:gd name="connsiteX90" fmla="*/ 7574280 w 11737340"/>
                  <a:gd name="connsiteY90" fmla="*/ 3078480 h 4168140"/>
                  <a:gd name="connsiteX91" fmla="*/ 7726680 w 11737340"/>
                  <a:gd name="connsiteY91" fmla="*/ 3108960 h 4168140"/>
                  <a:gd name="connsiteX92" fmla="*/ 7833360 w 11737340"/>
                  <a:gd name="connsiteY92" fmla="*/ 3162300 h 4168140"/>
                  <a:gd name="connsiteX93" fmla="*/ 7962900 w 11737340"/>
                  <a:gd name="connsiteY93" fmla="*/ 3192780 h 4168140"/>
                  <a:gd name="connsiteX94" fmla="*/ 8161020 w 11737340"/>
                  <a:gd name="connsiteY94" fmla="*/ 3268980 h 4168140"/>
                  <a:gd name="connsiteX95" fmla="*/ 8290560 w 11737340"/>
                  <a:gd name="connsiteY95" fmla="*/ 3337560 h 4168140"/>
                  <a:gd name="connsiteX96" fmla="*/ 8382000 w 11737340"/>
                  <a:gd name="connsiteY96" fmla="*/ 3360420 h 4168140"/>
                  <a:gd name="connsiteX97" fmla="*/ 8458200 w 11737340"/>
                  <a:gd name="connsiteY97" fmla="*/ 3398520 h 4168140"/>
                  <a:gd name="connsiteX98" fmla="*/ 8595360 w 11737340"/>
                  <a:gd name="connsiteY98" fmla="*/ 3512820 h 4168140"/>
                  <a:gd name="connsiteX99" fmla="*/ 8641080 w 11737340"/>
                  <a:gd name="connsiteY99" fmla="*/ 3566160 h 4168140"/>
                  <a:gd name="connsiteX100" fmla="*/ 8702040 w 11737340"/>
                  <a:gd name="connsiteY100" fmla="*/ 3604260 h 4168140"/>
                  <a:gd name="connsiteX101" fmla="*/ 8763000 w 11737340"/>
                  <a:gd name="connsiteY101" fmla="*/ 3634740 h 4168140"/>
                  <a:gd name="connsiteX102" fmla="*/ 8846820 w 11737340"/>
                  <a:gd name="connsiteY102" fmla="*/ 3632200 h 4168140"/>
                  <a:gd name="connsiteX103" fmla="*/ 8968740 w 11737340"/>
                  <a:gd name="connsiteY103" fmla="*/ 3634740 h 4168140"/>
                  <a:gd name="connsiteX104" fmla="*/ 9060180 w 11737340"/>
                  <a:gd name="connsiteY104" fmla="*/ 3642360 h 4168140"/>
                  <a:gd name="connsiteX105" fmla="*/ 9151620 w 11737340"/>
                  <a:gd name="connsiteY105" fmla="*/ 3657600 h 4168140"/>
                  <a:gd name="connsiteX106" fmla="*/ 9230360 w 11737340"/>
                  <a:gd name="connsiteY106" fmla="*/ 3657600 h 4168140"/>
                  <a:gd name="connsiteX107" fmla="*/ 9331960 w 11737340"/>
                  <a:gd name="connsiteY107" fmla="*/ 3629660 h 4168140"/>
                  <a:gd name="connsiteX108" fmla="*/ 9433560 w 11737340"/>
                  <a:gd name="connsiteY108" fmla="*/ 3589020 h 4168140"/>
                  <a:gd name="connsiteX109" fmla="*/ 9535160 w 11737340"/>
                  <a:gd name="connsiteY109" fmla="*/ 3540760 h 4168140"/>
                  <a:gd name="connsiteX110" fmla="*/ 9646920 w 11737340"/>
                  <a:gd name="connsiteY110" fmla="*/ 3489960 h 4168140"/>
                  <a:gd name="connsiteX111" fmla="*/ 9784080 w 11737340"/>
                  <a:gd name="connsiteY111" fmla="*/ 3444240 h 4168140"/>
                  <a:gd name="connsiteX112" fmla="*/ 9860280 w 11737340"/>
                  <a:gd name="connsiteY112" fmla="*/ 3383280 h 4168140"/>
                  <a:gd name="connsiteX113" fmla="*/ 9921240 w 11737340"/>
                  <a:gd name="connsiteY113" fmla="*/ 3314700 h 4168140"/>
                  <a:gd name="connsiteX114" fmla="*/ 9997440 w 11737340"/>
                  <a:gd name="connsiteY114" fmla="*/ 3208020 h 4168140"/>
                  <a:gd name="connsiteX115" fmla="*/ 10043160 w 11737340"/>
                  <a:gd name="connsiteY115" fmla="*/ 3101340 h 4168140"/>
                  <a:gd name="connsiteX116" fmla="*/ 10104120 w 11737340"/>
                  <a:gd name="connsiteY116" fmla="*/ 3017520 h 4168140"/>
                  <a:gd name="connsiteX117" fmla="*/ 10157460 w 11737340"/>
                  <a:gd name="connsiteY117" fmla="*/ 2933700 h 4168140"/>
                  <a:gd name="connsiteX118" fmla="*/ 10218420 w 11737340"/>
                  <a:gd name="connsiteY118" fmla="*/ 2849880 h 4168140"/>
                  <a:gd name="connsiteX119" fmla="*/ 10294620 w 11737340"/>
                  <a:gd name="connsiteY119" fmla="*/ 2735580 h 4168140"/>
                  <a:gd name="connsiteX120" fmla="*/ 10347960 w 11737340"/>
                  <a:gd name="connsiteY120" fmla="*/ 2621280 h 4168140"/>
                  <a:gd name="connsiteX121" fmla="*/ 10431780 w 11737340"/>
                  <a:gd name="connsiteY121" fmla="*/ 2499360 h 4168140"/>
                  <a:gd name="connsiteX122" fmla="*/ 10500360 w 11737340"/>
                  <a:gd name="connsiteY122" fmla="*/ 2354580 h 4168140"/>
                  <a:gd name="connsiteX123" fmla="*/ 10553700 w 11737340"/>
                  <a:gd name="connsiteY123" fmla="*/ 2263140 h 4168140"/>
                  <a:gd name="connsiteX124" fmla="*/ 10584180 w 11737340"/>
                  <a:gd name="connsiteY124" fmla="*/ 2194560 h 4168140"/>
                  <a:gd name="connsiteX125" fmla="*/ 10624820 w 11737340"/>
                  <a:gd name="connsiteY125" fmla="*/ 2125980 h 4168140"/>
                  <a:gd name="connsiteX126" fmla="*/ 10675620 w 11737340"/>
                  <a:gd name="connsiteY126" fmla="*/ 2049780 h 4168140"/>
                  <a:gd name="connsiteX127" fmla="*/ 10690860 w 11737340"/>
                  <a:gd name="connsiteY127" fmla="*/ 1988820 h 4168140"/>
                  <a:gd name="connsiteX128" fmla="*/ 10713720 w 11737340"/>
                  <a:gd name="connsiteY128" fmla="*/ 1927860 h 4168140"/>
                  <a:gd name="connsiteX129" fmla="*/ 10767060 w 11737340"/>
                  <a:gd name="connsiteY129" fmla="*/ 1859280 h 4168140"/>
                  <a:gd name="connsiteX130" fmla="*/ 10873740 w 11737340"/>
                  <a:gd name="connsiteY130" fmla="*/ 1828800 h 4168140"/>
                  <a:gd name="connsiteX131" fmla="*/ 11079480 w 11737340"/>
                  <a:gd name="connsiteY131" fmla="*/ 1767840 h 4168140"/>
                  <a:gd name="connsiteX132" fmla="*/ 11247120 w 11737340"/>
                  <a:gd name="connsiteY132" fmla="*/ 1684020 h 4168140"/>
                  <a:gd name="connsiteX133" fmla="*/ 11407140 w 11737340"/>
                  <a:gd name="connsiteY133" fmla="*/ 1628140 h 4168140"/>
                  <a:gd name="connsiteX134" fmla="*/ 11490960 w 11737340"/>
                  <a:gd name="connsiteY134" fmla="*/ 1577340 h 4168140"/>
                  <a:gd name="connsiteX135" fmla="*/ 11635740 w 11737340"/>
                  <a:gd name="connsiteY135" fmla="*/ 1508760 h 4168140"/>
                  <a:gd name="connsiteX136" fmla="*/ 11737340 w 11737340"/>
                  <a:gd name="connsiteY136" fmla="*/ 1442720 h 4168140"/>
                  <a:gd name="connsiteX137" fmla="*/ 11620500 w 11737340"/>
                  <a:gd name="connsiteY137" fmla="*/ 1417320 h 4168140"/>
                  <a:gd name="connsiteX138" fmla="*/ 11567160 w 11737340"/>
                  <a:gd name="connsiteY138" fmla="*/ 1379220 h 4168140"/>
                  <a:gd name="connsiteX139" fmla="*/ 11498580 w 11737340"/>
                  <a:gd name="connsiteY139" fmla="*/ 1318260 h 4168140"/>
                  <a:gd name="connsiteX140" fmla="*/ 11468100 w 11737340"/>
                  <a:gd name="connsiteY140" fmla="*/ 1280160 h 4168140"/>
                  <a:gd name="connsiteX141" fmla="*/ 11442700 w 11737340"/>
                  <a:gd name="connsiteY141" fmla="*/ 1231900 h 4168140"/>
                  <a:gd name="connsiteX142" fmla="*/ 11384280 w 11737340"/>
                  <a:gd name="connsiteY142" fmla="*/ 1310640 h 4168140"/>
                  <a:gd name="connsiteX143" fmla="*/ 11353800 w 11737340"/>
                  <a:gd name="connsiteY143" fmla="*/ 1356360 h 4168140"/>
                  <a:gd name="connsiteX144" fmla="*/ 11224260 w 11737340"/>
                  <a:gd name="connsiteY144" fmla="*/ 1417320 h 4168140"/>
                  <a:gd name="connsiteX145" fmla="*/ 11109960 w 11737340"/>
                  <a:gd name="connsiteY145" fmla="*/ 1463040 h 4168140"/>
                  <a:gd name="connsiteX146" fmla="*/ 10911840 w 11737340"/>
                  <a:gd name="connsiteY146" fmla="*/ 1524000 h 4168140"/>
                  <a:gd name="connsiteX147" fmla="*/ 10774680 w 11737340"/>
                  <a:gd name="connsiteY147" fmla="*/ 1546860 h 4168140"/>
                  <a:gd name="connsiteX148" fmla="*/ 10675620 w 11737340"/>
                  <a:gd name="connsiteY148" fmla="*/ 1615440 h 4168140"/>
                  <a:gd name="connsiteX149" fmla="*/ 10568940 w 11737340"/>
                  <a:gd name="connsiteY149" fmla="*/ 1676400 h 4168140"/>
                  <a:gd name="connsiteX150" fmla="*/ 10485120 w 11737340"/>
                  <a:gd name="connsiteY150" fmla="*/ 1760220 h 4168140"/>
                  <a:gd name="connsiteX151" fmla="*/ 10454640 w 11737340"/>
                  <a:gd name="connsiteY151" fmla="*/ 1836420 h 4168140"/>
                  <a:gd name="connsiteX152" fmla="*/ 10416540 w 11737340"/>
                  <a:gd name="connsiteY152" fmla="*/ 1927860 h 4168140"/>
                  <a:gd name="connsiteX153" fmla="*/ 10401300 w 11737340"/>
                  <a:gd name="connsiteY153" fmla="*/ 2004060 h 4168140"/>
                  <a:gd name="connsiteX154" fmla="*/ 10363200 w 11737340"/>
                  <a:gd name="connsiteY154" fmla="*/ 2095500 h 4168140"/>
                  <a:gd name="connsiteX155" fmla="*/ 10317480 w 11737340"/>
                  <a:gd name="connsiteY155" fmla="*/ 2225040 h 4168140"/>
                  <a:gd name="connsiteX156" fmla="*/ 10287000 w 11737340"/>
                  <a:gd name="connsiteY156" fmla="*/ 2346960 h 4168140"/>
                  <a:gd name="connsiteX157" fmla="*/ 10218420 w 11737340"/>
                  <a:gd name="connsiteY157" fmla="*/ 2499360 h 4168140"/>
                  <a:gd name="connsiteX158" fmla="*/ 10134600 w 11737340"/>
                  <a:gd name="connsiteY158" fmla="*/ 2621280 h 4168140"/>
                  <a:gd name="connsiteX159" fmla="*/ 10043160 w 11737340"/>
                  <a:gd name="connsiteY159" fmla="*/ 2735580 h 4168140"/>
                  <a:gd name="connsiteX160" fmla="*/ 9974580 w 11737340"/>
                  <a:gd name="connsiteY160" fmla="*/ 2857500 h 4168140"/>
                  <a:gd name="connsiteX161" fmla="*/ 9906000 w 11737340"/>
                  <a:gd name="connsiteY161" fmla="*/ 2941320 h 4168140"/>
                  <a:gd name="connsiteX162" fmla="*/ 9860280 w 11737340"/>
                  <a:gd name="connsiteY162" fmla="*/ 3032760 h 4168140"/>
                  <a:gd name="connsiteX163" fmla="*/ 9806940 w 11737340"/>
                  <a:gd name="connsiteY163" fmla="*/ 3116580 h 4168140"/>
                  <a:gd name="connsiteX164" fmla="*/ 9715500 w 11737340"/>
                  <a:gd name="connsiteY164" fmla="*/ 3208020 h 4168140"/>
                  <a:gd name="connsiteX165" fmla="*/ 9616440 w 11737340"/>
                  <a:gd name="connsiteY165" fmla="*/ 3261360 h 4168140"/>
                  <a:gd name="connsiteX166" fmla="*/ 9532620 w 11737340"/>
                  <a:gd name="connsiteY166" fmla="*/ 3329940 h 4168140"/>
                  <a:gd name="connsiteX167" fmla="*/ 9471660 w 11737340"/>
                  <a:gd name="connsiteY167" fmla="*/ 3375660 h 4168140"/>
                  <a:gd name="connsiteX168" fmla="*/ 9410700 w 11737340"/>
                  <a:gd name="connsiteY168" fmla="*/ 3429000 h 4168140"/>
                  <a:gd name="connsiteX169" fmla="*/ 9288780 w 11737340"/>
                  <a:gd name="connsiteY169" fmla="*/ 3436620 h 4168140"/>
                  <a:gd name="connsiteX170" fmla="*/ 9166860 w 11737340"/>
                  <a:gd name="connsiteY170" fmla="*/ 3444240 h 4168140"/>
                  <a:gd name="connsiteX171" fmla="*/ 9029700 w 11737340"/>
                  <a:gd name="connsiteY171" fmla="*/ 3413760 h 4168140"/>
                  <a:gd name="connsiteX172" fmla="*/ 8823960 w 11737340"/>
                  <a:gd name="connsiteY172" fmla="*/ 3360420 h 4168140"/>
                  <a:gd name="connsiteX173" fmla="*/ 8679180 w 11737340"/>
                  <a:gd name="connsiteY173" fmla="*/ 3329940 h 4168140"/>
                  <a:gd name="connsiteX174" fmla="*/ 8572500 w 11737340"/>
                  <a:gd name="connsiteY174" fmla="*/ 3276600 h 4168140"/>
                  <a:gd name="connsiteX175" fmla="*/ 8465820 w 11737340"/>
                  <a:gd name="connsiteY175" fmla="*/ 3215640 h 4168140"/>
                  <a:gd name="connsiteX176" fmla="*/ 8321040 w 11737340"/>
                  <a:gd name="connsiteY176" fmla="*/ 3177540 h 4168140"/>
                  <a:gd name="connsiteX177" fmla="*/ 8199120 w 11737340"/>
                  <a:gd name="connsiteY177" fmla="*/ 3131820 h 4168140"/>
                  <a:gd name="connsiteX178" fmla="*/ 8069580 w 11737340"/>
                  <a:gd name="connsiteY178" fmla="*/ 3078480 h 4168140"/>
                  <a:gd name="connsiteX179" fmla="*/ 7917180 w 11737340"/>
                  <a:gd name="connsiteY179" fmla="*/ 2994660 h 4168140"/>
                  <a:gd name="connsiteX180" fmla="*/ 7787640 w 11737340"/>
                  <a:gd name="connsiteY180" fmla="*/ 2971800 h 4168140"/>
                  <a:gd name="connsiteX181" fmla="*/ 7719060 w 11737340"/>
                  <a:gd name="connsiteY181" fmla="*/ 2933700 h 4168140"/>
                  <a:gd name="connsiteX182" fmla="*/ 7612380 w 11737340"/>
                  <a:gd name="connsiteY182" fmla="*/ 2903220 h 4168140"/>
                  <a:gd name="connsiteX183" fmla="*/ 7566660 w 11737340"/>
                  <a:gd name="connsiteY183" fmla="*/ 2887980 h 4168140"/>
                  <a:gd name="connsiteX184" fmla="*/ 7551420 w 11737340"/>
                  <a:gd name="connsiteY184" fmla="*/ 2849880 h 4168140"/>
                  <a:gd name="connsiteX185" fmla="*/ 7533640 w 11737340"/>
                  <a:gd name="connsiteY185" fmla="*/ 2788920 h 4168140"/>
                  <a:gd name="connsiteX186" fmla="*/ 7475220 w 11737340"/>
                  <a:gd name="connsiteY186" fmla="*/ 2857500 h 4168140"/>
                  <a:gd name="connsiteX187" fmla="*/ 7414260 w 11737340"/>
                  <a:gd name="connsiteY187" fmla="*/ 2887980 h 4168140"/>
                  <a:gd name="connsiteX188" fmla="*/ 7345680 w 11737340"/>
                  <a:gd name="connsiteY188" fmla="*/ 2971800 h 4168140"/>
                  <a:gd name="connsiteX189" fmla="*/ 7315200 w 11737340"/>
                  <a:gd name="connsiteY189" fmla="*/ 2994660 h 4168140"/>
                  <a:gd name="connsiteX190" fmla="*/ 7261860 w 11737340"/>
                  <a:gd name="connsiteY190" fmla="*/ 3009900 h 4168140"/>
                  <a:gd name="connsiteX191" fmla="*/ 7193280 w 11737340"/>
                  <a:gd name="connsiteY191" fmla="*/ 3025140 h 4168140"/>
                  <a:gd name="connsiteX192" fmla="*/ 7155180 w 11737340"/>
                  <a:gd name="connsiteY192" fmla="*/ 3078480 h 4168140"/>
                  <a:gd name="connsiteX193" fmla="*/ 7109460 w 11737340"/>
                  <a:gd name="connsiteY193" fmla="*/ 3154680 h 4168140"/>
                  <a:gd name="connsiteX194" fmla="*/ 7048500 w 11737340"/>
                  <a:gd name="connsiteY194" fmla="*/ 3246120 h 4168140"/>
                  <a:gd name="connsiteX195" fmla="*/ 6995160 w 11737340"/>
                  <a:gd name="connsiteY195" fmla="*/ 3307080 h 4168140"/>
                  <a:gd name="connsiteX196" fmla="*/ 6972300 w 11737340"/>
                  <a:gd name="connsiteY196" fmla="*/ 3352800 h 4168140"/>
                  <a:gd name="connsiteX197" fmla="*/ 6949440 w 11737340"/>
                  <a:gd name="connsiteY197" fmla="*/ 3413760 h 4168140"/>
                  <a:gd name="connsiteX198" fmla="*/ 6949440 w 11737340"/>
                  <a:gd name="connsiteY198" fmla="*/ 3413760 h 4168140"/>
                  <a:gd name="connsiteX199" fmla="*/ 6911340 w 11737340"/>
                  <a:gd name="connsiteY199" fmla="*/ 3474720 h 4168140"/>
                  <a:gd name="connsiteX200" fmla="*/ 6888480 w 11737340"/>
                  <a:gd name="connsiteY200" fmla="*/ 3505200 h 4168140"/>
                  <a:gd name="connsiteX201" fmla="*/ 6819900 w 11737340"/>
                  <a:gd name="connsiteY201" fmla="*/ 3566160 h 4168140"/>
                  <a:gd name="connsiteX202" fmla="*/ 6743700 w 11737340"/>
                  <a:gd name="connsiteY202" fmla="*/ 3581400 h 4168140"/>
                  <a:gd name="connsiteX203" fmla="*/ 6675120 w 11737340"/>
                  <a:gd name="connsiteY203" fmla="*/ 3657600 h 4168140"/>
                  <a:gd name="connsiteX204" fmla="*/ 6629400 w 11737340"/>
                  <a:gd name="connsiteY204" fmla="*/ 3718560 h 4168140"/>
                  <a:gd name="connsiteX205" fmla="*/ 6576060 w 11737340"/>
                  <a:gd name="connsiteY205" fmla="*/ 3779520 h 4168140"/>
                  <a:gd name="connsiteX206" fmla="*/ 6484620 w 11737340"/>
                  <a:gd name="connsiteY206" fmla="*/ 3817620 h 4168140"/>
                  <a:gd name="connsiteX207" fmla="*/ 6400800 w 11737340"/>
                  <a:gd name="connsiteY207" fmla="*/ 3832860 h 4168140"/>
                  <a:gd name="connsiteX208" fmla="*/ 6263640 w 11737340"/>
                  <a:gd name="connsiteY208" fmla="*/ 3870960 h 4168140"/>
                  <a:gd name="connsiteX209" fmla="*/ 6126480 w 11737340"/>
                  <a:gd name="connsiteY209" fmla="*/ 3901440 h 4168140"/>
                  <a:gd name="connsiteX210" fmla="*/ 6027420 w 11737340"/>
                  <a:gd name="connsiteY210" fmla="*/ 3916680 h 4168140"/>
                  <a:gd name="connsiteX211" fmla="*/ 5890260 w 11737340"/>
                  <a:gd name="connsiteY211" fmla="*/ 3878580 h 4168140"/>
                  <a:gd name="connsiteX212" fmla="*/ 5821680 w 11737340"/>
                  <a:gd name="connsiteY212" fmla="*/ 3863340 h 4168140"/>
                  <a:gd name="connsiteX213" fmla="*/ 5737860 w 11737340"/>
                  <a:gd name="connsiteY213" fmla="*/ 3825240 h 4168140"/>
                  <a:gd name="connsiteX214" fmla="*/ 5638800 w 11737340"/>
                  <a:gd name="connsiteY214" fmla="*/ 3794760 h 4168140"/>
                  <a:gd name="connsiteX215" fmla="*/ 5524500 w 11737340"/>
                  <a:gd name="connsiteY215" fmla="*/ 3756660 h 4168140"/>
                  <a:gd name="connsiteX216" fmla="*/ 5448300 w 11737340"/>
                  <a:gd name="connsiteY216" fmla="*/ 3718560 h 4168140"/>
                  <a:gd name="connsiteX217" fmla="*/ 5349240 w 11737340"/>
                  <a:gd name="connsiteY217" fmla="*/ 3657600 h 4168140"/>
                  <a:gd name="connsiteX218" fmla="*/ 5295900 w 11737340"/>
                  <a:gd name="connsiteY218" fmla="*/ 3619500 h 4168140"/>
                  <a:gd name="connsiteX219" fmla="*/ 5234940 w 11737340"/>
                  <a:gd name="connsiteY219" fmla="*/ 3596640 h 4168140"/>
                  <a:gd name="connsiteX220" fmla="*/ 5135880 w 11737340"/>
                  <a:gd name="connsiteY220" fmla="*/ 3550920 h 4168140"/>
                  <a:gd name="connsiteX221" fmla="*/ 5059680 w 11737340"/>
                  <a:gd name="connsiteY221" fmla="*/ 3505200 h 4168140"/>
                  <a:gd name="connsiteX222" fmla="*/ 5029200 w 11737340"/>
                  <a:gd name="connsiteY222" fmla="*/ 3482340 h 4168140"/>
                  <a:gd name="connsiteX223" fmla="*/ 4960620 w 11737340"/>
                  <a:gd name="connsiteY223" fmla="*/ 3413760 h 4168140"/>
                  <a:gd name="connsiteX224" fmla="*/ 4876800 w 11737340"/>
                  <a:gd name="connsiteY224" fmla="*/ 3299460 h 4168140"/>
                  <a:gd name="connsiteX225" fmla="*/ 4808220 w 11737340"/>
                  <a:gd name="connsiteY225" fmla="*/ 3200400 h 4168140"/>
                  <a:gd name="connsiteX226" fmla="*/ 4777740 w 11737340"/>
                  <a:gd name="connsiteY226" fmla="*/ 3147060 h 4168140"/>
                  <a:gd name="connsiteX227" fmla="*/ 4724400 w 11737340"/>
                  <a:gd name="connsiteY227" fmla="*/ 3108960 h 4168140"/>
                  <a:gd name="connsiteX228" fmla="*/ 4648200 w 11737340"/>
                  <a:gd name="connsiteY228" fmla="*/ 3063240 h 4168140"/>
                  <a:gd name="connsiteX229" fmla="*/ 4533900 w 11737340"/>
                  <a:gd name="connsiteY229" fmla="*/ 2979420 h 4168140"/>
                  <a:gd name="connsiteX230" fmla="*/ 4427220 w 11737340"/>
                  <a:gd name="connsiteY230" fmla="*/ 2941320 h 4168140"/>
                  <a:gd name="connsiteX231" fmla="*/ 4366260 w 11737340"/>
                  <a:gd name="connsiteY231" fmla="*/ 2903220 h 4168140"/>
                  <a:gd name="connsiteX232" fmla="*/ 4244340 w 11737340"/>
                  <a:gd name="connsiteY232" fmla="*/ 2842260 h 4168140"/>
                  <a:gd name="connsiteX233" fmla="*/ 4145280 w 11737340"/>
                  <a:gd name="connsiteY233" fmla="*/ 2811780 h 4168140"/>
                  <a:gd name="connsiteX234" fmla="*/ 4038600 w 11737340"/>
                  <a:gd name="connsiteY234" fmla="*/ 2804160 h 4168140"/>
                  <a:gd name="connsiteX235" fmla="*/ 3954780 w 11737340"/>
                  <a:gd name="connsiteY235" fmla="*/ 2819400 h 4168140"/>
                  <a:gd name="connsiteX236" fmla="*/ 3863340 w 11737340"/>
                  <a:gd name="connsiteY236" fmla="*/ 2804160 h 4168140"/>
                  <a:gd name="connsiteX237" fmla="*/ 3741420 w 11737340"/>
                  <a:gd name="connsiteY237" fmla="*/ 2781300 h 4168140"/>
                  <a:gd name="connsiteX238" fmla="*/ 3649980 w 11737340"/>
                  <a:gd name="connsiteY238" fmla="*/ 2743200 h 4168140"/>
                  <a:gd name="connsiteX239" fmla="*/ 3573780 w 11737340"/>
                  <a:gd name="connsiteY239" fmla="*/ 2674620 h 4168140"/>
                  <a:gd name="connsiteX240" fmla="*/ 3482340 w 11737340"/>
                  <a:gd name="connsiteY240" fmla="*/ 2621280 h 4168140"/>
                  <a:gd name="connsiteX241" fmla="*/ 3436620 w 11737340"/>
                  <a:gd name="connsiteY241" fmla="*/ 2552700 h 4168140"/>
                  <a:gd name="connsiteX242" fmla="*/ 3329940 w 11737340"/>
                  <a:gd name="connsiteY242" fmla="*/ 2423160 h 4168140"/>
                  <a:gd name="connsiteX243" fmla="*/ 3261360 w 11737340"/>
                  <a:gd name="connsiteY243" fmla="*/ 2324100 h 4168140"/>
                  <a:gd name="connsiteX244" fmla="*/ 3131820 w 11737340"/>
                  <a:gd name="connsiteY244" fmla="*/ 2209800 h 4168140"/>
                  <a:gd name="connsiteX245" fmla="*/ 3040380 w 11737340"/>
                  <a:gd name="connsiteY245" fmla="*/ 2141220 h 4168140"/>
                  <a:gd name="connsiteX246" fmla="*/ 2910840 w 11737340"/>
                  <a:gd name="connsiteY246" fmla="*/ 2034540 h 4168140"/>
                  <a:gd name="connsiteX247" fmla="*/ 2849880 w 11737340"/>
                  <a:gd name="connsiteY247" fmla="*/ 1958340 h 4168140"/>
                  <a:gd name="connsiteX248" fmla="*/ 2743200 w 11737340"/>
                  <a:gd name="connsiteY248" fmla="*/ 1889760 h 4168140"/>
                  <a:gd name="connsiteX249" fmla="*/ 2659380 w 11737340"/>
                  <a:gd name="connsiteY249" fmla="*/ 1844040 h 4168140"/>
                  <a:gd name="connsiteX250" fmla="*/ 2575560 w 11737340"/>
                  <a:gd name="connsiteY250" fmla="*/ 1744980 h 4168140"/>
                  <a:gd name="connsiteX251" fmla="*/ 2468880 w 11737340"/>
                  <a:gd name="connsiteY251" fmla="*/ 1645920 h 4168140"/>
                  <a:gd name="connsiteX252" fmla="*/ 2400300 w 11737340"/>
                  <a:gd name="connsiteY252" fmla="*/ 1607820 h 4168140"/>
                  <a:gd name="connsiteX253" fmla="*/ 2263140 w 11737340"/>
                  <a:gd name="connsiteY253" fmla="*/ 1501140 h 4168140"/>
                  <a:gd name="connsiteX254" fmla="*/ 2171700 w 11737340"/>
                  <a:gd name="connsiteY254" fmla="*/ 1432560 h 4168140"/>
                  <a:gd name="connsiteX255" fmla="*/ 2087880 w 11737340"/>
                  <a:gd name="connsiteY255" fmla="*/ 1363980 h 4168140"/>
                  <a:gd name="connsiteX256" fmla="*/ 1950720 w 11737340"/>
                  <a:gd name="connsiteY256" fmla="*/ 1272540 h 4168140"/>
                  <a:gd name="connsiteX257" fmla="*/ 1805940 w 11737340"/>
                  <a:gd name="connsiteY257" fmla="*/ 1135380 h 4168140"/>
                  <a:gd name="connsiteX258" fmla="*/ 1729740 w 11737340"/>
                  <a:gd name="connsiteY258" fmla="*/ 1089660 h 4168140"/>
                  <a:gd name="connsiteX259" fmla="*/ 1668780 w 11737340"/>
                  <a:gd name="connsiteY259" fmla="*/ 1043940 h 4168140"/>
                  <a:gd name="connsiteX260" fmla="*/ 1592580 w 11737340"/>
                  <a:gd name="connsiteY260" fmla="*/ 990600 h 4168140"/>
                  <a:gd name="connsiteX261" fmla="*/ 1470660 w 11737340"/>
                  <a:gd name="connsiteY261" fmla="*/ 891540 h 4168140"/>
                  <a:gd name="connsiteX262" fmla="*/ 1386840 w 11737340"/>
                  <a:gd name="connsiteY262" fmla="*/ 845820 h 4168140"/>
                  <a:gd name="connsiteX263" fmla="*/ 1318260 w 11737340"/>
                  <a:gd name="connsiteY263" fmla="*/ 784860 h 4168140"/>
                  <a:gd name="connsiteX264" fmla="*/ 1264920 w 11737340"/>
                  <a:gd name="connsiteY264" fmla="*/ 723900 h 4168140"/>
                  <a:gd name="connsiteX265" fmla="*/ 1181100 w 11737340"/>
                  <a:gd name="connsiteY265" fmla="*/ 647700 h 4168140"/>
                  <a:gd name="connsiteX266" fmla="*/ 1089660 w 11737340"/>
                  <a:gd name="connsiteY266" fmla="*/ 624840 h 4168140"/>
                  <a:gd name="connsiteX267" fmla="*/ 1021080 w 11737340"/>
                  <a:gd name="connsiteY267" fmla="*/ 586740 h 4168140"/>
                  <a:gd name="connsiteX268" fmla="*/ 937260 w 11737340"/>
                  <a:gd name="connsiteY268" fmla="*/ 548640 h 4168140"/>
                  <a:gd name="connsiteX269" fmla="*/ 830580 w 11737340"/>
                  <a:gd name="connsiteY269" fmla="*/ 510540 h 4168140"/>
                  <a:gd name="connsiteX270" fmla="*/ 754380 w 11737340"/>
                  <a:gd name="connsiteY270" fmla="*/ 457200 h 4168140"/>
                  <a:gd name="connsiteX271" fmla="*/ 708660 w 11737340"/>
                  <a:gd name="connsiteY271" fmla="*/ 419100 h 4168140"/>
                  <a:gd name="connsiteX272" fmla="*/ 609600 w 11737340"/>
                  <a:gd name="connsiteY272" fmla="*/ 396240 h 4168140"/>
                  <a:gd name="connsiteX273" fmla="*/ 548640 w 11737340"/>
                  <a:gd name="connsiteY273" fmla="*/ 320040 h 4168140"/>
                  <a:gd name="connsiteX274" fmla="*/ 510540 w 11737340"/>
                  <a:gd name="connsiteY274" fmla="*/ 251460 h 4168140"/>
                  <a:gd name="connsiteX275" fmla="*/ 464820 w 11737340"/>
                  <a:gd name="connsiteY275" fmla="*/ 190500 h 4168140"/>
                  <a:gd name="connsiteX276" fmla="*/ 411480 w 11737340"/>
                  <a:gd name="connsiteY276" fmla="*/ 137160 h 4168140"/>
                  <a:gd name="connsiteX277" fmla="*/ 373380 w 11737340"/>
                  <a:gd name="connsiteY277" fmla="*/ 45720 h 4168140"/>
                  <a:gd name="connsiteX278" fmla="*/ 342900 w 11737340"/>
                  <a:gd name="connsiteY278" fmla="*/ 0 h 4168140"/>
                  <a:gd name="connsiteX279" fmla="*/ 327660 w 11737340"/>
                  <a:gd name="connsiteY279" fmla="*/ 60960 h 4168140"/>
                  <a:gd name="connsiteX280" fmla="*/ 289560 w 11737340"/>
                  <a:gd name="connsiteY280" fmla="*/ 91440 h 4168140"/>
                  <a:gd name="connsiteX281" fmla="*/ 236220 w 11737340"/>
                  <a:gd name="connsiteY281" fmla="*/ 114300 h 4168140"/>
                  <a:gd name="connsiteX282" fmla="*/ 198120 w 11737340"/>
                  <a:gd name="connsiteY282" fmla="*/ 175260 h 4168140"/>
                  <a:gd name="connsiteX283" fmla="*/ 175260 w 11737340"/>
                  <a:gd name="connsiteY283" fmla="*/ 228600 h 4168140"/>
                  <a:gd name="connsiteX284" fmla="*/ 114300 w 11737340"/>
                  <a:gd name="connsiteY284" fmla="*/ 236220 h 4168140"/>
                  <a:gd name="connsiteX285" fmla="*/ 45720 w 11737340"/>
                  <a:gd name="connsiteY285" fmla="*/ 251460 h 4168140"/>
                  <a:gd name="connsiteX286" fmla="*/ 0 w 11737340"/>
                  <a:gd name="connsiteY286" fmla="*/ 281940 h 4168140"/>
                  <a:gd name="connsiteX287" fmla="*/ 68580 w 11737340"/>
                  <a:gd name="connsiteY287" fmla="*/ 320040 h 4168140"/>
                  <a:gd name="connsiteX0" fmla="*/ 68580 w 11737340"/>
                  <a:gd name="connsiteY0" fmla="*/ 320040 h 4168140"/>
                  <a:gd name="connsiteX1" fmla="*/ 121920 w 11737340"/>
                  <a:gd name="connsiteY1" fmla="*/ 381000 h 4168140"/>
                  <a:gd name="connsiteX2" fmla="*/ 198120 w 11737340"/>
                  <a:gd name="connsiteY2" fmla="*/ 419100 h 4168140"/>
                  <a:gd name="connsiteX3" fmla="*/ 320040 w 11737340"/>
                  <a:gd name="connsiteY3" fmla="*/ 510540 h 4168140"/>
                  <a:gd name="connsiteX4" fmla="*/ 411480 w 11737340"/>
                  <a:gd name="connsiteY4" fmla="*/ 563880 h 4168140"/>
                  <a:gd name="connsiteX5" fmla="*/ 472440 w 11737340"/>
                  <a:gd name="connsiteY5" fmla="*/ 632460 h 4168140"/>
                  <a:gd name="connsiteX6" fmla="*/ 601980 w 11737340"/>
                  <a:gd name="connsiteY6" fmla="*/ 708660 h 4168140"/>
                  <a:gd name="connsiteX7" fmla="*/ 739140 w 11737340"/>
                  <a:gd name="connsiteY7" fmla="*/ 784860 h 4168140"/>
                  <a:gd name="connsiteX8" fmla="*/ 861060 w 11737340"/>
                  <a:gd name="connsiteY8" fmla="*/ 868680 h 4168140"/>
                  <a:gd name="connsiteX9" fmla="*/ 944880 w 11737340"/>
                  <a:gd name="connsiteY9" fmla="*/ 952500 h 4168140"/>
                  <a:gd name="connsiteX10" fmla="*/ 1021080 w 11737340"/>
                  <a:gd name="connsiteY10" fmla="*/ 1005840 h 4168140"/>
                  <a:gd name="connsiteX11" fmla="*/ 1097280 w 11737340"/>
                  <a:gd name="connsiteY11" fmla="*/ 1043940 h 4168140"/>
                  <a:gd name="connsiteX12" fmla="*/ 1181100 w 11737340"/>
                  <a:gd name="connsiteY12" fmla="*/ 1104900 h 4168140"/>
                  <a:gd name="connsiteX13" fmla="*/ 1249680 w 11737340"/>
                  <a:gd name="connsiteY13" fmla="*/ 1150620 h 4168140"/>
                  <a:gd name="connsiteX14" fmla="*/ 1341120 w 11737340"/>
                  <a:gd name="connsiteY14" fmla="*/ 1196340 h 4168140"/>
                  <a:gd name="connsiteX15" fmla="*/ 1417320 w 11737340"/>
                  <a:gd name="connsiteY15" fmla="*/ 1257300 h 4168140"/>
                  <a:gd name="connsiteX16" fmla="*/ 1493520 w 11737340"/>
                  <a:gd name="connsiteY16" fmla="*/ 1333500 h 4168140"/>
                  <a:gd name="connsiteX17" fmla="*/ 1569720 w 11737340"/>
                  <a:gd name="connsiteY17" fmla="*/ 1356360 h 4168140"/>
                  <a:gd name="connsiteX18" fmla="*/ 1684020 w 11737340"/>
                  <a:gd name="connsiteY18" fmla="*/ 1424940 h 4168140"/>
                  <a:gd name="connsiteX19" fmla="*/ 1729740 w 11737340"/>
                  <a:gd name="connsiteY19" fmla="*/ 1485900 h 4168140"/>
                  <a:gd name="connsiteX20" fmla="*/ 1844040 w 11737340"/>
                  <a:gd name="connsiteY20" fmla="*/ 1569720 h 4168140"/>
                  <a:gd name="connsiteX21" fmla="*/ 1935480 w 11737340"/>
                  <a:gd name="connsiteY21" fmla="*/ 1615440 h 4168140"/>
                  <a:gd name="connsiteX22" fmla="*/ 2049780 w 11737340"/>
                  <a:gd name="connsiteY22" fmla="*/ 1691640 h 4168140"/>
                  <a:gd name="connsiteX23" fmla="*/ 2133600 w 11737340"/>
                  <a:gd name="connsiteY23" fmla="*/ 1729740 h 4168140"/>
                  <a:gd name="connsiteX24" fmla="*/ 2202180 w 11737340"/>
                  <a:gd name="connsiteY24" fmla="*/ 1805940 h 4168140"/>
                  <a:gd name="connsiteX25" fmla="*/ 2255520 w 11737340"/>
                  <a:gd name="connsiteY25" fmla="*/ 1821180 h 4168140"/>
                  <a:gd name="connsiteX26" fmla="*/ 2316480 w 11737340"/>
                  <a:gd name="connsiteY26" fmla="*/ 1866900 h 4168140"/>
                  <a:gd name="connsiteX27" fmla="*/ 2423160 w 11737340"/>
                  <a:gd name="connsiteY27" fmla="*/ 2004060 h 4168140"/>
                  <a:gd name="connsiteX28" fmla="*/ 2476500 w 11737340"/>
                  <a:gd name="connsiteY28" fmla="*/ 2087880 h 4168140"/>
                  <a:gd name="connsiteX29" fmla="*/ 2567940 w 11737340"/>
                  <a:gd name="connsiteY29" fmla="*/ 2148840 h 4168140"/>
                  <a:gd name="connsiteX30" fmla="*/ 2682240 w 11737340"/>
                  <a:gd name="connsiteY30" fmla="*/ 2186940 h 4168140"/>
                  <a:gd name="connsiteX31" fmla="*/ 2743200 w 11737340"/>
                  <a:gd name="connsiteY31" fmla="*/ 2209800 h 4168140"/>
                  <a:gd name="connsiteX32" fmla="*/ 2811780 w 11737340"/>
                  <a:gd name="connsiteY32" fmla="*/ 2247900 h 4168140"/>
                  <a:gd name="connsiteX33" fmla="*/ 2887980 w 11737340"/>
                  <a:gd name="connsiteY33" fmla="*/ 2301240 h 4168140"/>
                  <a:gd name="connsiteX34" fmla="*/ 2979420 w 11737340"/>
                  <a:gd name="connsiteY34" fmla="*/ 2385060 h 4168140"/>
                  <a:gd name="connsiteX35" fmla="*/ 3055620 w 11737340"/>
                  <a:gd name="connsiteY35" fmla="*/ 2461260 h 4168140"/>
                  <a:gd name="connsiteX36" fmla="*/ 3139440 w 11737340"/>
                  <a:gd name="connsiteY36" fmla="*/ 2537460 h 4168140"/>
                  <a:gd name="connsiteX37" fmla="*/ 3261360 w 11737340"/>
                  <a:gd name="connsiteY37" fmla="*/ 2628900 h 4168140"/>
                  <a:gd name="connsiteX38" fmla="*/ 3345180 w 11737340"/>
                  <a:gd name="connsiteY38" fmla="*/ 2720340 h 4168140"/>
                  <a:gd name="connsiteX39" fmla="*/ 3444240 w 11737340"/>
                  <a:gd name="connsiteY39" fmla="*/ 2796540 h 4168140"/>
                  <a:gd name="connsiteX40" fmla="*/ 3558540 w 11737340"/>
                  <a:gd name="connsiteY40" fmla="*/ 2872740 h 4168140"/>
                  <a:gd name="connsiteX41" fmla="*/ 3619500 w 11737340"/>
                  <a:gd name="connsiteY41" fmla="*/ 2979420 h 4168140"/>
                  <a:gd name="connsiteX42" fmla="*/ 3619500 w 11737340"/>
                  <a:gd name="connsiteY42" fmla="*/ 2979420 h 4168140"/>
                  <a:gd name="connsiteX43" fmla="*/ 3649980 w 11737340"/>
                  <a:gd name="connsiteY43" fmla="*/ 3048000 h 4168140"/>
                  <a:gd name="connsiteX44" fmla="*/ 3703320 w 11737340"/>
                  <a:gd name="connsiteY44" fmla="*/ 3086100 h 4168140"/>
                  <a:gd name="connsiteX45" fmla="*/ 3764280 w 11737340"/>
                  <a:gd name="connsiteY45" fmla="*/ 3063240 h 4168140"/>
                  <a:gd name="connsiteX46" fmla="*/ 3848100 w 11737340"/>
                  <a:gd name="connsiteY46" fmla="*/ 3025140 h 4168140"/>
                  <a:gd name="connsiteX47" fmla="*/ 3916680 w 11737340"/>
                  <a:gd name="connsiteY47" fmla="*/ 3032760 h 4168140"/>
                  <a:gd name="connsiteX48" fmla="*/ 4030980 w 11737340"/>
                  <a:gd name="connsiteY48" fmla="*/ 3063240 h 4168140"/>
                  <a:gd name="connsiteX49" fmla="*/ 4137660 w 11737340"/>
                  <a:gd name="connsiteY49" fmla="*/ 3101340 h 4168140"/>
                  <a:gd name="connsiteX50" fmla="*/ 4259580 w 11737340"/>
                  <a:gd name="connsiteY50" fmla="*/ 3147060 h 4168140"/>
                  <a:gd name="connsiteX51" fmla="*/ 4381500 w 11737340"/>
                  <a:gd name="connsiteY51" fmla="*/ 3192780 h 4168140"/>
                  <a:gd name="connsiteX52" fmla="*/ 4526280 w 11737340"/>
                  <a:gd name="connsiteY52" fmla="*/ 3276600 h 4168140"/>
                  <a:gd name="connsiteX53" fmla="*/ 4587240 w 11737340"/>
                  <a:gd name="connsiteY53" fmla="*/ 3299460 h 4168140"/>
                  <a:gd name="connsiteX54" fmla="*/ 4610100 w 11737340"/>
                  <a:gd name="connsiteY54" fmla="*/ 3352800 h 4168140"/>
                  <a:gd name="connsiteX55" fmla="*/ 4648200 w 11737340"/>
                  <a:gd name="connsiteY55" fmla="*/ 3436620 h 4168140"/>
                  <a:gd name="connsiteX56" fmla="*/ 4671060 w 11737340"/>
                  <a:gd name="connsiteY56" fmla="*/ 3520440 h 4168140"/>
                  <a:gd name="connsiteX57" fmla="*/ 4678680 w 11737340"/>
                  <a:gd name="connsiteY57" fmla="*/ 3589020 h 4168140"/>
                  <a:gd name="connsiteX58" fmla="*/ 4686300 w 11737340"/>
                  <a:gd name="connsiteY58" fmla="*/ 3649980 h 4168140"/>
                  <a:gd name="connsiteX59" fmla="*/ 4724400 w 11737340"/>
                  <a:gd name="connsiteY59" fmla="*/ 3680460 h 4168140"/>
                  <a:gd name="connsiteX60" fmla="*/ 4785360 w 11737340"/>
                  <a:gd name="connsiteY60" fmla="*/ 3672840 h 4168140"/>
                  <a:gd name="connsiteX61" fmla="*/ 4869180 w 11737340"/>
                  <a:gd name="connsiteY61" fmla="*/ 3703320 h 4168140"/>
                  <a:gd name="connsiteX62" fmla="*/ 4914900 w 11737340"/>
                  <a:gd name="connsiteY62" fmla="*/ 3756660 h 4168140"/>
                  <a:gd name="connsiteX63" fmla="*/ 5105400 w 11737340"/>
                  <a:gd name="connsiteY63" fmla="*/ 3832860 h 4168140"/>
                  <a:gd name="connsiteX64" fmla="*/ 5173980 w 11737340"/>
                  <a:gd name="connsiteY64" fmla="*/ 3886200 h 4168140"/>
                  <a:gd name="connsiteX65" fmla="*/ 5242560 w 11737340"/>
                  <a:gd name="connsiteY65" fmla="*/ 3924300 h 4168140"/>
                  <a:gd name="connsiteX66" fmla="*/ 5364480 w 11737340"/>
                  <a:gd name="connsiteY66" fmla="*/ 3962400 h 4168140"/>
                  <a:gd name="connsiteX67" fmla="*/ 5516880 w 11737340"/>
                  <a:gd name="connsiteY67" fmla="*/ 4046220 h 4168140"/>
                  <a:gd name="connsiteX68" fmla="*/ 5585460 w 11737340"/>
                  <a:gd name="connsiteY68" fmla="*/ 4099560 h 4168140"/>
                  <a:gd name="connsiteX69" fmla="*/ 5661660 w 11737340"/>
                  <a:gd name="connsiteY69" fmla="*/ 4122420 h 4168140"/>
                  <a:gd name="connsiteX70" fmla="*/ 5745480 w 11737340"/>
                  <a:gd name="connsiteY70" fmla="*/ 4130040 h 4168140"/>
                  <a:gd name="connsiteX71" fmla="*/ 5836920 w 11737340"/>
                  <a:gd name="connsiteY71" fmla="*/ 4130040 h 4168140"/>
                  <a:gd name="connsiteX72" fmla="*/ 5951220 w 11737340"/>
                  <a:gd name="connsiteY72" fmla="*/ 4145280 h 4168140"/>
                  <a:gd name="connsiteX73" fmla="*/ 6035040 w 11737340"/>
                  <a:gd name="connsiteY73" fmla="*/ 4168140 h 4168140"/>
                  <a:gd name="connsiteX74" fmla="*/ 6149340 w 11737340"/>
                  <a:gd name="connsiteY74" fmla="*/ 4137660 h 4168140"/>
                  <a:gd name="connsiteX75" fmla="*/ 6286500 w 11737340"/>
                  <a:gd name="connsiteY75" fmla="*/ 4114800 h 4168140"/>
                  <a:gd name="connsiteX76" fmla="*/ 6393180 w 11737340"/>
                  <a:gd name="connsiteY76" fmla="*/ 4053840 h 4168140"/>
                  <a:gd name="connsiteX77" fmla="*/ 6484620 w 11737340"/>
                  <a:gd name="connsiteY77" fmla="*/ 4038600 h 4168140"/>
                  <a:gd name="connsiteX78" fmla="*/ 6583680 w 11737340"/>
                  <a:gd name="connsiteY78" fmla="*/ 3970020 h 4168140"/>
                  <a:gd name="connsiteX79" fmla="*/ 6697980 w 11737340"/>
                  <a:gd name="connsiteY79" fmla="*/ 3886200 h 4168140"/>
                  <a:gd name="connsiteX80" fmla="*/ 6728460 w 11737340"/>
                  <a:gd name="connsiteY80" fmla="*/ 3817620 h 4168140"/>
                  <a:gd name="connsiteX81" fmla="*/ 6842760 w 11737340"/>
                  <a:gd name="connsiteY81" fmla="*/ 3733800 h 4168140"/>
                  <a:gd name="connsiteX82" fmla="*/ 6972300 w 11737340"/>
                  <a:gd name="connsiteY82" fmla="*/ 3642360 h 4168140"/>
                  <a:gd name="connsiteX83" fmla="*/ 7078980 w 11737340"/>
                  <a:gd name="connsiteY83" fmla="*/ 3528060 h 4168140"/>
                  <a:gd name="connsiteX84" fmla="*/ 7139940 w 11737340"/>
                  <a:gd name="connsiteY84" fmla="*/ 3444240 h 4168140"/>
                  <a:gd name="connsiteX85" fmla="*/ 7269480 w 11737340"/>
                  <a:gd name="connsiteY85" fmla="*/ 3284220 h 4168140"/>
                  <a:gd name="connsiteX86" fmla="*/ 7330440 w 11737340"/>
                  <a:gd name="connsiteY86" fmla="*/ 3185160 h 4168140"/>
                  <a:gd name="connsiteX87" fmla="*/ 7376160 w 11737340"/>
                  <a:gd name="connsiteY87" fmla="*/ 3116580 h 4168140"/>
                  <a:gd name="connsiteX88" fmla="*/ 7444740 w 11737340"/>
                  <a:gd name="connsiteY88" fmla="*/ 3093720 h 4168140"/>
                  <a:gd name="connsiteX89" fmla="*/ 7513320 w 11737340"/>
                  <a:gd name="connsiteY89" fmla="*/ 3101340 h 4168140"/>
                  <a:gd name="connsiteX90" fmla="*/ 7576820 w 11737340"/>
                  <a:gd name="connsiteY90" fmla="*/ 3093720 h 4168140"/>
                  <a:gd name="connsiteX91" fmla="*/ 7726680 w 11737340"/>
                  <a:gd name="connsiteY91" fmla="*/ 3108960 h 4168140"/>
                  <a:gd name="connsiteX92" fmla="*/ 7833360 w 11737340"/>
                  <a:gd name="connsiteY92" fmla="*/ 3162300 h 4168140"/>
                  <a:gd name="connsiteX93" fmla="*/ 7962900 w 11737340"/>
                  <a:gd name="connsiteY93" fmla="*/ 3192780 h 4168140"/>
                  <a:gd name="connsiteX94" fmla="*/ 8161020 w 11737340"/>
                  <a:gd name="connsiteY94" fmla="*/ 3268980 h 4168140"/>
                  <a:gd name="connsiteX95" fmla="*/ 8290560 w 11737340"/>
                  <a:gd name="connsiteY95" fmla="*/ 3337560 h 4168140"/>
                  <a:gd name="connsiteX96" fmla="*/ 8382000 w 11737340"/>
                  <a:gd name="connsiteY96" fmla="*/ 3360420 h 4168140"/>
                  <a:gd name="connsiteX97" fmla="*/ 8458200 w 11737340"/>
                  <a:gd name="connsiteY97" fmla="*/ 3398520 h 4168140"/>
                  <a:gd name="connsiteX98" fmla="*/ 8595360 w 11737340"/>
                  <a:gd name="connsiteY98" fmla="*/ 3512820 h 4168140"/>
                  <a:gd name="connsiteX99" fmla="*/ 8641080 w 11737340"/>
                  <a:gd name="connsiteY99" fmla="*/ 3566160 h 4168140"/>
                  <a:gd name="connsiteX100" fmla="*/ 8702040 w 11737340"/>
                  <a:gd name="connsiteY100" fmla="*/ 3604260 h 4168140"/>
                  <a:gd name="connsiteX101" fmla="*/ 8763000 w 11737340"/>
                  <a:gd name="connsiteY101" fmla="*/ 3634740 h 4168140"/>
                  <a:gd name="connsiteX102" fmla="*/ 8846820 w 11737340"/>
                  <a:gd name="connsiteY102" fmla="*/ 3632200 h 4168140"/>
                  <a:gd name="connsiteX103" fmla="*/ 8968740 w 11737340"/>
                  <a:gd name="connsiteY103" fmla="*/ 3634740 h 4168140"/>
                  <a:gd name="connsiteX104" fmla="*/ 9060180 w 11737340"/>
                  <a:gd name="connsiteY104" fmla="*/ 3642360 h 4168140"/>
                  <a:gd name="connsiteX105" fmla="*/ 9151620 w 11737340"/>
                  <a:gd name="connsiteY105" fmla="*/ 3657600 h 4168140"/>
                  <a:gd name="connsiteX106" fmla="*/ 9230360 w 11737340"/>
                  <a:gd name="connsiteY106" fmla="*/ 3657600 h 4168140"/>
                  <a:gd name="connsiteX107" fmla="*/ 9331960 w 11737340"/>
                  <a:gd name="connsiteY107" fmla="*/ 3629660 h 4168140"/>
                  <a:gd name="connsiteX108" fmla="*/ 9433560 w 11737340"/>
                  <a:gd name="connsiteY108" fmla="*/ 3589020 h 4168140"/>
                  <a:gd name="connsiteX109" fmla="*/ 9535160 w 11737340"/>
                  <a:gd name="connsiteY109" fmla="*/ 3540760 h 4168140"/>
                  <a:gd name="connsiteX110" fmla="*/ 9646920 w 11737340"/>
                  <a:gd name="connsiteY110" fmla="*/ 3489960 h 4168140"/>
                  <a:gd name="connsiteX111" fmla="*/ 9784080 w 11737340"/>
                  <a:gd name="connsiteY111" fmla="*/ 3444240 h 4168140"/>
                  <a:gd name="connsiteX112" fmla="*/ 9860280 w 11737340"/>
                  <a:gd name="connsiteY112" fmla="*/ 3383280 h 4168140"/>
                  <a:gd name="connsiteX113" fmla="*/ 9921240 w 11737340"/>
                  <a:gd name="connsiteY113" fmla="*/ 3314700 h 4168140"/>
                  <a:gd name="connsiteX114" fmla="*/ 9997440 w 11737340"/>
                  <a:gd name="connsiteY114" fmla="*/ 3208020 h 4168140"/>
                  <a:gd name="connsiteX115" fmla="*/ 10043160 w 11737340"/>
                  <a:gd name="connsiteY115" fmla="*/ 3101340 h 4168140"/>
                  <a:gd name="connsiteX116" fmla="*/ 10104120 w 11737340"/>
                  <a:gd name="connsiteY116" fmla="*/ 3017520 h 4168140"/>
                  <a:gd name="connsiteX117" fmla="*/ 10157460 w 11737340"/>
                  <a:gd name="connsiteY117" fmla="*/ 2933700 h 4168140"/>
                  <a:gd name="connsiteX118" fmla="*/ 10218420 w 11737340"/>
                  <a:gd name="connsiteY118" fmla="*/ 2849880 h 4168140"/>
                  <a:gd name="connsiteX119" fmla="*/ 10294620 w 11737340"/>
                  <a:gd name="connsiteY119" fmla="*/ 2735580 h 4168140"/>
                  <a:gd name="connsiteX120" fmla="*/ 10347960 w 11737340"/>
                  <a:gd name="connsiteY120" fmla="*/ 2621280 h 4168140"/>
                  <a:gd name="connsiteX121" fmla="*/ 10431780 w 11737340"/>
                  <a:gd name="connsiteY121" fmla="*/ 2499360 h 4168140"/>
                  <a:gd name="connsiteX122" fmla="*/ 10500360 w 11737340"/>
                  <a:gd name="connsiteY122" fmla="*/ 2354580 h 4168140"/>
                  <a:gd name="connsiteX123" fmla="*/ 10553700 w 11737340"/>
                  <a:gd name="connsiteY123" fmla="*/ 2263140 h 4168140"/>
                  <a:gd name="connsiteX124" fmla="*/ 10584180 w 11737340"/>
                  <a:gd name="connsiteY124" fmla="*/ 2194560 h 4168140"/>
                  <a:gd name="connsiteX125" fmla="*/ 10624820 w 11737340"/>
                  <a:gd name="connsiteY125" fmla="*/ 2125980 h 4168140"/>
                  <a:gd name="connsiteX126" fmla="*/ 10675620 w 11737340"/>
                  <a:gd name="connsiteY126" fmla="*/ 2049780 h 4168140"/>
                  <a:gd name="connsiteX127" fmla="*/ 10690860 w 11737340"/>
                  <a:gd name="connsiteY127" fmla="*/ 1988820 h 4168140"/>
                  <a:gd name="connsiteX128" fmla="*/ 10713720 w 11737340"/>
                  <a:gd name="connsiteY128" fmla="*/ 1927860 h 4168140"/>
                  <a:gd name="connsiteX129" fmla="*/ 10767060 w 11737340"/>
                  <a:gd name="connsiteY129" fmla="*/ 1859280 h 4168140"/>
                  <a:gd name="connsiteX130" fmla="*/ 10873740 w 11737340"/>
                  <a:gd name="connsiteY130" fmla="*/ 1828800 h 4168140"/>
                  <a:gd name="connsiteX131" fmla="*/ 11079480 w 11737340"/>
                  <a:gd name="connsiteY131" fmla="*/ 1767840 h 4168140"/>
                  <a:gd name="connsiteX132" fmla="*/ 11247120 w 11737340"/>
                  <a:gd name="connsiteY132" fmla="*/ 1684020 h 4168140"/>
                  <a:gd name="connsiteX133" fmla="*/ 11407140 w 11737340"/>
                  <a:gd name="connsiteY133" fmla="*/ 1628140 h 4168140"/>
                  <a:gd name="connsiteX134" fmla="*/ 11490960 w 11737340"/>
                  <a:gd name="connsiteY134" fmla="*/ 1577340 h 4168140"/>
                  <a:gd name="connsiteX135" fmla="*/ 11635740 w 11737340"/>
                  <a:gd name="connsiteY135" fmla="*/ 1508760 h 4168140"/>
                  <a:gd name="connsiteX136" fmla="*/ 11737340 w 11737340"/>
                  <a:gd name="connsiteY136" fmla="*/ 1442720 h 4168140"/>
                  <a:gd name="connsiteX137" fmla="*/ 11620500 w 11737340"/>
                  <a:gd name="connsiteY137" fmla="*/ 1417320 h 4168140"/>
                  <a:gd name="connsiteX138" fmla="*/ 11567160 w 11737340"/>
                  <a:gd name="connsiteY138" fmla="*/ 1379220 h 4168140"/>
                  <a:gd name="connsiteX139" fmla="*/ 11498580 w 11737340"/>
                  <a:gd name="connsiteY139" fmla="*/ 1318260 h 4168140"/>
                  <a:gd name="connsiteX140" fmla="*/ 11468100 w 11737340"/>
                  <a:gd name="connsiteY140" fmla="*/ 1280160 h 4168140"/>
                  <a:gd name="connsiteX141" fmla="*/ 11442700 w 11737340"/>
                  <a:gd name="connsiteY141" fmla="*/ 1231900 h 4168140"/>
                  <a:gd name="connsiteX142" fmla="*/ 11384280 w 11737340"/>
                  <a:gd name="connsiteY142" fmla="*/ 1310640 h 4168140"/>
                  <a:gd name="connsiteX143" fmla="*/ 11353800 w 11737340"/>
                  <a:gd name="connsiteY143" fmla="*/ 1356360 h 4168140"/>
                  <a:gd name="connsiteX144" fmla="*/ 11224260 w 11737340"/>
                  <a:gd name="connsiteY144" fmla="*/ 1417320 h 4168140"/>
                  <a:gd name="connsiteX145" fmla="*/ 11109960 w 11737340"/>
                  <a:gd name="connsiteY145" fmla="*/ 1463040 h 4168140"/>
                  <a:gd name="connsiteX146" fmla="*/ 10911840 w 11737340"/>
                  <a:gd name="connsiteY146" fmla="*/ 1524000 h 4168140"/>
                  <a:gd name="connsiteX147" fmla="*/ 10774680 w 11737340"/>
                  <a:gd name="connsiteY147" fmla="*/ 1546860 h 4168140"/>
                  <a:gd name="connsiteX148" fmla="*/ 10675620 w 11737340"/>
                  <a:gd name="connsiteY148" fmla="*/ 1615440 h 4168140"/>
                  <a:gd name="connsiteX149" fmla="*/ 10568940 w 11737340"/>
                  <a:gd name="connsiteY149" fmla="*/ 1676400 h 4168140"/>
                  <a:gd name="connsiteX150" fmla="*/ 10485120 w 11737340"/>
                  <a:gd name="connsiteY150" fmla="*/ 1760220 h 4168140"/>
                  <a:gd name="connsiteX151" fmla="*/ 10454640 w 11737340"/>
                  <a:gd name="connsiteY151" fmla="*/ 1836420 h 4168140"/>
                  <a:gd name="connsiteX152" fmla="*/ 10416540 w 11737340"/>
                  <a:gd name="connsiteY152" fmla="*/ 1927860 h 4168140"/>
                  <a:gd name="connsiteX153" fmla="*/ 10401300 w 11737340"/>
                  <a:gd name="connsiteY153" fmla="*/ 2004060 h 4168140"/>
                  <a:gd name="connsiteX154" fmla="*/ 10363200 w 11737340"/>
                  <a:gd name="connsiteY154" fmla="*/ 2095500 h 4168140"/>
                  <a:gd name="connsiteX155" fmla="*/ 10317480 w 11737340"/>
                  <a:gd name="connsiteY155" fmla="*/ 2225040 h 4168140"/>
                  <a:gd name="connsiteX156" fmla="*/ 10287000 w 11737340"/>
                  <a:gd name="connsiteY156" fmla="*/ 2346960 h 4168140"/>
                  <a:gd name="connsiteX157" fmla="*/ 10218420 w 11737340"/>
                  <a:gd name="connsiteY157" fmla="*/ 2499360 h 4168140"/>
                  <a:gd name="connsiteX158" fmla="*/ 10134600 w 11737340"/>
                  <a:gd name="connsiteY158" fmla="*/ 2621280 h 4168140"/>
                  <a:gd name="connsiteX159" fmla="*/ 10043160 w 11737340"/>
                  <a:gd name="connsiteY159" fmla="*/ 2735580 h 4168140"/>
                  <a:gd name="connsiteX160" fmla="*/ 9974580 w 11737340"/>
                  <a:gd name="connsiteY160" fmla="*/ 2857500 h 4168140"/>
                  <a:gd name="connsiteX161" fmla="*/ 9906000 w 11737340"/>
                  <a:gd name="connsiteY161" fmla="*/ 2941320 h 4168140"/>
                  <a:gd name="connsiteX162" fmla="*/ 9860280 w 11737340"/>
                  <a:gd name="connsiteY162" fmla="*/ 3032760 h 4168140"/>
                  <a:gd name="connsiteX163" fmla="*/ 9806940 w 11737340"/>
                  <a:gd name="connsiteY163" fmla="*/ 3116580 h 4168140"/>
                  <a:gd name="connsiteX164" fmla="*/ 9715500 w 11737340"/>
                  <a:gd name="connsiteY164" fmla="*/ 3208020 h 4168140"/>
                  <a:gd name="connsiteX165" fmla="*/ 9616440 w 11737340"/>
                  <a:gd name="connsiteY165" fmla="*/ 3261360 h 4168140"/>
                  <a:gd name="connsiteX166" fmla="*/ 9532620 w 11737340"/>
                  <a:gd name="connsiteY166" fmla="*/ 3329940 h 4168140"/>
                  <a:gd name="connsiteX167" fmla="*/ 9471660 w 11737340"/>
                  <a:gd name="connsiteY167" fmla="*/ 3375660 h 4168140"/>
                  <a:gd name="connsiteX168" fmla="*/ 9410700 w 11737340"/>
                  <a:gd name="connsiteY168" fmla="*/ 3429000 h 4168140"/>
                  <a:gd name="connsiteX169" fmla="*/ 9288780 w 11737340"/>
                  <a:gd name="connsiteY169" fmla="*/ 3436620 h 4168140"/>
                  <a:gd name="connsiteX170" fmla="*/ 9166860 w 11737340"/>
                  <a:gd name="connsiteY170" fmla="*/ 3444240 h 4168140"/>
                  <a:gd name="connsiteX171" fmla="*/ 9029700 w 11737340"/>
                  <a:gd name="connsiteY171" fmla="*/ 3413760 h 4168140"/>
                  <a:gd name="connsiteX172" fmla="*/ 8823960 w 11737340"/>
                  <a:gd name="connsiteY172" fmla="*/ 3360420 h 4168140"/>
                  <a:gd name="connsiteX173" fmla="*/ 8679180 w 11737340"/>
                  <a:gd name="connsiteY173" fmla="*/ 3329940 h 4168140"/>
                  <a:gd name="connsiteX174" fmla="*/ 8572500 w 11737340"/>
                  <a:gd name="connsiteY174" fmla="*/ 3276600 h 4168140"/>
                  <a:gd name="connsiteX175" fmla="*/ 8465820 w 11737340"/>
                  <a:gd name="connsiteY175" fmla="*/ 3215640 h 4168140"/>
                  <a:gd name="connsiteX176" fmla="*/ 8321040 w 11737340"/>
                  <a:gd name="connsiteY176" fmla="*/ 3177540 h 4168140"/>
                  <a:gd name="connsiteX177" fmla="*/ 8199120 w 11737340"/>
                  <a:gd name="connsiteY177" fmla="*/ 3131820 h 4168140"/>
                  <a:gd name="connsiteX178" fmla="*/ 8069580 w 11737340"/>
                  <a:gd name="connsiteY178" fmla="*/ 3078480 h 4168140"/>
                  <a:gd name="connsiteX179" fmla="*/ 7917180 w 11737340"/>
                  <a:gd name="connsiteY179" fmla="*/ 2994660 h 4168140"/>
                  <a:gd name="connsiteX180" fmla="*/ 7787640 w 11737340"/>
                  <a:gd name="connsiteY180" fmla="*/ 2971800 h 4168140"/>
                  <a:gd name="connsiteX181" fmla="*/ 7719060 w 11737340"/>
                  <a:gd name="connsiteY181" fmla="*/ 2933700 h 4168140"/>
                  <a:gd name="connsiteX182" fmla="*/ 7612380 w 11737340"/>
                  <a:gd name="connsiteY182" fmla="*/ 2903220 h 4168140"/>
                  <a:gd name="connsiteX183" fmla="*/ 7566660 w 11737340"/>
                  <a:gd name="connsiteY183" fmla="*/ 2887980 h 4168140"/>
                  <a:gd name="connsiteX184" fmla="*/ 7551420 w 11737340"/>
                  <a:gd name="connsiteY184" fmla="*/ 2849880 h 4168140"/>
                  <a:gd name="connsiteX185" fmla="*/ 7533640 w 11737340"/>
                  <a:gd name="connsiteY185" fmla="*/ 2788920 h 4168140"/>
                  <a:gd name="connsiteX186" fmla="*/ 7475220 w 11737340"/>
                  <a:gd name="connsiteY186" fmla="*/ 2857500 h 4168140"/>
                  <a:gd name="connsiteX187" fmla="*/ 7414260 w 11737340"/>
                  <a:gd name="connsiteY187" fmla="*/ 2887980 h 4168140"/>
                  <a:gd name="connsiteX188" fmla="*/ 7345680 w 11737340"/>
                  <a:gd name="connsiteY188" fmla="*/ 2971800 h 4168140"/>
                  <a:gd name="connsiteX189" fmla="*/ 7315200 w 11737340"/>
                  <a:gd name="connsiteY189" fmla="*/ 2994660 h 4168140"/>
                  <a:gd name="connsiteX190" fmla="*/ 7261860 w 11737340"/>
                  <a:gd name="connsiteY190" fmla="*/ 3009900 h 4168140"/>
                  <a:gd name="connsiteX191" fmla="*/ 7193280 w 11737340"/>
                  <a:gd name="connsiteY191" fmla="*/ 3025140 h 4168140"/>
                  <a:gd name="connsiteX192" fmla="*/ 7155180 w 11737340"/>
                  <a:gd name="connsiteY192" fmla="*/ 3078480 h 4168140"/>
                  <a:gd name="connsiteX193" fmla="*/ 7109460 w 11737340"/>
                  <a:gd name="connsiteY193" fmla="*/ 3154680 h 4168140"/>
                  <a:gd name="connsiteX194" fmla="*/ 7048500 w 11737340"/>
                  <a:gd name="connsiteY194" fmla="*/ 3246120 h 4168140"/>
                  <a:gd name="connsiteX195" fmla="*/ 6995160 w 11737340"/>
                  <a:gd name="connsiteY195" fmla="*/ 3307080 h 4168140"/>
                  <a:gd name="connsiteX196" fmla="*/ 6972300 w 11737340"/>
                  <a:gd name="connsiteY196" fmla="*/ 3352800 h 4168140"/>
                  <a:gd name="connsiteX197" fmla="*/ 6949440 w 11737340"/>
                  <a:gd name="connsiteY197" fmla="*/ 3413760 h 4168140"/>
                  <a:gd name="connsiteX198" fmla="*/ 6949440 w 11737340"/>
                  <a:gd name="connsiteY198" fmla="*/ 3413760 h 4168140"/>
                  <a:gd name="connsiteX199" fmla="*/ 6911340 w 11737340"/>
                  <a:gd name="connsiteY199" fmla="*/ 3474720 h 4168140"/>
                  <a:gd name="connsiteX200" fmla="*/ 6888480 w 11737340"/>
                  <a:gd name="connsiteY200" fmla="*/ 3505200 h 4168140"/>
                  <a:gd name="connsiteX201" fmla="*/ 6819900 w 11737340"/>
                  <a:gd name="connsiteY201" fmla="*/ 3566160 h 4168140"/>
                  <a:gd name="connsiteX202" fmla="*/ 6743700 w 11737340"/>
                  <a:gd name="connsiteY202" fmla="*/ 3581400 h 4168140"/>
                  <a:gd name="connsiteX203" fmla="*/ 6675120 w 11737340"/>
                  <a:gd name="connsiteY203" fmla="*/ 3657600 h 4168140"/>
                  <a:gd name="connsiteX204" fmla="*/ 6629400 w 11737340"/>
                  <a:gd name="connsiteY204" fmla="*/ 3718560 h 4168140"/>
                  <a:gd name="connsiteX205" fmla="*/ 6576060 w 11737340"/>
                  <a:gd name="connsiteY205" fmla="*/ 3779520 h 4168140"/>
                  <a:gd name="connsiteX206" fmla="*/ 6484620 w 11737340"/>
                  <a:gd name="connsiteY206" fmla="*/ 3817620 h 4168140"/>
                  <a:gd name="connsiteX207" fmla="*/ 6400800 w 11737340"/>
                  <a:gd name="connsiteY207" fmla="*/ 3832860 h 4168140"/>
                  <a:gd name="connsiteX208" fmla="*/ 6263640 w 11737340"/>
                  <a:gd name="connsiteY208" fmla="*/ 3870960 h 4168140"/>
                  <a:gd name="connsiteX209" fmla="*/ 6126480 w 11737340"/>
                  <a:gd name="connsiteY209" fmla="*/ 3901440 h 4168140"/>
                  <a:gd name="connsiteX210" fmla="*/ 6027420 w 11737340"/>
                  <a:gd name="connsiteY210" fmla="*/ 3916680 h 4168140"/>
                  <a:gd name="connsiteX211" fmla="*/ 5890260 w 11737340"/>
                  <a:gd name="connsiteY211" fmla="*/ 3878580 h 4168140"/>
                  <a:gd name="connsiteX212" fmla="*/ 5821680 w 11737340"/>
                  <a:gd name="connsiteY212" fmla="*/ 3863340 h 4168140"/>
                  <a:gd name="connsiteX213" fmla="*/ 5737860 w 11737340"/>
                  <a:gd name="connsiteY213" fmla="*/ 3825240 h 4168140"/>
                  <a:gd name="connsiteX214" fmla="*/ 5638800 w 11737340"/>
                  <a:gd name="connsiteY214" fmla="*/ 3794760 h 4168140"/>
                  <a:gd name="connsiteX215" fmla="*/ 5524500 w 11737340"/>
                  <a:gd name="connsiteY215" fmla="*/ 3756660 h 4168140"/>
                  <a:gd name="connsiteX216" fmla="*/ 5448300 w 11737340"/>
                  <a:gd name="connsiteY216" fmla="*/ 3718560 h 4168140"/>
                  <a:gd name="connsiteX217" fmla="*/ 5349240 w 11737340"/>
                  <a:gd name="connsiteY217" fmla="*/ 3657600 h 4168140"/>
                  <a:gd name="connsiteX218" fmla="*/ 5295900 w 11737340"/>
                  <a:gd name="connsiteY218" fmla="*/ 3619500 h 4168140"/>
                  <a:gd name="connsiteX219" fmla="*/ 5234940 w 11737340"/>
                  <a:gd name="connsiteY219" fmla="*/ 3596640 h 4168140"/>
                  <a:gd name="connsiteX220" fmla="*/ 5135880 w 11737340"/>
                  <a:gd name="connsiteY220" fmla="*/ 3550920 h 4168140"/>
                  <a:gd name="connsiteX221" fmla="*/ 5059680 w 11737340"/>
                  <a:gd name="connsiteY221" fmla="*/ 3505200 h 4168140"/>
                  <a:gd name="connsiteX222" fmla="*/ 5029200 w 11737340"/>
                  <a:gd name="connsiteY222" fmla="*/ 3482340 h 4168140"/>
                  <a:gd name="connsiteX223" fmla="*/ 4960620 w 11737340"/>
                  <a:gd name="connsiteY223" fmla="*/ 3413760 h 4168140"/>
                  <a:gd name="connsiteX224" fmla="*/ 4876800 w 11737340"/>
                  <a:gd name="connsiteY224" fmla="*/ 3299460 h 4168140"/>
                  <a:gd name="connsiteX225" fmla="*/ 4808220 w 11737340"/>
                  <a:gd name="connsiteY225" fmla="*/ 3200400 h 4168140"/>
                  <a:gd name="connsiteX226" fmla="*/ 4777740 w 11737340"/>
                  <a:gd name="connsiteY226" fmla="*/ 3147060 h 4168140"/>
                  <a:gd name="connsiteX227" fmla="*/ 4724400 w 11737340"/>
                  <a:gd name="connsiteY227" fmla="*/ 3108960 h 4168140"/>
                  <a:gd name="connsiteX228" fmla="*/ 4648200 w 11737340"/>
                  <a:gd name="connsiteY228" fmla="*/ 3063240 h 4168140"/>
                  <a:gd name="connsiteX229" fmla="*/ 4533900 w 11737340"/>
                  <a:gd name="connsiteY229" fmla="*/ 2979420 h 4168140"/>
                  <a:gd name="connsiteX230" fmla="*/ 4427220 w 11737340"/>
                  <a:gd name="connsiteY230" fmla="*/ 2941320 h 4168140"/>
                  <a:gd name="connsiteX231" fmla="*/ 4366260 w 11737340"/>
                  <a:gd name="connsiteY231" fmla="*/ 2903220 h 4168140"/>
                  <a:gd name="connsiteX232" fmla="*/ 4244340 w 11737340"/>
                  <a:gd name="connsiteY232" fmla="*/ 2842260 h 4168140"/>
                  <a:gd name="connsiteX233" fmla="*/ 4145280 w 11737340"/>
                  <a:gd name="connsiteY233" fmla="*/ 2811780 h 4168140"/>
                  <a:gd name="connsiteX234" fmla="*/ 4038600 w 11737340"/>
                  <a:gd name="connsiteY234" fmla="*/ 2804160 h 4168140"/>
                  <a:gd name="connsiteX235" fmla="*/ 3954780 w 11737340"/>
                  <a:gd name="connsiteY235" fmla="*/ 2819400 h 4168140"/>
                  <a:gd name="connsiteX236" fmla="*/ 3863340 w 11737340"/>
                  <a:gd name="connsiteY236" fmla="*/ 2804160 h 4168140"/>
                  <a:gd name="connsiteX237" fmla="*/ 3741420 w 11737340"/>
                  <a:gd name="connsiteY237" fmla="*/ 2781300 h 4168140"/>
                  <a:gd name="connsiteX238" fmla="*/ 3649980 w 11737340"/>
                  <a:gd name="connsiteY238" fmla="*/ 2743200 h 4168140"/>
                  <a:gd name="connsiteX239" fmla="*/ 3573780 w 11737340"/>
                  <a:gd name="connsiteY239" fmla="*/ 2674620 h 4168140"/>
                  <a:gd name="connsiteX240" fmla="*/ 3482340 w 11737340"/>
                  <a:gd name="connsiteY240" fmla="*/ 2621280 h 4168140"/>
                  <a:gd name="connsiteX241" fmla="*/ 3436620 w 11737340"/>
                  <a:gd name="connsiteY241" fmla="*/ 2552700 h 4168140"/>
                  <a:gd name="connsiteX242" fmla="*/ 3329940 w 11737340"/>
                  <a:gd name="connsiteY242" fmla="*/ 2423160 h 4168140"/>
                  <a:gd name="connsiteX243" fmla="*/ 3261360 w 11737340"/>
                  <a:gd name="connsiteY243" fmla="*/ 2324100 h 4168140"/>
                  <a:gd name="connsiteX244" fmla="*/ 3131820 w 11737340"/>
                  <a:gd name="connsiteY244" fmla="*/ 2209800 h 4168140"/>
                  <a:gd name="connsiteX245" fmla="*/ 3040380 w 11737340"/>
                  <a:gd name="connsiteY245" fmla="*/ 2141220 h 4168140"/>
                  <a:gd name="connsiteX246" fmla="*/ 2910840 w 11737340"/>
                  <a:gd name="connsiteY246" fmla="*/ 2034540 h 4168140"/>
                  <a:gd name="connsiteX247" fmla="*/ 2849880 w 11737340"/>
                  <a:gd name="connsiteY247" fmla="*/ 1958340 h 4168140"/>
                  <a:gd name="connsiteX248" fmla="*/ 2743200 w 11737340"/>
                  <a:gd name="connsiteY248" fmla="*/ 1889760 h 4168140"/>
                  <a:gd name="connsiteX249" fmla="*/ 2659380 w 11737340"/>
                  <a:gd name="connsiteY249" fmla="*/ 1844040 h 4168140"/>
                  <a:gd name="connsiteX250" fmla="*/ 2575560 w 11737340"/>
                  <a:gd name="connsiteY250" fmla="*/ 1744980 h 4168140"/>
                  <a:gd name="connsiteX251" fmla="*/ 2468880 w 11737340"/>
                  <a:gd name="connsiteY251" fmla="*/ 1645920 h 4168140"/>
                  <a:gd name="connsiteX252" fmla="*/ 2400300 w 11737340"/>
                  <a:gd name="connsiteY252" fmla="*/ 1607820 h 4168140"/>
                  <a:gd name="connsiteX253" fmla="*/ 2263140 w 11737340"/>
                  <a:gd name="connsiteY253" fmla="*/ 1501140 h 4168140"/>
                  <a:gd name="connsiteX254" fmla="*/ 2171700 w 11737340"/>
                  <a:gd name="connsiteY254" fmla="*/ 1432560 h 4168140"/>
                  <a:gd name="connsiteX255" fmla="*/ 2087880 w 11737340"/>
                  <a:gd name="connsiteY255" fmla="*/ 1363980 h 4168140"/>
                  <a:gd name="connsiteX256" fmla="*/ 1950720 w 11737340"/>
                  <a:gd name="connsiteY256" fmla="*/ 1272540 h 4168140"/>
                  <a:gd name="connsiteX257" fmla="*/ 1805940 w 11737340"/>
                  <a:gd name="connsiteY257" fmla="*/ 1135380 h 4168140"/>
                  <a:gd name="connsiteX258" fmla="*/ 1729740 w 11737340"/>
                  <a:gd name="connsiteY258" fmla="*/ 1089660 h 4168140"/>
                  <a:gd name="connsiteX259" fmla="*/ 1668780 w 11737340"/>
                  <a:gd name="connsiteY259" fmla="*/ 1043940 h 4168140"/>
                  <a:gd name="connsiteX260" fmla="*/ 1592580 w 11737340"/>
                  <a:gd name="connsiteY260" fmla="*/ 990600 h 4168140"/>
                  <a:gd name="connsiteX261" fmla="*/ 1470660 w 11737340"/>
                  <a:gd name="connsiteY261" fmla="*/ 891540 h 4168140"/>
                  <a:gd name="connsiteX262" fmla="*/ 1386840 w 11737340"/>
                  <a:gd name="connsiteY262" fmla="*/ 845820 h 4168140"/>
                  <a:gd name="connsiteX263" fmla="*/ 1318260 w 11737340"/>
                  <a:gd name="connsiteY263" fmla="*/ 784860 h 4168140"/>
                  <a:gd name="connsiteX264" fmla="*/ 1264920 w 11737340"/>
                  <a:gd name="connsiteY264" fmla="*/ 723900 h 4168140"/>
                  <a:gd name="connsiteX265" fmla="*/ 1181100 w 11737340"/>
                  <a:gd name="connsiteY265" fmla="*/ 647700 h 4168140"/>
                  <a:gd name="connsiteX266" fmla="*/ 1089660 w 11737340"/>
                  <a:gd name="connsiteY266" fmla="*/ 624840 h 4168140"/>
                  <a:gd name="connsiteX267" fmla="*/ 1021080 w 11737340"/>
                  <a:gd name="connsiteY267" fmla="*/ 586740 h 4168140"/>
                  <a:gd name="connsiteX268" fmla="*/ 937260 w 11737340"/>
                  <a:gd name="connsiteY268" fmla="*/ 548640 h 4168140"/>
                  <a:gd name="connsiteX269" fmla="*/ 830580 w 11737340"/>
                  <a:gd name="connsiteY269" fmla="*/ 510540 h 4168140"/>
                  <a:gd name="connsiteX270" fmla="*/ 754380 w 11737340"/>
                  <a:gd name="connsiteY270" fmla="*/ 457200 h 4168140"/>
                  <a:gd name="connsiteX271" fmla="*/ 708660 w 11737340"/>
                  <a:gd name="connsiteY271" fmla="*/ 419100 h 4168140"/>
                  <a:gd name="connsiteX272" fmla="*/ 609600 w 11737340"/>
                  <a:gd name="connsiteY272" fmla="*/ 396240 h 4168140"/>
                  <a:gd name="connsiteX273" fmla="*/ 548640 w 11737340"/>
                  <a:gd name="connsiteY273" fmla="*/ 320040 h 4168140"/>
                  <a:gd name="connsiteX274" fmla="*/ 510540 w 11737340"/>
                  <a:gd name="connsiteY274" fmla="*/ 251460 h 4168140"/>
                  <a:gd name="connsiteX275" fmla="*/ 464820 w 11737340"/>
                  <a:gd name="connsiteY275" fmla="*/ 190500 h 4168140"/>
                  <a:gd name="connsiteX276" fmla="*/ 411480 w 11737340"/>
                  <a:gd name="connsiteY276" fmla="*/ 137160 h 4168140"/>
                  <a:gd name="connsiteX277" fmla="*/ 373380 w 11737340"/>
                  <a:gd name="connsiteY277" fmla="*/ 45720 h 4168140"/>
                  <a:gd name="connsiteX278" fmla="*/ 342900 w 11737340"/>
                  <a:gd name="connsiteY278" fmla="*/ 0 h 4168140"/>
                  <a:gd name="connsiteX279" fmla="*/ 327660 w 11737340"/>
                  <a:gd name="connsiteY279" fmla="*/ 60960 h 4168140"/>
                  <a:gd name="connsiteX280" fmla="*/ 289560 w 11737340"/>
                  <a:gd name="connsiteY280" fmla="*/ 91440 h 4168140"/>
                  <a:gd name="connsiteX281" fmla="*/ 236220 w 11737340"/>
                  <a:gd name="connsiteY281" fmla="*/ 114300 h 4168140"/>
                  <a:gd name="connsiteX282" fmla="*/ 198120 w 11737340"/>
                  <a:gd name="connsiteY282" fmla="*/ 175260 h 4168140"/>
                  <a:gd name="connsiteX283" fmla="*/ 175260 w 11737340"/>
                  <a:gd name="connsiteY283" fmla="*/ 228600 h 4168140"/>
                  <a:gd name="connsiteX284" fmla="*/ 114300 w 11737340"/>
                  <a:gd name="connsiteY284" fmla="*/ 236220 h 4168140"/>
                  <a:gd name="connsiteX285" fmla="*/ 45720 w 11737340"/>
                  <a:gd name="connsiteY285" fmla="*/ 251460 h 4168140"/>
                  <a:gd name="connsiteX286" fmla="*/ 0 w 11737340"/>
                  <a:gd name="connsiteY286" fmla="*/ 281940 h 4168140"/>
                  <a:gd name="connsiteX287" fmla="*/ 68580 w 11737340"/>
                  <a:gd name="connsiteY287" fmla="*/ 320040 h 4168140"/>
                  <a:gd name="connsiteX0" fmla="*/ 68580 w 11737340"/>
                  <a:gd name="connsiteY0" fmla="*/ 320040 h 4168140"/>
                  <a:gd name="connsiteX1" fmla="*/ 121920 w 11737340"/>
                  <a:gd name="connsiteY1" fmla="*/ 381000 h 4168140"/>
                  <a:gd name="connsiteX2" fmla="*/ 198120 w 11737340"/>
                  <a:gd name="connsiteY2" fmla="*/ 419100 h 4168140"/>
                  <a:gd name="connsiteX3" fmla="*/ 320040 w 11737340"/>
                  <a:gd name="connsiteY3" fmla="*/ 510540 h 4168140"/>
                  <a:gd name="connsiteX4" fmla="*/ 411480 w 11737340"/>
                  <a:gd name="connsiteY4" fmla="*/ 563880 h 4168140"/>
                  <a:gd name="connsiteX5" fmla="*/ 472440 w 11737340"/>
                  <a:gd name="connsiteY5" fmla="*/ 632460 h 4168140"/>
                  <a:gd name="connsiteX6" fmla="*/ 601980 w 11737340"/>
                  <a:gd name="connsiteY6" fmla="*/ 708660 h 4168140"/>
                  <a:gd name="connsiteX7" fmla="*/ 739140 w 11737340"/>
                  <a:gd name="connsiteY7" fmla="*/ 784860 h 4168140"/>
                  <a:gd name="connsiteX8" fmla="*/ 861060 w 11737340"/>
                  <a:gd name="connsiteY8" fmla="*/ 868680 h 4168140"/>
                  <a:gd name="connsiteX9" fmla="*/ 944880 w 11737340"/>
                  <a:gd name="connsiteY9" fmla="*/ 952500 h 4168140"/>
                  <a:gd name="connsiteX10" fmla="*/ 1021080 w 11737340"/>
                  <a:gd name="connsiteY10" fmla="*/ 1005840 h 4168140"/>
                  <a:gd name="connsiteX11" fmla="*/ 1097280 w 11737340"/>
                  <a:gd name="connsiteY11" fmla="*/ 1043940 h 4168140"/>
                  <a:gd name="connsiteX12" fmla="*/ 1181100 w 11737340"/>
                  <a:gd name="connsiteY12" fmla="*/ 1104900 h 4168140"/>
                  <a:gd name="connsiteX13" fmla="*/ 1249680 w 11737340"/>
                  <a:gd name="connsiteY13" fmla="*/ 1150620 h 4168140"/>
                  <a:gd name="connsiteX14" fmla="*/ 1341120 w 11737340"/>
                  <a:gd name="connsiteY14" fmla="*/ 1196340 h 4168140"/>
                  <a:gd name="connsiteX15" fmla="*/ 1417320 w 11737340"/>
                  <a:gd name="connsiteY15" fmla="*/ 1257300 h 4168140"/>
                  <a:gd name="connsiteX16" fmla="*/ 1493520 w 11737340"/>
                  <a:gd name="connsiteY16" fmla="*/ 1333500 h 4168140"/>
                  <a:gd name="connsiteX17" fmla="*/ 1569720 w 11737340"/>
                  <a:gd name="connsiteY17" fmla="*/ 1356360 h 4168140"/>
                  <a:gd name="connsiteX18" fmla="*/ 1684020 w 11737340"/>
                  <a:gd name="connsiteY18" fmla="*/ 1424940 h 4168140"/>
                  <a:gd name="connsiteX19" fmla="*/ 1729740 w 11737340"/>
                  <a:gd name="connsiteY19" fmla="*/ 1485900 h 4168140"/>
                  <a:gd name="connsiteX20" fmla="*/ 1844040 w 11737340"/>
                  <a:gd name="connsiteY20" fmla="*/ 1569720 h 4168140"/>
                  <a:gd name="connsiteX21" fmla="*/ 1935480 w 11737340"/>
                  <a:gd name="connsiteY21" fmla="*/ 1615440 h 4168140"/>
                  <a:gd name="connsiteX22" fmla="*/ 2049780 w 11737340"/>
                  <a:gd name="connsiteY22" fmla="*/ 1691640 h 4168140"/>
                  <a:gd name="connsiteX23" fmla="*/ 2133600 w 11737340"/>
                  <a:gd name="connsiteY23" fmla="*/ 1729740 h 4168140"/>
                  <a:gd name="connsiteX24" fmla="*/ 2202180 w 11737340"/>
                  <a:gd name="connsiteY24" fmla="*/ 1805940 h 4168140"/>
                  <a:gd name="connsiteX25" fmla="*/ 2255520 w 11737340"/>
                  <a:gd name="connsiteY25" fmla="*/ 1821180 h 4168140"/>
                  <a:gd name="connsiteX26" fmla="*/ 2316480 w 11737340"/>
                  <a:gd name="connsiteY26" fmla="*/ 1866900 h 4168140"/>
                  <a:gd name="connsiteX27" fmla="*/ 2423160 w 11737340"/>
                  <a:gd name="connsiteY27" fmla="*/ 2004060 h 4168140"/>
                  <a:gd name="connsiteX28" fmla="*/ 2476500 w 11737340"/>
                  <a:gd name="connsiteY28" fmla="*/ 2087880 h 4168140"/>
                  <a:gd name="connsiteX29" fmla="*/ 2567940 w 11737340"/>
                  <a:gd name="connsiteY29" fmla="*/ 2148840 h 4168140"/>
                  <a:gd name="connsiteX30" fmla="*/ 2682240 w 11737340"/>
                  <a:gd name="connsiteY30" fmla="*/ 2186940 h 4168140"/>
                  <a:gd name="connsiteX31" fmla="*/ 2743200 w 11737340"/>
                  <a:gd name="connsiteY31" fmla="*/ 2209800 h 4168140"/>
                  <a:gd name="connsiteX32" fmla="*/ 2811780 w 11737340"/>
                  <a:gd name="connsiteY32" fmla="*/ 2247900 h 4168140"/>
                  <a:gd name="connsiteX33" fmla="*/ 2887980 w 11737340"/>
                  <a:gd name="connsiteY33" fmla="*/ 2301240 h 4168140"/>
                  <a:gd name="connsiteX34" fmla="*/ 2979420 w 11737340"/>
                  <a:gd name="connsiteY34" fmla="*/ 2385060 h 4168140"/>
                  <a:gd name="connsiteX35" fmla="*/ 3055620 w 11737340"/>
                  <a:gd name="connsiteY35" fmla="*/ 2461260 h 4168140"/>
                  <a:gd name="connsiteX36" fmla="*/ 3139440 w 11737340"/>
                  <a:gd name="connsiteY36" fmla="*/ 2537460 h 4168140"/>
                  <a:gd name="connsiteX37" fmla="*/ 3261360 w 11737340"/>
                  <a:gd name="connsiteY37" fmla="*/ 2628900 h 4168140"/>
                  <a:gd name="connsiteX38" fmla="*/ 3345180 w 11737340"/>
                  <a:gd name="connsiteY38" fmla="*/ 2720340 h 4168140"/>
                  <a:gd name="connsiteX39" fmla="*/ 3444240 w 11737340"/>
                  <a:gd name="connsiteY39" fmla="*/ 2796540 h 4168140"/>
                  <a:gd name="connsiteX40" fmla="*/ 3558540 w 11737340"/>
                  <a:gd name="connsiteY40" fmla="*/ 2872740 h 4168140"/>
                  <a:gd name="connsiteX41" fmla="*/ 3619500 w 11737340"/>
                  <a:gd name="connsiteY41" fmla="*/ 2979420 h 4168140"/>
                  <a:gd name="connsiteX42" fmla="*/ 3619500 w 11737340"/>
                  <a:gd name="connsiteY42" fmla="*/ 2979420 h 4168140"/>
                  <a:gd name="connsiteX43" fmla="*/ 3649980 w 11737340"/>
                  <a:gd name="connsiteY43" fmla="*/ 3048000 h 4168140"/>
                  <a:gd name="connsiteX44" fmla="*/ 3703320 w 11737340"/>
                  <a:gd name="connsiteY44" fmla="*/ 3086100 h 4168140"/>
                  <a:gd name="connsiteX45" fmla="*/ 3764280 w 11737340"/>
                  <a:gd name="connsiteY45" fmla="*/ 3063240 h 4168140"/>
                  <a:gd name="connsiteX46" fmla="*/ 3848100 w 11737340"/>
                  <a:gd name="connsiteY46" fmla="*/ 3025140 h 4168140"/>
                  <a:gd name="connsiteX47" fmla="*/ 3916680 w 11737340"/>
                  <a:gd name="connsiteY47" fmla="*/ 3032760 h 4168140"/>
                  <a:gd name="connsiteX48" fmla="*/ 4030980 w 11737340"/>
                  <a:gd name="connsiteY48" fmla="*/ 3063240 h 4168140"/>
                  <a:gd name="connsiteX49" fmla="*/ 4137660 w 11737340"/>
                  <a:gd name="connsiteY49" fmla="*/ 3101340 h 4168140"/>
                  <a:gd name="connsiteX50" fmla="*/ 4259580 w 11737340"/>
                  <a:gd name="connsiteY50" fmla="*/ 3147060 h 4168140"/>
                  <a:gd name="connsiteX51" fmla="*/ 4381500 w 11737340"/>
                  <a:gd name="connsiteY51" fmla="*/ 3192780 h 4168140"/>
                  <a:gd name="connsiteX52" fmla="*/ 4526280 w 11737340"/>
                  <a:gd name="connsiteY52" fmla="*/ 3276600 h 4168140"/>
                  <a:gd name="connsiteX53" fmla="*/ 4587240 w 11737340"/>
                  <a:gd name="connsiteY53" fmla="*/ 3299460 h 4168140"/>
                  <a:gd name="connsiteX54" fmla="*/ 4610100 w 11737340"/>
                  <a:gd name="connsiteY54" fmla="*/ 3352800 h 4168140"/>
                  <a:gd name="connsiteX55" fmla="*/ 4648200 w 11737340"/>
                  <a:gd name="connsiteY55" fmla="*/ 3436620 h 4168140"/>
                  <a:gd name="connsiteX56" fmla="*/ 4671060 w 11737340"/>
                  <a:gd name="connsiteY56" fmla="*/ 3520440 h 4168140"/>
                  <a:gd name="connsiteX57" fmla="*/ 4678680 w 11737340"/>
                  <a:gd name="connsiteY57" fmla="*/ 3589020 h 4168140"/>
                  <a:gd name="connsiteX58" fmla="*/ 4686300 w 11737340"/>
                  <a:gd name="connsiteY58" fmla="*/ 3649980 h 4168140"/>
                  <a:gd name="connsiteX59" fmla="*/ 4724400 w 11737340"/>
                  <a:gd name="connsiteY59" fmla="*/ 3680460 h 4168140"/>
                  <a:gd name="connsiteX60" fmla="*/ 4785360 w 11737340"/>
                  <a:gd name="connsiteY60" fmla="*/ 3672840 h 4168140"/>
                  <a:gd name="connsiteX61" fmla="*/ 4869180 w 11737340"/>
                  <a:gd name="connsiteY61" fmla="*/ 3703320 h 4168140"/>
                  <a:gd name="connsiteX62" fmla="*/ 4914900 w 11737340"/>
                  <a:gd name="connsiteY62" fmla="*/ 3756660 h 4168140"/>
                  <a:gd name="connsiteX63" fmla="*/ 5105400 w 11737340"/>
                  <a:gd name="connsiteY63" fmla="*/ 3832860 h 4168140"/>
                  <a:gd name="connsiteX64" fmla="*/ 5173980 w 11737340"/>
                  <a:gd name="connsiteY64" fmla="*/ 3886200 h 4168140"/>
                  <a:gd name="connsiteX65" fmla="*/ 5242560 w 11737340"/>
                  <a:gd name="connsiteY65" fmla="*/ 3924300 h 4168140"/>
                  <a:gd name="connsiteX66" fmla="*/ 5364480 w 11737340"/>
                  <a:gd name="connsiteY66" fmla="*/ 3962400 h 4168140"/>
                  <a:gd name="connsiteX67" fmla="*/ 5516880 w 11737340"/>
                  <a:gd name="connsiteY67" fmla="*/ 4046220 h 4168140"/>
                  <a:gd name="connsiteX68" fmla="*/ 5585460 w 11737340"/>
                  <a:gd name="connsiteY68" fmla="*/ 4099560 h 4168140"/>
                  <a:gd name="connsiteX69" fmla="*/ 5661660 w 11737340"/>
                  <a:gd name="connsiteY69" fmla="*/ 4122420 h 4168140"/>
                  <a:gd name="connsiteX70" fmla="*/ 5745480 w 11737340"/>
                  <a:gd name="connsiteY70" fmla="*/ 4130040 h 4168140"/>
                  <a:gd name="connsiteX71" fmla="*/ 5836920 w 11737340"/>
                  <a:gd name="connsiteY71" fmla="*/ 4130040 h 4168140"/>
                  <a:gd name="connsiteX72" fmla="*/ 5951220 w 11737340"/>
                  <a:gd name="connsiteY72" fmla="*/ 4145280 h 4168140"/>
                  <a:gd name="connsiteX73" fmla="*/ 6035040 w 11737340"/>
                  <a:gd name="connsiteY73" fmla="*/ 4168140 h 4168140"/>
                  <a:gd name="connsiteX74" fmla="*/ 6149340 w 11737340"/>
                  <a:gd name="connsiteY74" fmla="*/ 4137660 h 4168140"/>
                  <a:gd name="connsiteX75" fmla="*/ 6286500 w 11737340"/>
                  <a:gd name="connsiteY75" fmla="*/ 4114800 h 4168140"/>
                  <a:gd name="connsiteX76" fmla="*/ 6393180 w 11737340"/>
                  <a:gd name="connsiteY76" fmla="*/ 4053840 h 4168140"/>
                  <a:gd name="connsiteX77" fmla="*/ 6484620 w 11737340"/>
                  <a:gd name="connsiteY77" fmla="*/ 4038600 h 4168140"/>
                  <a:gd name="connsiteX78" fmla="*/ 6583680 w 11737340"/>
                  <a:gd name="connsiteY78" fmla="*/ 3970020 h 4168140"/>
                  <a:gd name="connsiteX79" fmla="*/ 6697980 w 11737340"/>
                  <a:gd name="connsiteY79" fmla="*/ 3886200 h 4168140"/>
                  <a:gd name="connsiteX80" fmla="*/ 6728460 w 11737340"/>
                  <a:gd name="connsiteY80" fmla="*/ 3817620 h 4168140"/>
                  <a:gd name="connsiteX81" fmla="*/ 6842760 w 11737340"/>
                  <a:gd name="connsiteY81" fmla="*/ 3733800 h 4168140"/>
                  <a:gd name="connsiteX82" fmla="*/ 6972300 w 11737340"/>
                  <a:gd name="connsiteY82" fmla="*/ 3642360 h 4168140"/>
                  <a:gd name="connsiteX83" fmla="*/ 7078980 w 11737340"/>
                  <a:gd name="connsiteY83" fmla="*/ 3528060 h 4168140"/>
                  <a:gd name="connsiteX84" fmla="*/ 7139940 w 11737340"/>
                  <a:gd name="connsiteY84" fmla="*/ 3444240 h 4168140"/>
                  <a:gd name="connsiteX85" fmla="*/ 7269480 w 11737340"/>
                  <a:gd name="connsiteY85" fmla="*/ 3284220 h 4168140"/>
                  <a:gd name="connsiteX86" fmla="*/ 7330440 w 11737340"/>
                  <a:gd name="connsiteY86" fmla="*/ 3185160 h 4168140"/>
                  <a:gd name="connsiteX87" fmla="*/ 7376160 w 11737340"/>
                  <a:gd name="connsiteY87" fmla="*/ 3116580 h 4168140"/>
                  <a:gd name="connsiteX88" fmla="*/ 7444740 w 11737340"/>
                  <a:gd name="connsiteY88" fmla="*/ 3093720 h 4168140"/>
                  <a:gd name="connsiteX89" fmla="*/ 7513320 w 11737340"/>
                  <a:gd name="connsiteY89" fmla="*/ 3101340 h 4168140"/>
                  <a:gd name="connsiteX90" fmla="*/ 7576820 w 11737340"/>
                  <a:gd name="connsiteY90" fmla="*/ 3093720 h 4168140"/>
                  <a:gd name="connsiteX91" fmla="*/ 7729220 w 11737340"/>
                  <a:gd name="connsiteY91" fmla="*/ 3136900 h 4168140"/>
                  <a:gd name="connsiteX92" fmla="*/ 7833360 w 11737340"/>
                  <a:gd name="connsiteY92" fmla="*/ 3162300 h 4168140"/>
                  <a:gd name="connsiteX93" fmla="*/ 7962900 w 11737340"/>
                  <a:gd name="connsiteY93" fmla="*/ 3192780 h 4168140"/>
                  <a:gd name="connsiteX94" fmla="*/ 8161020 w 11737340"/>
                  <a:gd name="connsiteY94" fmla="*/ 3268980 h 4168140"/>
                  <a:gd name="connsiteX95" fmla="*/ 8290560 w 11737340"/>
                  <a:gd name="connsiteY95" fmla="*/ 3337560 h 4168140"/>
                  <a:gd name="connsiteX96" fmla="*/ 8382000 w 11737340"/>
                  <a:gd name="connsiteY96" fmla="*/ 3360420 h 4168140"/>
                  <a:gd name="connsiteX97" fmla="*/ 8458200 w 11737340"/>
                  <a:gd name="connsiteY97" fmla="*/ 3398520 h 4168140"/>
                  <a:gd name="connsiteX98" fmla="*/ 8595360 w 11737340"/>
                  <a:gd name="connsiteY98" fmla="*/ 3512820 h 4168140"/>
                  <a:gd name="connsiteX99" fmla="*/ 8641080 w 11737340"/>
                  <a:gd name="connsiteY99" fmla="*/ 3566160 h 4168140"/>
                  <a:gd name="connsiteX100" fmla="*/ 8702040 w 11737340"/>
                  <a:gd name="connsiteY100" fmla="*/ 3604260 h 4168140"/>
                  <a:gd name="connsiteX101" fmla="*/ 8763000 w 11737340"/>
                  <a:gd name="connsiteY101" fmla="*/ 3634740 h 4168140"/>
                  <a:gd name="connsiteX102" fmla="*/ 8846820 w 11737340"/>
                  <a:gd name="connsiteY102" fmla="*/ 3632200 h 4168140"/>
                  <a:gd name="connsiteX103" fmla="*/ 8968740 w 11737340"/>
                  <a:gd name="connsiteY103" fmla="*/ 3634740 h 4168140"/>
                  <a:gd name="connsiteX104" fmla="*/ 9060180 w 11737340"/>
                  <a:gd name="connsiteY104" fmla="*/ 3642360 h 4168140"/>
                  <a:gd name="connsiteX105" fmla="*/ 9151620 w 11737340"/>
                  <a:gd name="connsiteY105" fmla="*/ 3657600 h 4168140"/>
                  <a:gd name="connsiteX106" fmla="*/ 9230360 w 11737340"/>
                  <a:gd name="connsiteY106" fmla="*/ 3657600 h 4168140"/>
                  <a:gd name="connsiteX107" fmla="*/ 9331960 w 11737340"/>
                  <a:gd name="connsiteY107" fmla="*/ 3629660 h 4168140"/>
                  <a:gd name="connsiteX108" fmla="*/ 9433560 w 11737340"/>
                  <a:gd name="connsiteY108" fmla="*/ 3589020 h 4168140"/>
                  <a:gd name="connsiteX109" fmla="*/ 9535160 w 11737340"/>
                  <a:gd name="connsiteY109" fmla="*/ 3540760 h 4168140"/>
                  <a:gd name="connsiteX110" fmla="*/ 9646920 w 11737340"/>
                  <a:gd name="connsiteY110" fmla="*/ 3489960 h 4168140"/>
                  <a:gd name="connsiteX111" fmla="*/ 9784080 w 11737340"/>
                  <a:gd name="connsiteY111" fmla="*/ 3444240 h 4168140"/>
                  <a:gd name="connsiteX112" fmla="*/ 9860280 w 11737340"/>
                  <a:gd name="connsiteY112" fmla="*/ 3383280 h 4168140"/>
                  <a:gd name="connsiteX113" fmla="*/ 9921240 w 11737340"/>
                  <a:gd name="connsiteY113" fmla="*/ 3314700 h 4168140"/>
                  <a:gd name="connsiteX114" fmla="*/ 9997440 w 11737340"/>
                  <a:gd name="connsiteY114" fmla="*/ 3208020 h 4168140"/>
                  <a:gd name="connsiteX115" fmla="*/ 10043160 w 11737340"/>
                  <a:gd name="connsiteY115" fmla="*/ 3101340 h 4168140"/>
                  <a:gd name="connsiteX116" fmla="*/ 10104120 w 11737340"/>
                  <a:gd name="connsiteY116" fmla="*/ 3017520 h 4168140"/>
                  <a:gd name="connsiteX117" fmla="*/ 10157460 w 11737340"/>
                  <a:gd name="connsiteY117" fmla="*/ 2933700 h 4168140"/>
                  <a:gd name="connsiteX118" fmla="*/ 10218420 w 11737340"/>
                  <a:gd name="connsiteY118" fmla="*/ 2849880 h 4168140"/>
                  <a:gd name="connsiteX119" fmla="*/ 10294620 w 11737340"/>
                  <a:gd name="connsiteY119" fmla="*/ 2735580 h 4168140"/>
                  <a:gd name="connsiteX120" fmla="*/ 10347960 w 11737340"/>
                  <a:gd name="connsiteY120" fmla="*/ 2621280 h 4168140"/>
                  <a:gd name="connsiteX121" fmla="*/ 10431780 w 11737340"/>
                  <a:gd name="connsiteY121" fmla="*/ 2499360 h 4168140"/>
                  <a:gd name="connsiteX122" fmla="*/ 10500360 w 11737340"/>
                  <a:gd name="connsiteY122" fmla="*/ 2354580 h 4168140"/>
                  <a:gd name="connsiteX123" fmla="*/ 10553700 w 11737340"/>
                  <a:gd name="connsiteY123" fmla="*/ 2263140 h 4168140"/>
                  <a:gd name="connsiteX124" fmla="*/ 10584180 w 11737340"/>
                  <a:gd name="connsiteY124" fmla="*/ 2194560 h 4168140"/>
                  <a:gd name="connsiteX125" fmla="*/ 10624820 w 11737340"/>
                  <a:gd name="connsiteY125" fmla="*/ 2125980 h 4168140"/>
                  <a:gd name="connsiteX126" fmla="*/ 10675620 w 11737340"/>
                  <a:gd name="connsiteY126" fmla="*/ 2049780 h 4168140"/>
                  <a:gd name="connsiteX127" fmla="*/ 10690860 w 11737340"/>
                  <a:gd name="connsiteY127" fmla="*/ 1988820 h 4168140"/>
                  <a:gd name="connsiteX128" fmla="*/ 10713720 w 11737340"/>
                  <a:gd name="connsiteY128" fmla="*/ 1927860 h 4168140"/>
                  <a:gd name="connsiteX129" fmla="*/ 10767060 w 11737340"/>
                  <a:gd name="connsiteY129" fmla="*/ 1859280 h 4168140"/>
                  <a:gd name="connsiteX130" fmla="*/ 10873740 w 11737340"/>
                  <a:gd name="connsiteY130" fmla="*/ 1828800 h 4168140"/>
                  <a:gd name="connsiteX131" fmla="*/ 11079480 w 11737340"/>
                  <a:gd name="connsiteY131" fmla="*/ 1767840 h 4168140"/>
                  <a:gd name="connsiteX132" fmla="*/ 11247120 w 11737340"/>
                  <a:gd name="connsiteY132" fmla="*/ 1684020 h 4168140"/>
                  <a:gd name="connsiteX133" fmla="*/ 11407140 w 11737340"/>
                  <a:gd name="connsiteY133" fmla="*/ 1628140 h 4168140"/>
                  <a:gd name="connsiteX134" fmla="*/ 11490960 w 11737340"/>
                  <a:gd name="connsiteY134" fmla="*/ 1577340 h 4168140"/>
                  <a:gd name="connsiteX135" fmla="*/ 11635740 w 11737340"/>
                  <a:gd name="connsiteY135" fmla="*/ 1508760 h 4168140"/>
                  <a:gd name="connsiteX136" fmla="*/ 11737340 w 11737340"/>
                  <a:gd name="connsiteY136" fmla="*/ 1442720 h 4168140"/>
                  <a:gd name="connsiteX137" fmla="*/ 11620500 w 11737340"/>
                  <a:gd name="connsiteY137" fmla="*/ 1417320 h 4168140"/>
                  <a:gd name="connsiteX138" fmla="*/ 11567160 w 11737340"/>
                  <a:gd name="connsiteY138" fmla="*/ 1379220 h 4168140"/>
                  <a:gd name="connsiteX139" fmla="*/ 11498580 w 11737340"/>
                  <a:gd name="connsiteY139" fmla="*/ 1318260 h 4168140"/>
                  <a:gd name="connsiteX140" fmla="*/ 11468100 w 11737340"/>
                  <a:gd name="connsiteY140" fmla="*/ 1280160 h 4168140"/>
                  <a:gd name="connsiteX141" fmla="*/ 11442700 w 11737340"/>
                  <a:gd name="connsiteY141" fmla="*/ 1231900 h 4168140"/>
                  <a:gd name="connsiteX142" fmla="*/ 11384280 w 11737340"/>
                  <a:gd name="connsiteY142" fmla="*/ 1310640 h 4168140"/>
                  <a:gd name="connsiteX143" fmla="*/ 11353800 w 11737340"/>
                  <a:gd name="connsiteY143" fmla="*/ 1356360 h 4168140"/>
                  <a:gd name="connsiteX144" fmla="*/ 11224260 w 11737340"/>
                  <a:gd name="connsiteY144" fmla="*/ 1417320 h 4168140"/>
                  <a:gd name="connsiteX145" fmla="*/ 11109960 w 11737340"/>
                  <a:gd name="connsiteY145" fmla="*/ 1463040 h 4168140"/>
                  <a:gd name="connsiteX146" fmla="*/ 10911840 w 11737340"/>
                  <a:gd name="connsiteY146" fmla="*/ 1524000 h 4168140"/>
                  <a:gd name="connsiteX147" fmla="*/ 10774680 w 11737340"/>
                  <a:gd name="connsiteY147" fmla="*/ 1546860 h 4168140"/>
                  <a:gd name="connsiteX148" fmla="*/ 10675620 w 11737340"/>
                  <a:gd name="connsiteY148" fmla="*/ 1615440 h 4168140"/>
                  <a:gd name="connsiteX149" fmla="*/ 10568940 w 11737340"/>
                  <a:gd name="connsiteY149" fmla="*/ 1676400 h 4168140"/>
                  <a:gd name="connsiteX150" fmla="*/ 10485120 w 11737340"/>
                  <a:gd name="connsiteY150" fmla="*/ 1760220 h 4168140"/>
                  <a:gd name="connsiteX151" fmla="*/ 10454640 w 11737340"/>
                  <a:gd name="connsiteY151" fmla="*/ 1836420 h 4168140"/>
                  <a:gd name="connsiteX152" fmla="*/ 10416540 w 11737340"/>
                  <a:gd name="connsiteY152" fmla="*/ 1927860 h 4168140"/>
                  <a:gd name="connsiteX153" fmla="*/ 10401300 w 11737340"/>
                  <a:gd name="connsiteY153" fmla="*/ 2004060 h 4168140"/>
                  <a:gd name="connsiteX154" fmla="*/ 10363200 w 11737340"/>
                  <a:gd name="connsiteY154" fmla="*/ 2095500 h 4168140"/>
                  <a:gd name="connsiteX155" fmla="*/ 10317480 w 11737340"/>
                  <a:gd name="connsiteY155" fmla="*/ 2225040 h 4168140"/>
                  <a:gd name="connsiteX156" fmla="*/ 10287000 w 11737340"/>
                  <a:gd name="connsiteY156" fmla="*/ 2346960 h 4168140"/>
                  <a:gd name="connsiteX157" fmla="*/ 10218420 w 11737340"/>
                  <a:gd name="connsiteY157" fmla="*/ 2499360 h 4168140"/>
                  <a:gd name="connsiteX158" fmla="*/ 10134600 w 11737340"/>
                  <a:gd name="connsiteY158" fmla="*/ 2621280 h 4168140"/>
                  <a:gd name="connsiteX159" fmla="*/ 10043160 w 11737340"/>
                  <a:gd name="connsiteY159" fmla="*/ 2735580 h 4168140"/>
                  <a:gd name="connsiteX160" fmla="*/ 9974580 w 11737340"/>
                  <a:gd name="connsiteY160" fmla="*/ 2857500 h 4168140"/>
                  <a:gd name="connsiteX161" fmla="*/ 9906000 w 11737340"/>
                  <a:gd name="connsiteY161" fmla="*/ 2941320 h 4168140"/>
                  <a:gd name="connsiteX162" fmla="*/ 9860280 w 11737340"/>
                  <a:gd name="connsiteY162" fmla="*/ 3032760 h 4168140"/>
                  <a:gd name="connsiteX163" fmla="*/ 9806940 w 11737340"/>
                  <a:gd name="connsiteY163" fmla="*/ 3116580 h 4168140"/>
                  <a:gd name="connsiteX164" fmla="*/ 9715500 w 11737340"/>
                  <a:gd name="connsiteY164" fmla="*/ 3208020 h 4168140"/>
                  <a:gd name="connsiteX165" fmla="*/ 9616440 w 11737340"/>
                  <a:gd name="connsiteY165" fmla="*/ 3261360 h 4168140"/>
                  <a:gd name="connsiteX166" fmla="*/ 9532620 w 11737340"/>
                  <a:gd name="connsiteY166" fmla="*/ 3329940 h 4168140"/>
                  <a:gd name="connsiteX167" fmla="*/ 9471660 w 11737340"/>
                  <a:gd name="connsiteY167" fmla="*/ 3375660 h 4168140"/>
                  <a:gd name="connsiteX168" fmla="*/ 9410700 w 11737340"/>
                  <a:gd name="connsiteY168" fmla="*/ 3429000 h 4168140"/>
                  <a:gd name="connsiteX169" fmla="*/ 9288780 w 11737340"/>
                  <a:gd name="connsiteY169" fmla="*/ 3436620 h 4168140"/>
                  <a:gd name="connsiteX170" fmla="*/ 9166860 w 11737340"/>
                  <a:gd name="connsiteY170" fmla="*/ 3444240 h 4168140"/>
                  <a:gd name="connsiteX171" fmla="*/ 9029700 w 11737340"/>
                  <a:gd name="connsiteY171" fmla="*/ 3413760 h 4168140"/>
                  <a:gd name="connsiteX172" fmla="*/ 8823960 w 11737340"/>
                  <a:gd name="connsiteY172" fmla="*/ 3360420 h 4168140"/>
                  <a:gd name="connsiteX173" fmla="*/ 8679180 w 11737340"/>
                  <a:gd name="connsiteY173" fmla="*/ 3329940 h 4168140"/>
                  <a:gd name="connsiteX174" fmla="*/ 8572500 w 11737340"/>
                  <a:gd name="connsiteY174" fmla="*/ 3276600 h 4168140"/>
                  <a:gd name="connsiteX175" fmla="*/ 8465820 w 11737340"/>
                  <a:gd name="connsiteY175" fmla="*/ 3215640 h 4168140"/>
                  <a:gd name="connsiteX176" fmla="*/ 8321040 w 11737340"/>
                  <a:gd name="connsiteY176" fmla="*/ 3177540 h 4168140"/>
                  <a:gd name="connsiteX177" fmla="*/ 8199120 w 11737340"/>
                  <a:gd name="connsiteY177" fmla="*/ 3131820 h 4168140"/>
                  <a:gd name="connsiteX178" fmla="*/ 8069580 w 11737340"/>
                  <a:gd name="connsiteY178" fmla="*/ 3078480 h 4168140"/>
                  <a:gd name="connsiteX179" fmla="*/ 7917180 w 11737340"/>
                  <a:gd name="connsiteY179" fmla="*/ 2994660 h 4168140"/>
                  <a:gd name="connsiteX180" fmla="*/ 7787640 w 11737340"/>
                  <a:gd name="connsiteY180" fmla="*/ 2971800 h 4168140"/>
                  <a:gd name="connsiteX181" fmla="*/ 7719060 w 11737340"/>
                  <a:gd name="connsiteY181" fmla="*/ 2933700 h 4168140"/>
                  <a:gd name="connsiteX182" fmla="*/ 7612380 w 11737340"/>
                  <a:gd name="connsiteY182" fmla="*/ 2903220 h 4168140"/>
                  <a:gd name="connsiteX183" fmla="*/ 7566660 w 11737340"/>
                  <a:gd name="connsiteY183" fmla="*/ 2887980 h 4168140"/>
                  <a:gd name="connsiteX184" fmla="*/ 7551420 w 11737340"/>
                  <a:gd name="connsiteY184" fmla="*/ 2849880 h 4168140"/>
                  <a:gd name="connsiteX185" fmla="*/ 7533640 w 11737340"/>
                  <a:gd name="connsiteY185" fmla="*/ 2788920 h 4168140"/>
                  <a:gd name="connsiteX186" fmla="*/ 7475220 w 11737340"/>
                  <a:gd name="connsiteY186" fmla="*/ 2857500 h 4168140"/>
                  <a:gd name="connsiteX187" fmla="*/ 7414260 w 11737340"/>
                  <a:gd name="connsiteY187" fmla="*/ 2887980 h 4168140"/>
                  <a:gd name="connsiteX188" fmla="*/ 7345680 w 11737340"/>
                  <a:gd name="connsiteY188" fmla="*/ 2971800 h 4168140"/>
                  <a:gd name="connsiteX189" fmla="*/ 7315200 w 11737340"/>
                  <a:gd name="connsiteY189" fmla="*/ 2994660 h 4168140"/>
                  <a:gd name="connsiteX190" fmla="*/ 7261860 w 11737340"/>
                  <a:gd name="connsiteY190" fmla="*/ 3009900 h 4168140"/>
                  <a:gd name="connsiteX191" fmla="*/ 7193280 w 11737340"/>
                  <a:gd name="connsiteY191" fmla="*/ 3025140 h 4168140"/>
                  <a:gd name="connsiteX192" fmla="*/ 7155180 w 11737340"/>
                  <a:gd name="connsiteY192" fmla="*/ 3078480 h 4168140"/>
                  <a:gd name="connsiteX193" fmla="*/ 7109460 w 11737340"/>
                  <a:gd name="connsiteY193" fmla="*/ 3154680 h 4168140"/>
                  <a:gd name="connsiteX194" fmla="*/ 7048500 w 11737340"/>
                  <a:gd name="connsiteY194" fmla="*/ 3246120 h 4168140"/>
                  <a:gd name="connsiteX195" fmla="*/ 6995160 w 11737340"/>
                  <a:gd name="connsiteY195" fmla="*/ 3307080 h 4168140"/>
                  <a:gd name="connsiteX196" fmla="*/ 6972300 w 11737340"/>
                  <a:gd name="connsiteY196" fmla="*/ 3352800 h 4168140"/>
                  <a:gd name="connsiteX197" fmla="*/ 6949440 w 11737340"/>
                  <a:gd name="connsiteY197" fmla="*/ 3413760 h 4168140"/>
                  <a:gd name="connsiteX198" fmla="*/ 6949440 w 11737340"/>
                  <a:gd name="connsiteY198" fmla="*/ 3413760 h 4168140"/>
                  <a:gd name="connsiteX199" fmla="*/ 6911340 w 11737340"/>
                  <a:gd name="connsiteY199" fmla="*/ 3474720 h 4168140"/>
                  <a:gd name="connsiteX200" fmla="*/ 6888480 w 11737340"/>
                  <a:gd name="connsiteY200" fmla="*/ 3505200 h 4168140"/>
                  <a:gd name="connsiteX201" fmla="*/ 6819900 w 11737340"/>
                  <a:gd name="connsiteY201" fmla="*/ 3566160 h 4168140"/>
                  <a:gd name="connsiteX202" fmla="*/ 6743700 w 11737340"/>
                  <a:gd name="connsiteY202" fmla="*/ 3581400 h 4168140"/>
                  <a:gd name="connsiteX203" fmla="*/ 6675120 w 11737340"/>
                  <a:gd name="connsiteY203" fmla="*/ 3657600 h 4168140"/>
                  <a:gd name="connsiteX204" fmla="*/ 6629400 w 11737340"/>
                  <a:gd name="connsiteY204" fmla="*/ 3718560 h 4168140"/>
                  <a:gd name="connsiteX205" fmla="*/ 6576060 w 11737340"/>
                  <a:gd name="connsiteY205" fmla="*/ 3779520 h 4168140"/>
                  <a:gd name="connsiteX206" fmla="*/ 6484620 w 11737340"/>
                  <a:gd name="connsiteY206" fmla="*/ 3817620 h 4168140"/>
                  <a:gd name="connsiteX207" fmla="*/ 6400800 w 11737340"/>
                  <a:gd name="connsiteY207" fmla="*/ 3832860 h 4168140"/>
                  <a:gd name="connsiteX208" fmla="*/ 6263640 w 11737340"/>
                  <a:gd name="connsiteY208" fmla="*/ 3870960 h 4168140"/>
                  <a:gd name="connsiteX209" fmla="*/ 6126480 w 11737340"/>
                  <a:gd name="connsiteY209" fmla="*/ 3901440 h 4168140"/>
                  <a:gd name="connsiteX210" fmla="*/ 6027420 w 11737340"/>
                  <a:gd name="connsiteY210" fmla="*/ 3916680 h 4168140"/>
                  <a:gd name="connsiteX211" fmla="*/ 5890260 w 11737340"/>
                  <a:gd name="connsiteY211" fmla="*/ 3878580 h 4168140"/>
                  <a:gd name="connsiteX212" fmla="*/ 5821680 w 11737340"/>
                  <a:gd name="connsiteY212" fmla="*/ 3863340 h 4168140"/>
                  <a:gd name="connsiteX213" fmla="*/ 5737860 w 11737340"/>
                  <a:gd name="connsiteY213" fmla="*/ 3825240 h 4168140"/>
                  <a:gd name="connsiteX214" fmla="*/ 5638800 w 11737340"/>
                  <a:gd name="connsiteY214" fmla="*/ 3794760 h 4168140"/>
                  <a:gd name="connsiteX215" fmla="*/ 5524500 w 11737340"/>
                  <a:gd name="connsiteY215" fmla="*/ 3756660 h 4168140"/>
                  <a:gd name="connsiteX216" fmla="*/ 5448300 w 11737340"/>
                  <a:gd name="connsiteY216" fmla="*/ 3718560 h 4168140"/>
                  <a:gd name="connsiteX217" fmla="*/ 5349240 w 11737340"/>
                  <a:gd name="connsiteY217" fmla="*/ 3657600 h 4168140"/>
                  <a:gd name="connsiteX218" fmla="*/ 5295900 w 11737340"/>
                  <a:gd name="connsiteY218" fmla="*/ 3619500 h 4168140"/>
                  <a:gd name="connsiteX219" fmla="*/ 5234940 w 11737340"/>
                  <a:gd name="connsiteY219" fmla="*/ 3596640 h 4168140"/>
                  <a:gd name="connsiteX220" fmla="*/ 5135880 w 11737340"/>
                  <a:gd name="connsiteY220" fmla="*/ 3550920 h 4168140"/>
                  <a:gd name="connsiteX221" fmla="*/ 5059680 w 11737340"/>
                  <a:gd name="connsiteY221" fmla="*/ 3505200 h 4168140"/>
                  <a:gd name="connsiteX222" fmla="*/ 5029200 w 11737340"/>
                  <a:gd name="connsiteY222" fmla="*/ 3482340 h 4168140"/>
                  <a:gd name="connsiteX223" fmla="*/ 4960620 w 11737340"/>
                  <a:gd name="connsiteY223" fmla="*/ 3413760 h 4168140"/>
                  <a:gd name="connsiteX224" fmla="*/ 4876800 w 11737340"/>
                  <a:gd name="connsiteY224" fmla="*/ 3299460 h 4168140"/>
                  <a:gd name="connsiteX225" fmla="*/ 4808220 w 11737340"/>
                  <a:gd name="connsiteY225" fmla="*/ 3200400 h 4168140"/>
                  <a:gd name="connsiteX226" fmla="*/ 4777740 w 11737340"/>
                  <a:gd name="connsiteY226" fmla="*/ 3147060 h 4168140"/>
                  <a:gd name="connsiteX227" fmla="*/ 4724400 w 11737340"/>
                  <a:gd name="connsiteY227" fmla="*/ 3108960 h 4168140"/>
                  <a:gd name="connsiteX228" fmla="*/ 4648200 w 11737340"/>
                  <a:gd name="connsiteY228" fmla="*/ 3063240 h 4168140"/>
                  <a:gd name="connsiteX229" fmla="*/ 4533900 w 11737340"/>
                  <a:gd name="connsiteY229" fmla="*/ 2979420 h 4168140"/>
                  <a:gd name="connsiteX230" fmla="*/ 4427220 w 11737340"/>
                  <a:gd name="connsiteY230" fmla="*/ 2941320 h 4168140"/>
                  <a:gd name="connsiteX231" fmla="*/ 4366260 w 11737340"/>
                  <a:gd name="connsiteY231" fmla="*/ 2903220 h 4168140"/>
                  <a:gd name="connsiteX232" fmla="*/ 4244340 w 11737340"/>
                  <a:gd name="connsiteY232" fmla="*/ 2842260 h 4168140"/>
                  <a:gd name="connsiteX233" fmla="*/ 4145280 w 11737340"/>
                  <a:gd name="connsiteY233" fmla="*/ 2811780 h 4168140"/>
                  <a:gd name="connsiteX234" fmla="*/ 4038600 w 11737340"/>
                  <a:gd name="connsiteY234" fmla="*/ 2804160 h 4168140"/>
                  <a:gd name="connsiteX235" fmla="*/ 3954780 w 11737340"/>
                  <a:gd name="connsiteY235" fmla="*/ 2819400 h 4168140"/>
                  <a:gd name="connsiteX236" fmla="*/ 3863340 w 11737340"/>
                  <a:gd name="connsiteY236" fmla="*/ 2804160 h 4168140"/>
                  <a:gd name="connsiteX237" fmla="*/ 3741420 w 11737340"/>
                  <a:gd name="connsiteY237" fmla="*/ 2781300 h 4168140"/>
                  <a:gd name="connsiteX238" fmla="*/ 3649980 w 11737340"/>
                  <a:gd name="connsiteY238" fmla="*/ 2743200 h 4168140"/>
                  <a:gd name="connsiteX239" fmla="*/ 3573780 w 11737340"/>
                  <a:gd name="connsiteY239" fmla="*/ 2674620 h 4168140"/>
                  <a:gd name="connsiteX240" fmla="*/ 3482340 w 11737340"/>
                  <a:gd name="connsiteY240" fmla="*/ 2621280 h 4168140"/>
                  <a:gd name="connsiteX241" fmla="*/ 3436620 w 11737340"/>
                  <a:gd name="connsiteY241" fmla="*/ 2552700 h 4168140"/>
                  <a:gd name="connsiteX242" fmla="*/ 3329940 w 11737340"/>
                  <a:gd name="connsiteY242" fmla="*/ 2423160 h 4168140"/>
                  <a:gd name="connsiteX243" fmla="*/ 3261360 w 11737340"/>
                  <a:gd name="connsiteY243" fmla="*/ 2324100 h 4168140"/>
                  <a:gd name="connsiteX244" fmla="*/ 3131820 w 11737340"/>
                  <a:gd name="connsiteY244" fmla="*/ 2209800 h 4168140"/>
                  <a:gd name="connsiteX245" fmla="*/ 3040380 w 11737340"/>
                  <a:gd name="connsiteY245" fmla="*/ 2141220 h 4168140"/>
                  <a:gd name="connsiteX246" fmla="*/ 2910840 w 11737340"/>
                  <a:gd name="connsiteY246" fmla="*/ 2034540 h 4168140"/>
                  <a:gd name="connsiteX247" fmla="*/ 2849880 w 11737340"/>
                  <a:gd name="connsiteY247" fmla="*/ 1958340 h 4168140"/>
                  <a:gd name="connsiteX248" fmla="*/ 2743200 w 11737340"/>
                  <a:gd name="connsiteY248" fmla="*/ 1889760 h 4168140"/>
                  <a:gd name="connsiteX249" fmla="*/ 2659380 w 11737340"/>
                  <a:gd name="connsiteY249" fmla="*/ 1844040 h 4168140"/>
                  <a:gd name="connsiteX250" fmla="*/ 2575560 w 11737340"/>
                  <a:gd name="connsiteY250" fmla="*/ 1744980 h 4168140"/>
                  <a:gd name="connsiteX251" fmla="*/ 2468880 w 11737340"/>
                  <a:gd name="connsiteY251" fmla="*/ 1645920 h 4168140"/>
                  <a:gd name="connsiteX252" fmla="*/ 2400300 w 11737340"/>
                  <a:gd name="connsiteY252" fmla="*/ 1607820 h 4168140"/>
                  <a:gd name="connsiteX253" fmla="*/ 2263140 w 11737340"/>
                  <a:gd name="connsiteY253" fmla="*/ 1501140 h 4168140"/>
                  <a:gd name="connsiteX254" fmla="*/ 2171700 w 11737340"/>
                  <a:gd name="connsiteY254" fmla="*/ 1432560 h 4168140"/>
                  <a:gd name="connsiteX255" fmla="*/ 2087880 w 11737340"/>
                  <a:gd name="connsiteY255" fmla="*/ 1363980 h 4168140"/>
                  <a:gd name="connsiteX256" fmla="*/ 1950720 w 11737340"/>
                  <a:gd name="connsiteY256" fmla="*/ 1272540 h 4168140"/>
                  <a:gd name="connsiteX257" fmla="*/ 1805940 w 11737340"/>
                  <a:gd name="connsiteY257" fmla="*/ 1135380 h 4168140"/>
                  <a:gd name="connsiteX258" fmla="*/ 1729740 w 11737340"/>
                  <a:gd name="connsiteY258" fmla="*/ 1089660 h 4168140"/>
                  <a:gd name="connsiteX259" fmla="*/ 1668780 w 11737340"/>
                  <a:gd name="connsiteY259" fmla="*/ 1043940 h 4168140"/>
                  <a:gd name="connsiteX260" fmla="*/ 1592580 w 11737340"/>
                  <a:gd name="connsiteY260" fmla="*/ 990600 h 4168140"/>
                  <a:gd name="connsiteX261" fmla="*/ 1470660 w 11737340"/>
                  <a:gd name="connsiteY261" fmla="*/ 891540 h 4168140"/>
                  <a:gd name="connsiteX262" fmla="*/ 1386840 w 11737340"/>
                  <a:gd name="connsiteY262" fmla="*/ 845820 h 4168140"/>
                  <a:gd name="connsiteX263" fmla="*/ 1318260 w 11737340"/>
                  <a:gd name="connsiteY263" fmla="*/ 784860 h 4168140"/>
                  <a:gd name="connsiteX264" fmla="*/ 1264920 w 11737340"/>
                  <a:gd name="connsiteY264" fmla="*/ 723900 h 4168140"/>
                  <a:gd name="connsiteX265" fmla="*/ 1181100 w 11737340"/>
                  <a:gd name="connsiteY265" fmla="*/ 647700 h 4168140"/>
                  <a:gd name="connsiteX266" fmla="*/ 1089660 w 11737340"/>
                  <a:gd name="connsiteY266" fmla="*/ 624840 h 4168140"/>
                  <a:gd name="connsiteX267" fmla="*/ 1021080 w 11737340"/>
                  <a:gd name="connsiteY267" fmla="*/ 586740 h 4168140"/>
                  <a:gd name="connsiteX268" fmla="*/ 937260 w 11737340"/>
                  <a:gd name="connsiteY268" fmla="*/ 548640 h 4168140"/>
                  <a:gd name="connsiteX269" fmla="*/ 830580 w 11737340"/>
                  <a:gd name="connsiteY269" fmla="*/ 510540 h 4168140"/>
                  <a:gd name="connsiteX270" fmla="*/ 754380 w 11737340"/>
                  <a:gd name="connsiteY270" fmla="*/ 457200 h 4168140"/>
                  <a:gd name="connsiteX271" fmla="*/ 708660 w 11737340"/>
                  <a:gd name="connsiteY271" fmla="*/ 419100 h 4168140"/>
                  <a:gd name="connsiteX272" fmla="*/ 609600 w 11737340"/>
                  <a:gd name="connsiteY272" fmla="*/ 396240 h 4168140"/>
                  <a:gd name="connsiteX273" fmla="*/ 548640 w 11737340"/>
                  <a:gd name="connsiteY273" fmla="*/ 320040 h 4168140"/>
                  <a:gd name="connsiteX274" fmla="*/ 510540 w 11737340"/>
                  <a:gd name="connsiteY274" fmla="*/ 251460 h 4168140"/>
                  <a:gd name="connsiteX275" fmla="*/ 464820 w 11737340"/>
                  <a:gd name="connsiteY275" fmla="*/ 190500 h 4168140"/>
                  <a:gd name="connsiteX276" fmla="*/ 411480 w 11737340"/>
                  <a:gd name="connsiteY276" fmla="*/ 137160 h 4168140"/>
                  <a:gd name="connsiteX277" fmla="*/ 373380 w 11737340"/>
                  <a:gd name="connsiteY277" fmla="*/ 45720 h 4168140"/>
                  <a:gd name="connsiteX278" fmla="*/ 342900 w 11737340"/>
                  <a:gd name="connsiteY278" fmla="*/ 0 h 4168140"/>
                  <a:gd name="connsiteX279" fmla="*/ 327660 w 11737340"/>
                  <a:gd name="connsiteY279" fmla="*/ 60960 h 4168140"/>
                  <a:gd name="connsiteX280" fmla="*/ 289560 w 11737340"/>
                  <a:gd name="connsiteY280" fmla="*/ 91440 h 4168140"/>
                  <a:gd name="connsiteX281" fmla="*/ 236220 w 11737340"/>
                  <a:gd name="connsiteY281" fmla="*/ 114300 h 4168140"/>
                  <a:gd name="connsiteX282" fmla="*/ 198120 w 11737340"/>
                  <a:gd name="connsiteY282" fmla="*/ 175260 h 4168140"/>
                  <a:gd name="connsiteX283" fmla="*/ 175260 w 11737340"/>
                  <a:gd name="connsiteY283" fmla="*/ 228600 h 4168140"/>
                  <a:gd name="connsiteX284" fmla="*/ 114300 w 11737340"/>
                  <a:gd name="connsiteY284" fmla="*/ 236220 h 4168140"/>
                  <a:gd name="connsiteX285" fmla="*/ 45720 w 11737340"/>
                  <a:gd name="connsiteY285" fmla="*/ 251460 h 4168140"/>
                  <a:gd name="connsiteX286" fmla="*/ 0 w 11737340"/>
                  <a:gd name="connsiteY286" fmla="*/ 281940 h 4168140"/>
                  <a:gd name="connsiteX287" fmla="*/ 68580 w 11737340"/>
                  <a:gd name="connsiteY287" fmla="*/ 320040 h 4168140"/>
                  <a:gd name="connsiteX0" fmla="*/ 68580 w 11737340"/>
                  <a:gd name="connsiteY0" fmla="*/ 320040 h 4168140"/>
                  <a:gd name="connsiteX1" fmla="*/ 121920 w 11737340"/>
                  <a:gd name="connsiteY1" fmla="*/ 381000 h 4168140"/>
                  <a:gd name="connsiteX2" fmla="*/ 198120 w 11737340"/>
                  <a:gd name="connsiteY2" fmla="*/ 419100 h 4168140"/>
                  <a:gd name="connsiteX3" fmla="*/ 320040 w 11737340"/>
                  <a:gd name="connsiteY3" fmla="*/ 510540 h 4168140"/>
                  <a:gd name="connsiteX4" fmla="*/ 411480 w 11737340"/>
                  <a:gd name="connsiteY4" fmla="*/ 563880 h 4168140"/>
                  <a:gd name="connsiteX5" fmla="*/ 472440 w 11737340"/>
                  <a:gd name="connsiteY5" fmla="*/ 632460 h 4168140"/>
                  <a:gd name="connsiteX6" fmla="*/ 601980 w 11737340"/>
                  <a:gd name="connsiteY6" fmla="*/ 708660 h 4168140"/>
                  <a:gd name="connsiteX7" fmla="*/ 739140 w 11737340"/>
                  <a:gd name="connsiteY7" fmla="*/ 784860 h 4168140"/>
                  <a:gd name="connsiteX8" fmla="*/ 861060 w 11737340"/>
                  <a:gd name="connsiteY8" fmla="*/ 868680 h 4168140"/>
                  <a:gd name="connsiteX9" fmla="*/ 944880 w 11737340"/>
                  <a:gd name="connsiteY9" fmla="*/ 952500 h 4168140"/>
                  <a:gd name="connsiteX10" fmla="*/ 1021080 w 11737340"/>
                  <a:gd name="connsiteY10" fmla="*/ 1005840 h 4168140"/>
                  <a:gd name="connsiteX11" fmla="*/ 1097280 w 11737340"/>
                  <a:gd name="connsiteY11" fmla="*/ 1043940 h 4168140"/>
                  <a:gd name="connsiteX12" fmla="*/ 1181100 w 11737340"/>
                  <a:gd name="connsiteY12" fmla="*/ 1104900 h 4168140"/>
                  <a:gd name="connsiteX13" fmla="*/ 1249680 w 11737340"/>
                  <a:gd name="connsiteY13" fmla="*/ 1150620 h 4168140"/>
                  <a:gd name="connsiteX14" fmla="*/ 1341120 w 11737340"/>
                  <a:gd name="connsiteY14" fmla="*/ 1196340 h 4168140"/>
                  <a:gd name="connsiteX15" fmla="*/ 1417320 w 11737340"/>
                  <a:gd name="connsiteY15" fmla="*/ 1257300 h 4168140"/>
                  <a:gd name="connsiteX16" fmla="*/ 1493520 w 11737340"/>
                  <a:gd name="connsiteY16" fmla="*/ 1333500 h 4168140"/>
                  <a:gd name="connsiteX17" fmla="*/ 1569720 w 11737340"/>
                  <a:gd name="connsiteY17" fmla="*/ 1356360 h 4168140"/>
                  <a:gd name="connsiteX18" fmla="*/ 1684020 w 11737340"/>
                  <a:gd name="connsiteY18" fmla="*/ 1424940 h 4168140"/>
                  <a:gd name="connsiteX19" fmla="*/ 1729740 w 11737340"/>
                  <a:gd name="connsiteY19" fmla="*/ 1485900 h 4168140"/>
                  <a:gd name="connsiteX20" fmla="*/ 1844040 w 11737340"/>
                  <a:gd name="connsiteY20" fmla="*/ 1569720 h 4168140"/>
                  <a:gd name="connsiteX21" fmla="*/ 1935480 w 11737340"/>
                  <a:gd name="connsiteY21" fmla="*/ 1615440 h 4168140"/>
                  <a:gd name="connsiteX22" fmla="*/ 2049780 w 11737340"/>
                  <a:gd name="connsiteY22" fmla="*/ 1691640 h 4168140"/>
                  <a:gd name="connsiteX23" fmla="*/ 2133600 w 11737340"/>
                  <a:gd name="connsiteY23" fmla="*/ 1729740 h 4168140"/>
                  <a:gd name="connsiteX24" fmla="*/ 2202180 w 11737340"/>
                  <a:gd name="connsiteY24" fmla="*/ 1805940 h 4168140"/>
                  <a:gd name="connsiteX25" fmla="*/ 2255520 w 11737340"/>
                  <a:gd name="connsiteY25" fmla="*/ 1821180 h 4168140"/>
                  <a:gd name="connsiteX26" fmla="*/ 2316480 w 11737340"/>
                  <a:gd name="connsiteY26" fmla="*/ 1866900 h 4168140"/>
                  <a:gd name="connsiteX27" fmla="*/ 2423160 w 11737340"/>
                  <a:gd name="connsiteY27" fmla="*/ 2004060 h 4168140"/>
                  <a:gd name="connsiteX28" fmla="*/ 2476500 w 11737340"/>
                  <a:gd name="connsiteY28" fmla="*/ 2087880 h 4168140"/>
                  <a:gd name="connsiteX29" fmla="*/ 2567940 w 11737340"/>
                  <a:gd name="connsiteY29" fmla="*/ 2148840 h 4168140"/>
                  <a:gd name="connsiteX30" fmla="*/ 2682240 w 11737340"/>
                  <a:gd name="connsiteY30" fmla="*/ 2186940 h 4168140"/>
                  <a:gd name="connsiteX31" fmla="*/ 2743200 w 11737340"/>
                  <a:gd name="connsiteY31" fmla="*/ 2209800 h 4168140"/>
                  <a:gd name="connsiteX32" fmla="*/ 2811780 w 11737340"/>
                  <a:gd name="connsiteY32" fmla="*/ 2247900 h 4168140"/>
                  <a:gd name="connsiteX33" fmla="*/ 2887980 w 11737340"/>
                  <a:gd name="connsiteY33" fmla="*/ 2301240 h 4168140"/>
                  <a:gd name="connsiteX34" fmla="*/ 2979420 w 11737340"/>
                  <a:gd name="connsiteY34" fmla="*/ 2385060 h 4168140"/>
                  <a:gd name="connsiteX35" fmla="*/ 3055620 w 11737340"/>
                  <a:gd name="connsiteY35" fmla="*/ 2461260 h 4168140"/>
                  <a:gd name="connsiteX36" fmla="*/ 3139440 w 11737340"/>
                  <a:gd name="connsiteY36" fmla="*/ 2537460 h 4168140"/>
                  <a:gd name="connsiteX37" fmla="*/ 3261360 w 11737340"/>
                  <a:gd name="connsiteY37" fmla="*/ 2628900 h 4168140"/>
                  <a:gd name="connsiteX38" fmla="*/ 3345180 w 11737340"/>
                  <a:gd name="connsiteY38" fmla="*/ 2720340 h 4168140"/>
                  <a:gd name="connsiteX39" fmla="*/ 3444240 w 11737340"/>
                  <a:gd name="connsiteY39" fmla="*/ 2796540 h 4168140"/>
                  <a:gd name="connsiteX40" fmla="*/ 3558540 w 11737340"/>
                  <a:gd name="connsiteY40" fmla="*/ 2872740 h 4168140"/>
                  <a:gd name="connsiteX41" fmla="*/ 3619500 w 11737340"/>
                  <a:gd name="connsiteY41" fmla="*/ 2979420 h 4168140"/>
                  <a:gd name="connsiteX42" fmla="*/ 3619500 w 11737340"/>
                  <a:gd name="connsiteY42" fmla="*/ 2979420 h 4168140"/>
                  <a:gd name="connsiteX43" fmla="*/ 3649980 w 11737340"/>
                  <a:gd name="connsiteY43" fmla="*/ 3048000 h 4168140"/>
                  <a:gd name="connsiteX44" fmla="*/ 3703320 w 11737340"/>
                  <a:gd name="connsiteY44" fmla="*/ 3086100 h 4168140"/>
                  <a:gd name="connsiteX45" fmla="*/ 3764280 w 11737340"/>
                  <a:gd name="connsiteY45" fmla="*/ 3063240 h 4168140"/>
                  <a:gd name="connsiteX46" fmla="*/ 3848100 w 11737340"/>
                  <a:gd name="connsiteY46" fmla="*/ 3025140 h 4168140"/>
                  <a:gd name="connsiteX47" fmla="*/ 3916680 w 11737340"/>
                  <a:gd name="connsiteY47" fmla="*/ 3032760 h 4168140"/>
                  <a:gd name="connsiteX48" fmla="*/ 4030980 w 11737340"/>
                  <a:gd name="connsiteY48" fmla="*/ 3063240 h 4168140"/>
                  <a:gd name="connsiteX49" fmla="*/ 4137660 w 11737340"/>
                  <a:gd name="connsiteY49" fmla="*/ 3101340 h 4168140"/>
                  <a:gd name="connsiteX50" fmla="*/ 4259580 w 11737340"/>
                  <a:gd name="connsiteY50" fmla="*/ 3147060 h 4168140"/>
                  <a:gd name="connsiteX51" fmla="*/ 4381500 w 11737340"/>
                  <a:gd name="connsiteY51" fmla="*/ 3192780 h 4168140"/>
                  <a:gd name="connsiteX52" fmla="*/ 4526280 w 11737340"/>
                  <a:gd name="connsiteY52" fmla="*/ 3276600 h 4168140"/>
                  <a:gd name="connsiteX53" fmla="*/ 4587240 w 11737340"/>
                  <a:gd name="connsiteY53" fmla="*/ 3299460 h 4168140"/>
                  <a:gd name="connsiteX54" fmla="*/ 4610100 w 11737340"/>
                  <a:gd name="connsiteY54" fmla="*/ 3352800 h 4168140"/>
                  <a:gd name="connsiteX55" fmla="*/ 4648200 w 11737340"/>
                  <a:gd name="connsiteY55" fmla="*/ 3436620 h 4168140"/>
                  <a:gd name="connsiteX56" fmla="*/ 4671060 w 11737340"/>
                  <a:gd name="connsiteY56" fmla="*/ 3520440 h 4168140"/>
                  <a:gd name="connsiteX57" fmla="*/ 4678680 w 11737340"/>
                  <a:gd name="connsiteY57" fmla="*/ 3589020 h 4168140"/>
                  <a:gd name="connsiteX58" fmla="*/ 4686300 w 11737340"/>
                  <a:gd name="connsiteY58" fmla="*/ 3649980 h 4168140"/>
                  <a:gd name="connsiteX59" fmla="*/ 4724400 w 11737340"/>
                  <a:gd name="connsiteY59" fmla="*/ 3680460 h 4168140"/>
                  <a:gd name="connsiteX60" fmla="*/ 4785360 w 11737340"/>
                  <a:gd name="connsiteY60" fmla="*/ 3672840 h 4168140"/>
                  <a:gd name="connsiteX61" fmla="*/ 4869180 w 11737340"/>
                  <a:gd name="connsiteY61" fmla="*/ 3703320 h 4168140"/>
                  <a:gd name="connsiteX62" fmla="*/ 4914900 w 11737340"/>
                  <a:gd name="connsiteY62" fmla="*/ 3756660 h 4168140"/>
                  <a:gd name="connsiteX63" fmla="*/ 5105400 w 11737340"/>
                  <a:gd name="connsiteY63" fmla="*/ 3832860 h 4168140"/>
                  <a:gd name="connsiteX64" fmla="*/ 5173980 w 11737340"/>
                  <a:gd name="connsiteY64" fmla="*/ 3886200 h 4168140"/>
                  <a:gd name="connsiteX65" fmla="*/ 5242560 w 11737340"/>
                  <a:gd name="connsiteY65" fmla="*/ 3924300 h 4168140"/>
                  <a:gd name="connsiteX66" fmla="*/ 5364480 w 11737340"/>
                  <a:gd name="connsiteY66" fmla="*/ 3962400 h 4168140"/>
                  <a:gd name="connsiteX67" fmla="*/ 5516880 w 11737340"/>
                  <a:gd name="connsiteY67" fmla="*/ 4046220 h 4168140"/>
                  <a:gd name="connsiteX68" fmla="*/ 5585460 w 11737340"/>
                  <a:gd name="connsiteY68" fmla="*/ 4099560 h 4168140"/>
                  <a:gd name="connsiteX69" fmla="*/ 5661660 w 11737340"/>
                  <a:gd name="connsiteY69" fmla="*/ 4122420 h 4168140"/>
                  <a:gd name="connsiteX70" fmla="*/ 5745480 w 11737340"/>
                  <a:gd name="connsiteY70" fmla="*/ 4130040 h 4168140"/>
                  <a:gd name="connsiteX71" fmla="*/ 5836920 w 11737340"/>
                  <a:gd name="connsiteY71" fmla="*/ 4130040 h 4168140"/>
                  <a:gd name="connsiteX72" fmla="*/ 5951220 w 11737340"/>
                  <a:gd name="connsiteY72" fmla="*/ 4145280 h 4168140"/>
                  <a:gd name="connsiteX73" fmla="*/ 6035040 w 11737340"/>
                  <a:gd name="connsiteY73" fmla="*/ 4168140 h 4168140"/>
                  <a:gd name="connsiteX74" fmla="*/ 6149340 w 11737340"/>
                  <a:gd name="connsiteY74" fmla="*/ 4137660 h 4168140"/>
                  <a:gd name="connsiteX75" fmla="*/ 6286500 w 11737340"/>
                  <a:gd name="connsiteY75" fmla="*/ 4114800 h 4168140"/>
                  <a:gd name="connsiteX76" fmla="*/ 6393180 w 11737340"/>
                  <a:gd name="connsiteY76" fmla="*/ 4053840 h 4168140"/>
                  <a:gd name="connsiteX77" fmla="*/ 6484620 w 11737340"/>
                  <a:gd name="connsiteY77" fmla="*/ 4038600 h 4168140"/>
                  <a:gd name="connsiteX78" fmla="*/ 6583680 w 11737340"/>
                  <a:gd name="connsiteY78" fmla="*/ 3970020 h 4168140"/>
                  <a:gd name="connsiteX79" fmla="*/ 6697980 w 11737340"/>
                  <a:gd name="connsiteY79" fmla="*/ 3886200 h 4168140"/>
                  <a:gd name="connsiteX80" fmla="*/ 6728460 w 11737340"/>
                  <a:gd name="connsiteY80" fmla="*/ 3817620 h 4168140"/>
                  <a:gd name="connsiteX81" fmla="*/ 6842760 w 11737340"/>
                  <a:gd name="connsiteY81" fmla="*/ 3733800 h 4168140"/>
                  <a:gd name="connsiteX82" fmla="*/ 6972300 w 11737340"/>
                  <a:gd name="connsiteY82" fmla="*/ 3642360 h 4168140"/>
                  <a:gd name="connsiteX83" fmla="*/ 7078980 w 11737340"/>
                  <a:gd name="connsiteY83" fmla="*/ 3528060 h 4168140"/>
                  <a:gd name="connsiteX84" fmla="*/ 7139940 w 11737340"/>
                  <a:gd name="connsiteY84" fmla="*/ 3444240 h 4168140"/>
                  <a:gd name="connsiteX85" fmla="*/ 7269480 w 11737340"/>
                  <a:gd name="connsiteY85" fmla="*/ 3284220 h 4168140"/>
                  <a:gd name="connsiteX86" fmla="*/ 7330440 w 11737340"/>
                  <a:gd name="connsiteY86" fmla="*/ 3185160 h 4168140"/>
                  <a:gd name="connsiteX87" fmla="*/ 7376160 w 11737340"/>
                  <a:gd name="connsiteY87" fmla="*/ 3116580 h 4168140"/>
                  <a:gd name="connsiteX88" fmla="*/ 7444740 w 11737340"/>
                  <a:gd name="connsiteY88" fmla="*/ 3093720 h 4168140"/>
                  <a:gd name="connsiteX89" fmla="*/ 7513320 w 11737340"/>
                  <a:gd name="connsiteY89" fmla="*/ 3101340 h 4168140"/>
                  <a:gd name="connsiteX90" fmla="*/ 7576820 w 11737340"/>
                  <a:gd name="connsiteY90" fmla="*/ 3093720 h 4168140"/>
                  <a:gd name="connsiteX91" fmla="*/ 7729220 w 11737340"/>
                  <a:gd name="connsiteY91" fmla="*/ 3136900 h 4168140"/>
                  <a:gd name="connsiteX92" fmla="*/ 7833360 w 11737340"/>
                  <a:gd name="connsiteY92" fmla="*/ 3180080 h 4168140"/>
                  <a:gd name="connsiteX93" fmla="*/ 7962900 w 11737340"/>
                  <a:gd name="connsiteY93" fmla="*/ 3192780 h 4168140"/>
                  <a:gd name="connsiteX94" fmla="*/ 8161020 w 11737340"/>
                  <a:gd name="connsiteY94" fmla="*/ 3268980 h 4168140"/>
                  <a:gd name="connsiteX95" fmla="*/ 8290560 w 11737340"/>
                  <a:gd name="connsiteY95" fmla="*/ 3337560 h 4168140"/>
                  <a:gd name="connsiteX96" fmla="*/ 8382000 w 11737340"/>
                  <a:gd name="connsiteY96" fmla="*/ 3360420 h 4168140"/>
                  <a:gd name="connsiteX97" fmla="*/ 8458200 w 11737340"/>
                  <a:gd name="connsiteY97" fmla="*/ 3398520 h 4168140"/>
                  <a:gd name="connsiteX98" fmla="*/ 8595360 w 11737340"/>
                  <a:gd name="connsiteY98" fmla="*/ 3512820 h 4168140"/>
                  <a:gd name="connsiteX99" fmla="*/ 8641080 w 11737340"/>
                  <a:gd name="connsiteY99" fmla="*/ 3566160 h 4168140"/>
                  <a:gd name="connsiteX100" fmla="*/ 8702040 w 11737340"/>
                  <a:gd name="connsiteY100" fmla="*/ 3604260 h 4168140"/>
                  <a:gd name="connsiteX101" fmla="*/ 8763000 w 11737340"/>
                  <a:gd name="connsiteY101" fmla="*/ 3634740 h 4168140"/>
                  <a:gd name="connsiteX102" fmla="*/ 8846820 w 11737340"/>
                  <a:gd name="connsiteY102" fmla="*/ 3632200 h 4168140"/>
                  <a:gd name="connsiteX103" fmla="*/ 8968740 w 11737340"/>
                  <a:gd name="connsiteY103" fmla="*/ 3634740 h 4168140"/>
                  <a:gd name="connsiteX104" fmla="*/ 9060180 w 11737340"/>
                  <a:gd name="connsiteY104" fmla="*/ 3642360 h 4168140"/>
                  <a:gd name="connsiteX105" fmla="*/ 9151620 w 11737340"/>
                  <a:gd name="connsiteY105" fmla="*/ 3657600 h 4168140"/>
                  <a:gd name="connsiteX106" fmla="*/ 9230360 w 11737340"/>
                  <a:gd name="connsiteY106" fmla="*/ 3657600 h 4168140"/>
                  <a:gd name="connsiteX107" fmla="*/ 9331960 w 11737340"/>
                  <a:gd name="connsiteY107" fmla="*/ 3629660 h 4168140"/>
                  <a:gd name="connsiteX108" fmla="*/ 9433560 w 11737340"/>
                  <a:gd name="connsiteY108" fmla="*/ 3589020 h 4168140"/>
                  <a:gd name="connsiteX109" fmla="*/ 9535160 w 11737340"/>
                  <a:gd name="connsiteY109" fmla="*/ 3540760 h 4168140"/>
                  <a:gd name="connsiteX110" fmla="*/ 9646920 w 11737340"/>
                  <a:gd name="connsiteY110" fmla="*/ 3489960 h 4168140"/>
                  <a:gd name="connsiteX111" fmla="*/ 9784080 w 11737340"/>
                  <a:gd name="connsiteY111" fmla="*/ 3444240 h 4168140"/>
                  <a:gd name="connsiteX112" fmla="*/ 9860280 w 11737340"/>
                  <a:gd name="connsiteY112" fmla="*/ 3383280 h 4168140"/>
                  <a:gd name="connsiteX113" fmla="*/ 9921240 w 11737340"/>
                  <a:gd name="connsiteY113" fmla="*/ 3314700 h 4168140"/>
                  <a:gd name="connsiteX114" fmla="*/ 9997440 w 11737340"/>
                  <a:gd name="connsiteY114" fmla="*/ 3208020 h 4168140"/>
                  <a:gd name="connsiteX115" fmla="*/ 10043160 w 11737340"/>
                  <a:gd name="connsiteY115" fmla="*/ 3101340 h 4168140"/>
                  <a:gd name="connsiteX116" fmla="*/ 10104120 w 11737340"/>
                  <a:gd name="connsiteY116" fmla="*/ 3017520 h 4168140"/>
                  <a:gd name="connsiteX117" fmla="*/ 10157460 w 11737340"/>
                  <a:gd name="connsiteY117" fmla="*/ 2933700 h 4168140"/>
                  <a:gd name="connsiteX118" fmla="*/ 10218420 w 11737340"/>
                  <a:gd name="connsiteY118" fmla="*/ 2849880 h 4168140"/>
                  <a:gd name="connsiteX119" fmla="*/ 10294620 w 11737340"/>
                  <a:gd name="connsiteY119" fmla="*/ 2735580 h 4168140"/>
                  <a:gd name="connsiteX120" fmla="*/ 10347960 w 11737340"/>
                  <a:gd name="connsiteY120" fmla="*/ 2621280 h 4168140"/>
                  <a:gd name="connsiteX121" fmla="*/ 10431780 w 11737340"/>
                  <a:gd name="connsiteY121" fmla="*/ 2499360 h 4168140"/>
                  <a:gd name="connsiteX122" fmla="*/ 10500360 w 11737340"/>
                  <a:gd name="connsiteY122" fmla="*/ 2354580 h 4168140"/>
                  <a:gd name="connsiteX123" fmla="*/ 10553700 w 11737340"/>
                  <a:gd name="connsiteY123" fmla="*/ 2263140 h 4168140"/>
                  <a:gd name="connsiteX124" fmla="*/ 10584180 w 11737340"/>
                  <a:gd name="connsiteY124" fmla="*/ 2194560 h 4168140"/>
                  <a:gd name="connsiteX125" fmla="*/ 10624820 w 11737340"/>
                  <a:gd name="connsiteY125" fmla="*/ 2125980 h 4168140"/>
                  <a:gd name="connsiteX126" fmla="*/ 10675620 w 11737340"/>
                  <a:gd name="connsiteY126" fmla="*/ 2049780 h 4168140"/>
                  <a:gd name="connsiteX127" fmla="*/ 10690860 w 11737340"/>
                  <a:gd name="connsiteY127" fmla="*/ 1988820 h 4168140"/>
                  <a:gd name="connsiteX128" fmla="*/ 10713720 w 11737340"/>
                  <a:gd name="connsiteY128" fmla="*/ 1927860 h 4168140"/>
                  <a:gd name="connsiteX129" fmla="*/ 10767060 w 11737340"/>
                  <a:gd name="connsiteY129" fmla="*/ 1859280 h 4168140"/>
                  <a:gd name="connsiteX130" fmla="*/ 10873740 w 11737340"/>
                  <a:gd name="connsiteY130" fmla="*/ 1828800 h 4168140"/>
                  <a:gd name="connsiteX131" fmla="*/ 11079480 w 11737340"/>
                  <a:gd name="connsiteY131" fmla="*/ 1767840 h 4168140"/>
                  <a:gd name="connsiteX132" fmla="*/ 11247120 w 11737340"/>
                  <a:gd name="connsiteY132" fmla="*/ 1684020 h 4168140"/>
                  <a:gd name="connsiteX133" fmla="*/ 11407140 w 11737340"/>
                  <a:gd name="connsiteY133" fmla="*/ 1628140 h 4168140"/>
                  <a:gd name="connsiteX134" fmla="*/ 11490960 w 11737340"/>
                  <a:gd name="connsiteY134" fmla="*/ 1577340 h 4168140"/>
                  <a:gd name="connsiteX135" fmla="*/ 11635740 w 11737340"/>
                  <a:gd name="connsiteY135" fmla="*/ 1508760 h 4168140"/>
                  <a:gd name="connsiteX136" fmla="*/ 11737340 w 11737340"/>
                  <a:gd name="connsiteY136" fmla="*/ 1442720 h 4168140"/>
                  <a:gd name="connsiteX137" fmla="*/ 11620500 w 11737340"/>
                  <a:gd name="connsiteY137" fmla="*/ 1417320 h 4168140"/>
                  <a:gd name="connsiteX138" fmla="*/ 11567160 w 11737340"/>
                  <a:gd name="connsiteY138" fmla="*/ 1379220 h 4168140"/>
                  <a:gd name="connsiteX139" fmla="*/ 11498580 w 11737340"/>
                  <a:gd name="connsiteY139" fmla="*/ 1318260 h 4168140"/>
                  <a:gd name="connsiteX140" fmla="*/ 11468100 w 11737340"/>
                  <a:gd name="connsiteY140" fmla="*/ 1280160 h 4168140"/>
                  <a:gd name="connsiteX141" fmla="*/ 11442700 w 11737340"/>
                  <a:gd name="connsiteY141" fmla="*/ 1231900 h 4168140"/>
                  <a:gd name="connsiteX142" fmla="*/ 11384280 w 11737340"/>
                  <a:gd name="connsiteY142" fmla="*/ 1310640 h 4168140"/>
                  <a:gd name="connsiteX143" fmla="*/ 11353800 w 11737340"/>
                  <a:gd name="connsiteY143" fmla="*/ 1356360 h 4168140"/>
                  <a:gd name="connsiteX144" fmla="*/ 11224260 w 11737340"/>
                  <a:gd name="connsiteY144" fmla="*/ 1417320 h 4168140"/>
                  <a:gd name="connsiteX145" fmla="*/ 11109960 w 11737340"/>
                  <a:gd name="connsiteY145" fmla="*/ 1463040 h 4168140"/>
                  <a:gd name="connsiteX146" fmla="*/ 10911840 w 11737340"/>
                  <a:gd name="connsiteY146" fmla="*/ 1524000 h 4168140"/>
                  <a:gd name="connsiteX147" fmla="*/ 10774680 w 11737340"/>
                  <a:gd name="connsiteY147" fmla="*/ 1546860 h 4168140"/>
                  <a:gd name="connsiteX148" fmla="*/ 10675620 w 11737340"/>
                  <a:gd name="connsiteY148" fmla="*/ 1615440 h 4168140"/>
                  <a:gd name="connsiteX149" fmla="*/ 10568940 w 11737340"/>
                  <a:gd name="connsiteY149" fmla="*/ 1676400 h 4168140"/>
                  <a:gd name="connsiteX150" fmla="*/ 10485120 w 11737340"/>
                  <a:gd name="connsiteY150" fmla="*/ 1760220 h 4168140"/>
                  <a:gd name="connsiteX151" fmla="*/ 10454640 w 11737340"/>
                  <a:gd name="connsiteY151" fmla="*/ 1836420 h 4168140"/>
                  <a:gd name="connsiteX152" fmla="*/ 10416540 w 11737340"/>
                  <a:gd name="connsiteY152" fmla="*/ 1927860 h 4168140"/>
                  <a:gd name="connsiteX153" fmla="*/ 10401300 w 11737340"/>
                  <a:gd name="connsiteY153" fmla="*/ 2004060 h 4168140"/>
                  <a:gd name="connsiteX154" fmla="*/ 10363200 w 11737340"/>
                  <a:gd name="connsiteY154" fmla="*/ 2095500 h 4168140"/>
                  <a:gd name="connsiteX155" fmla="*/ 10317480 w 11737340"/>
                  <a:gd name="connsiteY155" fmla="*/ 2225040 h 4168140"/>
                  <a:gd name="connsiteX156" fmla="*/ 10287000 w 11737340"/>
                  <a:gd name="connsiteY156" fmla="*/ 2346960 h 4168140"/>
                  <a:gd name="connsiteX157" fmla="*/ 10218420 w 11737340"/>
                  <a:gd name="connsiteY157" fmla="*/ 2499360 h 4168140"/>
                  <a:gd name="connsiteX158" fmla="*/ 10134600 w 11737340"/>
                  <a:gd name="connsiteY158" fmla="*/ 2621280 h 4168140"/>
                  <a:gd name="connsiteX159" fmla="*/ 10043160 w 11737340"/>
                  <a:gd name="connsiteY159" fmla="*/ 2735580 h 4168140"/>
                  <a:gd name="connsiteX160" fmla="*/ 9974580 w 11737340"/>
                  <a:gd name="connsiteY160" fmla="*/ 2857500 h 4168140"/>
                  <a:gd name="connsiteX161" fmla="*/ 9906000 w 11737340"/>
                  <a:gd name="connsiteY161" fmla="*/ 2941320 h 4168140"/>
                  <a:gd name="connsiteX162" fmla="*/ 9860280 w 11737340"/>
                  <a:gd name="connsiteY162" fmla="*/ 3032760 h 4168140"/>
                  <a:gd name="connsiteX163" fmla="*/ 9806940 w 11737340"/>
                  <a:gd name="connsiteY163" fmla="*/ 3116580 h 4168140"/>
                  <a:gd name="connsiteX164" fmla="*/ 9715500 w 11737340"/>
                  <a:gd name="connsiteY164" fmla="*/ 3208020 h 4168140"/>
                  <a:gd name="connsiteX165" fmla="*/ 9616440 w 11737340"/>
                  <a:gd name="connsiteY165" fmla="*/ 3261360 h 4168140"/>
                  <a:gd name="connsiteX166" fmla="*/ 9532620 w 11737340"/>
                  <a:gd name="connsiteY166" fmla="*/ 3329940 h 4168140"/>
                  <a:gd name="connsiteX167" fmla="*/ 9471660 w 11737340"/>
                  <a:gd name="connsiteY167" fmla="*/ 3375660 h 4168140"/>
                  <a:gd name="connsiteX168" fmla="*/ 9410700 w 11737340"/>
                  <a:gd name="connsiteY168" fmla="*/ 3429000 h 4168140"/>
                  <a:gd name="connsiteX169" fmla="*/ 9288780 w 11737340"/>
                  <a:gd name="connsiteY169" fmla="*/ 3436620 h 4168140"/>
                  <a:gd name="connsiteX170" fmla="*/ 9166860 w 11737340"/>
                  <a:gd name="connsiteY170" fmla="*/ 3444240 h 4168140"/>
                  <a:gd name="connsiteX171" fmla="*/ 9029700 w 11737340"/>
                  <a:gd name="connsiteY171" fmla="*/ 3413760 h 4168140"/>
                  <a:gd name="connsiteX172" fmla="*/ 8823960 w 11737340"/>
                  <a:gd name="connsiteY172" fmla="*/ 3360420 h 4168140"/>
                  <a:gd name="connsiteX173" fmla="*/ 8679180 w 11737340"/>
                  <a:gd name="connsiteY173" fmla="*/ 3329940 h 4168140"/>
                  <a:gd name="connsiteX174" fmla="*/ 8572500 w 11737340"/>
                  <a:gd name="connsiteY174" fmla="*/ 3276600 h 4168140"/>
                  <a:gd name="connsiteX175" fmla="*/ 8465820 w 11737340"/>
                  <a:gd name="connsiteY175" fmla="*/ 3215640 h 4168140"/>
                  <a:gd name="connsiteX176" fmla="*/ 8321040 w 11737340"/>
                  <a:gd name="connsiteY176" fmla="*/ 3177540 h 4168140"/>
                  <a:gd name="connsiteX177" fmla="*/ 8199120 w 11737340"/>
                  <a:gd name="connsiteY177" fmla="*/ 3131820 h 4168140"/>
                  <a:gd name="connsiteX178" fmla="*/ 8069580 w 11737340"/>
                  <a:gd name="connsiteY178" fmla="*/ 3078480 h 4168140"/>
                  <a:gd name="connsiteX179" fmla="*/ 7917180 w 11737340"/>
                  <a:gd name="connsiteY179" fmla="*/ 2994660 h 4168140"/>
                  <a:gd name="connsiteX180" fmla="*/ 7787640 w 11737340"/>
                  <a:gd name="connsiteY180" fmla="*/ 2971800 h 4168140"/>
                  <a:gd name="connsiteX181" fmla="*/ 7719060 w 11737340"/>
                  <a:gd name="connsiteY181" fmla="*/ 2933700 h 4168140"/>
                  <a:gd name="connsiteX182" fmla="*/ 7612380 w 11737340"/>
                  <a:gd name="connsiteY182" fmla="*/ 2903220 h 4168140"/>
                  <a:gd name="connsiteX183" fmla="*/ 7566660 w 11737340"/>
                  <a:gd name="connsiteY183" fmla="*/ 2887980 h 4168140"/>
                  <a:gd name="connsiteX184" fmla="*/ 7551420 w 11737340"/>
                  <a:gd name="connsiteY184" fmla="*/ 2849880 h 4168140"/>
                  <a:gd name="connsiteX185" fmla="*/ 7533640 w 11737340"/>
                  <a:gd name="connsiteY185" fmla="*/ 2788920 h 4168140"/>
                  <a:gd name="connsiteX186" fmla="*/ 7475220 w 11737340"/>
                  <a:gd name="connsiteY186" fmla="*/ 2857500 h 4168140"/>
                  <a:gd name="connsiteX187" fmla="*/ 7414260 w 11737340"/>
                  <a:gd name="connsiteY187" fmla="*/ 2887980 h 4168140"/>
                  <a:gd name="connsiteX188" fmla="*/ 7345680 w 11737340"/>
                  <a:gd name="connsiteY188" fmla="*/ 2971800 h 4168140"/>
                  <a:gd name="connsiteX189" fmla="*/ 7315200 w 11737340"/>
                  <a:gd name="connsiteY189" fmla="*/ 2994660 h 4168140"/>
                  <a:gd name="connsiteX190" fmla="*/ 7261860 w 11737340"/>
                  <a:gd name="connsiteY190" fmla="*/ 3009900 h 4168140"/>
                  <a:gd name="connsiteX191" fmla="*/ 7193280 w 11737340"/>
                  <a:gd name="connsiteY191" fmla="*/ 3025140 h 4168140"/>
                  <a:gd name="connsiteX192" fmla="*/ 7155180 w 11737340"/>
                  <a:gd name="connsiteY192" fmla="*/ 3078480 h 4168140"/>
                  <a:gd name="connsiteX193" fmla="*/ 7109460 w 11737340"/>
                  <a:gd name="connsiteY193" fmla="*/ 3154680 h 4168140"/>
                  <a:gd name="connsiteX194" fmla="*/ 7048500 w 11737340"/>
                  <a:gd name="connsiteY194" fmla="*/ 3246120 h 4168140"/>
                  <a:gd name="connsiteX195" fmla="*/ 6995160 w 11737340"/>
                  <a:gd name="connsiteY195" fmla="*/ 3307080 h 4168140"/>
                  <a:gd name="connsiteX196" fmla="*/ 6972300 w 11737340"/>
                  <a:gd name="connsiteY196" fmla="*/ 3352800 h 4168140"/>
                  <a:gd name="connsiteX197" fmla="*/ 6949440 w 11737340"/>
                  <a:gd name="connsiteY197" fmla="*/ 3413760 h 4168140"/>
                  <a:gd name="connsiteX198" fmla="*/ 6949440 w 11737340"/>
                  <a:gd name="connsiteY198" fmla="*/ 3413760 h 4168140"/>
                  <a:gd name="connsiteX199" fmla="*/ 6911340 w 11737340"/>
                  <a:gd name="connsiteY199" fmla="*/ 3474720 h 4168140"/>
                  <a:gd name="connsiteX200" fmla="*/ 6888480 w 11737340"/>
                  <a:gd name="connsiteY200" fmla="*/ 3505200 h 4168140"/>
                  <a:gd name="connsiteX201" fmla="*/ 6819900 w 11737340"/>
                  <a:gd name="connsiteY201" fmla="*/ 3566160 h 4168140"/>
                  <a:gd name="connsiteX202" fmla="*/ 6743700 w 11737340"/>
                  <a:gd name="connsiteY202" fmla="*/ 3581400 h 4168140"/>
                  <a:gd name="connsiteX203" fmla="*/ 6675120 w 11737340"/>
                  <a:gd name="connsiteY203" fmla="*/ 3657600 h 4168140"/>
                  <a:gd name="connsiteX204" fmla="*/ 6629400 w 11737340"/>
                  <a:gd name="connsiteY204" fmla="*/ 3718560 h 4168140"/>
                  <a:gd name="connsiteX205" fmla="*/ 6576060 w 11737340"/>
                  <a:gd name="connsiteY205" fmla="*/ 3779520 h 4168140"/>
                  <a:gd name="connsiteX206" fmla="*/ 6484620 w 11737340"/>
                  <a:gd name="connsiteY206" fmla="*/ 3817620 h 4168140"/>
                  <a:gd name="connsiteX207" fmla="*/ 6400800 w 11737340"/>
                  <a:gd name="connsiteY207" fmla="*/ 3832860 h 4168140"/>
                  <a:gd name="connsiteX208" fmla="*/ 6263640 w 11737340"/>
                  <a:gd name="connsiteY208" fmla="*/ 3870960 h 4168140"/>
                  <a:gd name="connsiteX209" fmla="*/ 6126480 w 11737340"/>
                  <a:gd name="connsiteY209" fmla="*/ 3901440 h 4168140"/>
                  <a:gd name="connsiteX210" fmla="*/ 6027420 w 11737340"/>
                  <a:gd name="connsiteY210" fmla="*/ 3916680 h 4168140"/>
                  <a:gd name="connsiteX211" fmla="*/ 5890260 w 11737340"/>
                  <a:gd name="connsiteY211" fmla="*/ 3878580 h 4168140"/>
                  <a:gd name="connsiteX212" fmla="*/ 5821680 w 11737340"/>
                  <a:gd name="connsiteY212" fmla="*/ 3863340 h 4168140"/>
                  <a:gd name="connsiteX213" fmla="*/ 5737860 w 11737340"/>
                  <a:gd name="connsiteY213" fmla="*/ 3825240 h 4168140"/>
                  <a:gd name="connsiteX214" fmla="*/ 5638800 w 11737340"/>
                  <a:gd name="connsiteY214" fmla="*/ 3794760 h 4168140"/>
                  <a:gd name="connsiteX215" fmla="*/ 5524500 w 11737340"/>
                  <a:gd name="connsiteY215" fmla="*/ 3756660 h 4168140"/>
                  <a:gd name="connsiteX216" fmla="*/ 5448300 w 11737340"/>
                  <a:gd name="connsiteY216" fmla="*/ 3718560 h 4168140"/>
                  <a:gd name="connsiteX217" fmla="*/ 5349240 w 11737340"/>
                  <a:gd name="connsiteY217" fmla="*/ 3657600 h 4168140"/>
                  <a:gd name="connsiteX218" fmla="*/ 5295900 w 11737340"/>
                  <a:gd name="connsiteY218" fmla="*/ 3619500 h 4168140"/>
                  <a:gd name="connsiteX219" fmla="*/ 5234940 w 11737340"/>
                  <a:gd name="connsiteY219" fmla="*/ 3596640 h 4168140"/>
                  <a:gd name="connsiteX220" fmla="*/ 5135880 w 11737340"/>
                  <a:gd name="connsiteY220" fmla="*/ 3550920 h 4168140"/>
                  <a:gd name="connsiteX221" fmla="*/ 5059680 w 11737340"/>
                  <a:gd name="connsiteY221" fmla="*/ 3505200 h 4168140"/>
                  <a:gd name="connsiteX222" fmla="*/ 5029200 w 11737340"/>
                  <a:gd name="connsiteY222" fmla="*/ 3482340 h 4168140"/>
                  <a:gd name="connsiteX223" fmla="*/ 4960620 w 11737340"/>
                  <a:gd name="connsiteY223" fmla="*/ 3413760 h 4168140"/>
                  <a:gd name="connsiteX224" fmla="*/ 4876800 w 11737340"/>
                  <a:gd name="connsiteY224" fmla="*/ 3299460 h 4168140"/>
                  <a:gd name="connsiteX225" fmla="*/ 4808220 w 11737340"/>
                  <a:gd name="connsiteY225" fmla="*/ 3200400 h 4168140"/>
                  <a:gd name="connsiteX226" fmla="*/ 4777740 w 11737340"/>
                  <a:gd name="connsiteY226" fmla="*/ 3147060 h 4168140"/>
                  <a:gd name="connsiteX227" fmla="*/ 4724400 w 11737340"/>
                  <a:gd name="connsiteY227" fmla="*/ 3108960 h 4168140"/>
                  <a:gd name="connsiteX228" fmla="*/ 4648200 w 11737340"/>
                  <a:gd name="connsiteY228" fmla="*/ 3063240 h 4168140"/>
                  <a:gd name="connsiteX229" fmla="*/ 4533900 w 11737340"/>
                  <a:gd name="connsiteY229" fmla="*/ 2979420 h 4168140"/>
                  <a:gd name="connsiteX230" fmla="*/ 4427220 w 11737340"/>
                  <a:gd name="connsiteY230" fmla="*/ 2941320 h 4168140"/>
                  <a:gd name="connsiteX231" fmla="*/ 4366260 w 11737340"/>
                  <a:gd name="connsiteY231" fmla="*/ 2903220 h 4168140"/>
                  <a:gd name="connsiteX232" fmla="*/ 4244340 w 11737340"/>
                  <a:gd name="connsiteY232" fmla="*/ 2842260 h 4168140"/>
                  <a:gd name="connsiteX233" fmla="*/ 4145280 w 11737340"/>
                  <a:gd name="connsiteY233" fmla="*/ 2811780 h 4168140"/>
                  <a:gd name="connsiteX234" fmla="*/ 4038600 w 11737340"/>
                  <a:gd name="connsiteY234" fmla="*/ 2804160 h 4168140"/>
                  <a:gd name="connsiteX235" fmla="*/ 3954780 w 11737340"/>
                  <a:gd name="connsiteY235" fmla="*/ 2819400 h 4168140"/>
                  <a:gd name="connsiteX236" fmla="*/ 3863340 w 11737340"/>
                  <a:gd name="connsiteY236" fmla="*/ 2804160 h 4168140"/>
                  <a:gd name="connsiteX237" fmla="*/ 3741420 w 11737340"/>
                  <a:gd name="connsiteY237" fmla="*/ 2781300 h 4168140"/>
                  <a:gd name="connsiteX238" fmla="*/ 3649980 w 11737340"/>
                  <a:gd name="connsiteY238" fmla="*/ 2743200 h 4168140"/>
                  <a:gd name="connsiteX239" fmla="*/ 3573780 w 11737340"/>
                  <a:gd name="connsiteY239" fmla="*/ 2674620 h 4168140"/>
                  <a:gd name="connsiteX240" fmla="*/ 3482340 w 11737340"/>
                  <a:gd name="connsiteY240" fmla="*/ 2621280 h 4168140"/>
                  <a:gd name="connsiteX241" fmla="*/ 3436620 w 11737340"/>
                  <a:gd name="connsiteY241" fmla="*/ 2552700 h 4168140"/>
                  <a:gd name="connsiteX242" fmla="*/ 3329940 w 11737340"/>
                  <a:gd name="connsiteY242" fmla="*/ 2423160 h 4168140"/>
                  <a:gd name="connsiteX243" fmla="*/ 3261360 w 11737340"/>
                  <a:gd name="connsiteY243" fmla="*/ 2324100 h 4168140"/>
                  <a:gd name="connsiteX244" fmla="*/ 3131820 w 11737340"/>
                  <a:gd name="connsiteY244" fmla="*/ 2209800 h 4168140"/>
                  <a:gd name="connsiteX245" fmla="*/ 3040380 w 11737340"/>
                  <a:gd name="connsiteY245" fmla="*/ 2141220 h 4168140"/>
                  <a:gd name="connsiteX246" fmla="*/ 2910840 w 11737340"/>
                  <a:gd name="connsiteY246" fmla="*/ 2034540 h 4168140"/>
                  <a:gd name="connsiteX247" fmla="*/ 2849880 w 11737340"/>
                  <a:gd name="connsiteY247" fmla="*/ 1958340 h 4168140"/>
                  <a:gd name="connsiteX248" fmla="*/ 2743200 w 11737340"/>
                  <a:gd name="connsiteY248" fmla="*/ 1889760 h 4168140"/>
                  <a:gd name="connsiteX249" fmla="*/ 2659380 w 11737340"/>
                  <a:gd name="connsiteY249" fmla="*/ 1844040 h 4168140"/>
                  <a:gd name="connsiteX250" fmla="*/ 2575560 w 11737340"/>
                  <a:gd name="connsiteY250" fmla="*/ 1744980 h 4168140"/>
                  <a:gd name="connsiteX251" fmla="*/ 2468880 w 11737340"/>
                  <a:gd name="connsiteY251" fmla="*/ 1645920 h 4168140"/>
                  <a:gd name="connsiteX252" fmla="*/ 2400300 w 11737340"/>
                  <a:gd name="connsiteY252" fmla="*/ 1607820 h 4168140"/>
                  <a:gd name="connsiteX253" fmla="*/ 2263140 w 11737340"/>
                  <a:gd name="connsiteY253" fmla="*/ 1501140 h 4168140"/>
                  <a:gd name="connsiteX254" fmla="*/ 2171700 w 11737340"/>
                  <a:gd name="connsiteY254" fmla="*/ 1432560 h 4168140"/>
                  <a:gd name="connsiteX255" fmla="*/ 2087880 w 11737340"/>
                  <a:gd name="connsiteY255" fmla="*/ 1363980 h 4168140"/>
                  <a:gd name="connsiteX256" fmla="*/ 1950720 w 11737340"/>
                  <a:gd name="connsiteY256" fmla="*/ 1272540 h 4168140"/>
                  <a:gd name="connsiteX257" fmla="*/ 1805940 w 11737340"/>
                  <a:gd name="connsiteY257" fmla="*/ 1135380 h 4168140"/>
                  <a:gd name="connsiteX258" fmla="*/ 1729740 w 11737340"/>
                  <a:gd name="connsiteY258" fmla="*/ 1089660 h 4168140"/>
                  <a:gd name="connsiteX259" fmla="*/ 1668780 w 11737340"/>
                  <a:gd name="connsiteY259" fmla="*/ 1043940 h 4168140"/>
                  <a:gd name="connsiteX260" fmla="*/ 1592580 w 11737340"/>
                  <a:gd name="connsiteY260" fmla="*/ 990600 h 4168140"/>
                  <a:gd name="connsiteX261" fmla="*/ 1470660 w 11737340"/>
                  <a:gd name="connsiteY261" fmla="*/ 891540 h 4168140"/>
                  <a:gd name="connsiteX262" fmla="*/ 1386840 w 11737340"/>
                  <a:gd name="connsiteY262" fmla="*/ 845820 h 4168140"/>
                  <a:gd name="connsiteX263" fmla="*/ 1318260 w 11737340"/>
                  <a:gd name="connsiteY263" fmla="*/ 784860 h 4168140"/>
                  <a:gd name="connsiteX264" fmla="*/ 1264920 w 11737340"/>
                  <a:gd name="connsiteY264" fmla="*/ 723900 h 4168140"/>
                  <a:gd name="connsiteX265" fmla="*/ 1181100 w 11737340"/>
                  <a:gd name="connsiteY265" fmla="*/ 647700 h 4168140"/>
                  <a:gd name="connsiteX266" fmla="*/ 1089660 w 11737340"/>
                  <a:gd name="connsiteY266" fmla="*/ 624840 h 4168140"/>
                  <a:gd name="connsiteX267" fmla="*/ 1021080 w 11737340"/>
                  <a:gd name="connsiteY267" fmla="*/ 586740 h 4168140"/>
                  <a:gd name="connsiteX268" fmla="*/ 937260 w 11737340"/>
                  <a:gd name="connsiteY268" fmla="*/ 548640 h 4168140"/>
                  <a:gd name="connsiteX269" fmla="*/ 830580 w 11737340"/>
                  <a:gd name="connsiteY269" fmla="*/ 510540 h 4168140"/>
                  <a:gd name="connsiteX270" fmla="*/ 754380 w 11737340"/>
                  <a:gd name="connsiteY270" fmla="*/ 457200 h 4168140"/>
                  <a:gd name="connsiteX271" fmla="*/ 708660 w 11737340"/>
                  <a:gd name="connsiteY271" fmla="*/ 419100 h 4168140"/>
                  <a:gd name="connsiteX272" fmla="*/ 609600 w 11737340"/>
                  <a:gd name="connsiteY272" fmla="*/ 396240 h 4168140"/>
                  <a:gd name="connsiteX273" fmla="*/ 548640 w 11737340"/>
                  <a:gd name="connsiteY273" fmla="*/ 320040 h 4168140"/>
                  <a:gd name="connsiteX274" fmla="*/ 510540 w 11737340"/>
                  <a:gd name="connsiteY274" fmla="*/ 251460 h 4168140"/>
                  <a:gd name="connsiteX275" fmla="*/ 464820 w 11737340"/>
                  <a:gd name="connsiteY275" fmla="*/ 190500 h 4168140"/>
                  <a:gd name="connsiteX276" fmla="*/ 411480 w 11737340"/>
                  <a:gd name="connsiteY276" fmla="*/ 137160 h 4168140"/>
                  <a:gd name="connsiteX277" fmla="*/ 373380 w 11737340"/>
                  <a:gd name="connsiteY277" fmla="*/ 45720 h 4168140"/>
                  <a:gd name="connsiteX278" fmla="*/ 342900 w 11737340"/>
                  <a:gd name="connsiteY278" fmla="*/ 0 h 4168140"/>
                  <a:gd name="connsiteX279" fmla="*/ 327660 w 11737340"/>
                  <a:gd name="connsiteY279" fmla="*/ 60960 h 4168140"/>
                  <a:gd name="connsiteX280" fmla="*/ 289560 w 11737340"/>
                  <a:gd name="connsiteY280" fmla="*/ 91440 h 4168140"/>
                  <a:gd name="connsiteX281" fmla="*/ 236220 w 11737340"/>
                  <a:gd name="connsiteY281" fmla="*/ 114300 h 4168140"/>
                  <a:gd name="connsiteX282" fmla="*/ 198120 w 11737340"/>
                  <a:gd name="connsiteY282" fmla="*/ 175260 h 4168140"/>
                  <a:gd name="connsiteX283" fmla="*/ 175260 w 11737340"/>
                  <a:gd name="connsiteY283" fmla="*/ 228600 h 4168140"/>
                  <a:gd name="connsiteX284" fmla="*/ 114300 w 11737340"/>
                  <a:gd name="connsiteY284" fmla="*/ 236220 h 4168140"/>
                  <a:gd name="connsiteX285" fmla="*/ 45720 w 11737340"/>
                  <a:gd name="connsiteY285" fmla="*/ 251460 h 4168140"/>
                  <a:gd name="connsiteX286" fmla="*/ 0 w 11737340"/>
                  <a:gd name="connsiteY286" fmla="*/ 281940 h 4168140"/>
                  <a:gd name="connsiteX287" fmla="*/ 68580 w 11737340"/>
                  <a:gd name="connsiteY287" fmla="*/ 320040 h 4168140"/>
                  <a:gd name="connsiteX0" fmla="*/ 68580 w 11737340"/>
                  <a:gd name="connsiteY0" fmla="*/ 320040 h 4168140"/>
                  <a:gd name="connsiteX1" fmla="*/ 121920 w 11737340"/>
                  <a:gd name="connsiteY1" fmla="*/ 381000 h 4168140"/>
                  <a:gd name="connsiteX2" fmla="*/ 198120 w 11737340"/>
                  <a:gd name="connsiteY2" fmla="*/ 419100 h 4168140"/>
                  <a:gd name="connsiteX3" fmla="*/ 320040 w 11737340"/>
                  <a:gd name="connsiteY3" fmla="*/ 510540 h 4168140"/>
                  <a:gd name="connsiteX4" fmla="*/ 411480 w 11737340"/>
                  <a:gd name="connsiteY4" fmla="*/ 563880 h 4168140"/>
                  <a:gd name="connsiteX5" fmla="*/ 472440 w 11737340"/>
                  <a:gd name="connsiteY5" fmla="*/ 632460 h 4168140"/>
                  <a:gd name="connsiteX6" fmla="*/ 601980 w 11737340"/>
                  <a:gd name="connsiteY6" fmla="*/ 708660 h 4168140"/>
                  <a:gd name="connsiteX7" fmla="*/ 739140 w 11737340"/>
                  <a:gd name="connsiteY7" fmla="*/ 784860 h 4168140"/>
                  <a:gd name="connsiteX8" fmla="*/ 861060 w 11737340"/>
                  <a:gd name="connsiteY8" fmla="*/ 868680 h 4168140"/>
                  <a:gd name="connsiteX9" fmla="*/ 944880 w 11737340"/>
                  <a:gd name="connsiteY9" fmla="*/ 952500 h 4168140"/>
                  <a:gd name="connsiteX10" fmla="*/ 1021080 w 11737340"/>
                  <a:gd name="connsiteY10" fmla="*/ 1005840 h 4168140"/>
                  <a:gd name="connsiteX11" fmla="*/ 1097280 w 11737340"/>
                  <a:gd name="connsiteY11" fmla="*/ 1043940 h 4168140"/>
                  <a:gd name="connsiteX12" fmla="*/ 1181100 w 11737340"/>
                  <a:gd name="connsiteY12" fmla="*/ 1104900 h 4168140"/>
                  <a:gd name="connsiteX13" fmla="*/ 1249680 w 11737340"/>
                  <a:gd name="connsiteY13" fmla="*/ 1150620 h 4168140"/>
                  <a:gd name="connsiteX14" fmla="*/ 1341120 w 11737340"/>
                  <a:gd name="connsiteY14" fmla="*/ 1196340 h 4168140"/>
                  <a:gd name="connsiteX15" fmla="*/ 1417320 w 11737340"/>
                  <a:gd name="connsiteY15" fmla="*/ 1257300 h 4168140"/>
                  <a:gd name="connsiteX16" fmla="*/ 1493520 w 11737340"/>
                  <a:gd name="connsiteY16" fmla="*/ 1333500 h 4168140"/>
                  <a:gd name="connsiteX17" fmla="*/ 1569720 w 11737340"/>
                  <a:gd name="connsiteY17" fmla="*/ 1356360 h 4168140"/>
                  <a:gd name="connsiteX18" fmla="*/ 1684020 w 11737340"/>
                  <a:gd name="connsiteY18" fmla="*/ 1424940 h 4168140"/>
                  <a:gd name="connsiteX19" fmla="*/ 1729740 w 11737340"/>
                  <a:gd name="connsiteY19" fmla="*/ 1485900 h 4168140"/>
                  <a:gd name="connsiteX20" fmla="*/ 1844040 w 11737340"/>
                  <a:gd name="connsiteY20" fmla="*/ 1569720 h 4168140"/>
                  <a:gd name="connsiteX21" fmla="*/ 1935480 w 11737340"/>
                  <a:gd name="connsiteY21" fmla="*/ 1615440 h 4168140"/>
                  <a:gd name="connsiteX22" fmla="*/ 2049780 w 11737340"/>
                  <a:gd name="connsiteY22" fmla="*/ 1691640 h 4168140"/>
                  <a:gd name="connsiteX23" fmla="*/ 2133600 w 11737340"/>
                  <a:gd name="connsiteY23" fmla="*/ 1729740 h 4168140"/>
                  <a:gd name="connsiteX24" fmla="*/ 2202180 w 11737340"/>
                  <a:gd name="connsiteY24" fmla="*/ 1805940 h 4168140"/>
                  <a:gd name="connsiteX25" fmla="*/ 2255520 w 11737340"/>
                  <a:gd name="connsiteY25" fmla="*/ 1821180 h 4168140"/>
                  <a:gd name="connsiteX26" fmla="*/ 2316480 w 11737340"/>
                  <a:gd name="connsiteY26" fmla="*/ 1866900 h 4168140"/>
                  <a:gd name="connsiteX27" fmla="*/ 2423160 w 11737340"/>
                  <a:gd name="connsiteY27" fmla="*/ 2004060 h 4168140"/>
                  <a:gd name="connsiteX28" fmla="*/ 2476500 w 11737340"/>
                  <a:gd name="connsiteY28" fmla="*/ 2087880 h 4168140"/>
                  <a:gd name="connsiteX29" fmla="*/ 2567940 w 11737340"/>
                  <a:gd name="connsiteY29" fmla="*/ 2148840 h 4168140"/>
                  <a:gd name="connsiteX30" fmla="*/ 2682240 w 11737340"/>
                  <a:gd name="connsiteY30" fmla="*/ 2186940 h 4168140"/>
                  <a:gd name="connsiteX31" fmla="*/ 2743200 w 11737340"/>
                  <a:gd name="connsiteY31" fmla="*/ 2209800 h 4168140"/>
                  <a:gd name="connsiteX32" fmla="*/ 2811780 w 11737340"/>
                  <a:gd name="connsiteY32" fmla="*/ 2247900 h 4168140"/>
                  <a:gd name="connsiteX33" fmla="*/ 2887980 w 11737340"/>
                  <a:gd name="connsiteY33" fmla="*/ 2301240 h 4168140"/>
                  <a:gd name="connsiteX34" fmla="*/ 2979420 w 11737340"/>
                  <a:gd name="connsiteY34" fmla="*/ 2385060 h 4168140"/>
                  <a:gd name="connsiteX35" fmla="*/ 3055620 w 11737340"/>
                  <a:gd name="connsiteY35" fmla="*/ 2461260 h 4168140"/>
                  <a:gd name="connsiteX36" fmla="*/ 3139440 w 11737340"/>
                  <a:gd name="connsiteY36" fmla="*/ 2537460 h 4168140"/>
                  <a:gd name="connsiteX37" fmla="*/ 3261360 w 11737340"/>
                  <a:gd name="connsiteY37" fmla="*/ 2628900 h 4168140"/>
                  <a:gd name="connsiteX38" fmla="*/ 3345180 w 11737340"/>
                  <a:gd name="connsiteY38" fmla="*/ 2720340 h 4168140"/>
                  <a:gd name="connsiteX39" fmla="*/ 3444240 w 11737340"/>
                  <a:gd name="connsiteY39" fmla="*/ 2796540 h 4168140"/>
                  <a:gd name="connsiteX40" fmla="*/ 3558540 w 11737340"/>
                  <a:gd name="connsiteY40" fmla="*/ 2872740 h 4168140"/>
                  <a:gd name="connsiteX41" fmla="*/ 3619500 w 11737340"/>
                  <a:gd name="connsiteY41" fmla="*/ 2979420 h 4168140"/>
                  <a:gd name="connsiteX42" fmla="*/ 3619500 w 11737340"/>
                  <a:gd name="connsiteY42" fmla="*/ 2979420 h 4168140"/>
                  <a:gd name="connsiteX43" fmla="*/ 3649980 w 11737340"/>
                  <a:gd name="connsiteY43" fmla="*/ 3048000 h 4168140"/>
                  <a:gd name="connsiteX44" fmla="*/ 3703320 w 11737340"/>
                  <a:gd name="connsiteY44" fmla="*/ 3086100 h 4168140"/>
                  <a:gd name="connsiteX45" fmla="*/ 3764280 w 11737340"/>
                  <a:gd name="connsiteY45" fmla="*/ 3063240 h 4168140"/>
                  <a:gd name="connsiteX46" fmla="*/ 3848100 w 11737340"/>
                  <a:gd name="connsiteY46" fmla="*/ 3025140 h 4168140"/>
                  <a:gd name="connsiteX47" fmla="*/ 3916680 w 11737340"/>
                  <a:gd name="connsiteY47" fmla="*/ 3032760 h 4168140"/>
                  <a:gd name="connsiteX48" fmla="*/ 4030980 w 11737340"/>
                  <a:gd name="connsiteY48" fmla="*/ 3063240 h 4168140"/>
                  <a:gd name="connsiteX49" fmla="*/ 4137660 w 11737340"/>
                  <a:gd name="connsiteY49" fmla="*/ 3101340 h 4168140"/>
                  <a:gd name="connsiteX50" fmla="*/ 4259580 w 11737340"/>
                  <a:gd name="connsiteY50" fmla="*/ 3147060 h 4168140"/>
                  <a:gd name="connsiteX51" fmla="*/ 4381500 w 11737340"/>
                  <a:gd name="connsiteY51" fmla="*/ 3192780 h 4168140"/>
                  <a:gd name="connsiteX52" fmla="*/ 4526280 w 11737340"/>
                  <a:gd name="connsiteY52" fmla="*/ 3276600 h 4168140"/>
                  <a:gd name="connsiteX53" fmla="*/ 4587240 w 11737340"/>
                  <a:gd name="connsiteY53" fmla="*/ 3299460 h 4168140"/>
                  <a:gd name="connsiteX54" fmla="*/ 4610100 w 11737340"/>
                  <a:gd name="connsiteY54" fmla="*/ 3352800 h 4168140"/>
                  <a:gd name="connsiteX55" fmla="*/ 4648200 w 11737340"/>
                  <a:gd name="connsiteY55" fmla="*/ 3436620 h 4168140"/>
                  <a:gd name="connsiteX56" fmla="*/ 4671060 w 11737340"/>
                  <a:gd name="connsiteY56" fmla="*/ 3520440 h 4168140"/>
                  <a:gd name="connsiteX57" fmla="*/ 4678680 w 11737340"/>
                  <a:gd name="connsiteY57" fmla="*/ 3589020 h 4168140"/>
                  <a:gd name="connsiteX58" fmla="*/ 4686300 w 11737340"/>
                  <a:gd name="connsiteY58" fmla="*/ 3649980 h 4168140"/>
                  <a:gd name="connsiteX59" fmla="*/ 4724400 w 11737340"/>
                  <a:gd name="connsiteY59" fmla="*/ 3680460 h 4168140"/>
                  <a:gd name="connsiteX60" fmla="*/ 4785360 w 11737340"/>
                  <a:gd name="connsiteY60" fmla="*/ 3672840 h 4168140"/>
                  <a:gd name="connsiteX61" fmla="*/ 4869180 w 11737340"/>
                  <a:gd name="connsiteY61" fmla="*/ 3703320 h 4168140"/>
                  <a:gd name="connsiteX62" fmla="*/ 4914900 w 11737340"/>
                  <a:gd name="connsiteY62" fmla="*/ 3756660 h 4168140"/>
                  <a:gd name="connsiteX63" fmla="*/ 5105400 w 11737340"/>
                  <a:gd name="connsiteY63" fmla="*/ 3832860 h 4168140"/>
                  <a:gd name="connsiteX64" fmla="*/ 5173980 w 11737340"/>
                  <a:gd name="connsiteY64" fmla="*/ 3886200 h 4168140"/>
                  <a:gd name="connsiteX65" fmla="*/ 5242560 w 11737340"/>
                  <a:gd name="connsiteY65" fmla="*/ 3924300 h 4168140"/>
                  <a:gd name="connsiteX66" fmla="*/ 5364480 w 11737340"/>
                  <a:gd name="connsiteY66" fmla="*/ 3962400 h 4168140"/>
                  <a:gd name="connsiteX67" fmla="*/ 5516880 w 11737340"/>
                  <a:gd name="connsiteY67" fmla="*/ 4046220 h 4168140"/>
                  <a:gd name="connsiteX68" fmla="*/ 5585460 w 11737340"/>
                  <a:gd name="connsiteY68" fmla="*/ 4099560 h 4168140"/>
                  <a:gd name="connsiteX69" fmla="*/ 5661660 w 11737340"/>
                  <a:gd name="connsiteY69" fmla="*/ 4122420 h 4168140"/>
                  <a:gd name="connsiteX70" fmla="*/ 5745480 w 11737340"/>
                  <a:gd name="connsiteY70" fmla="*/ 4130040 h 4168140"/>
                  <a:gd name="connsiteX71" fmla="*/ 5836920 w 11737340"/>
                  <a:gd name="connsiteY71" fmla="*/ 4130040 h 4168140"/>
                  <a:gd name="connsiteX72" fmla="*/ 5951220 w 11737340"/>
                  <a:gd name="connsiteY72" fmla="*/ 4145280 h 4168140"/>
                  <a:gd name="connsiteX73" fmla="*/ 6035040 w 11737340"/>
                  <a:gd name="connsiteY73" fmla="*/ 4168140 h 4168140"/>
                  <a:gd name="connsiteX74" fmla="*/ 6149340 w 11737340"/>
                  <a:gd name="connsiteY74" fmla="*/ 4137660 h 4168140"/>
                  <a:gd name="connsiteX75" fmla="*/ 6286500 w 11737340"/>
                  <a:gd name="connsiteY75" fmla="*/ 4114800 h 4168140"/>
                  <a:gd name="connsiteX76" fmla="*/ 6393180 w 11737340"/>
                  <a:gd name="connsiteY76" fmla="*/ 4053840 h 4168140"/>
                  <a:gd name="connsiteX77" fmla="*/ 6484620 w 11737340"/>
                  <a:gd name="connsiteY77" fmla="*/ 4038600 h 4168140"/>
                  <a:gd name="connsiteX78" fmla="*/ 6583680 w 11737340"/>
                  <a:gd name="connsiteY78" fmla="*/ 3970020 h 4168140"/>
                  <a:gd name="connsiteX79" fmla="*/ 6697980 w 11737340"/>
                  <a:gd name="connsiteY79" fmla="*/ 3886200 h 4168140"/>
                  <a:gd name="connsiteX80" fmla="*/ 6728460 w 11737340"/>
                  <a:gd name="connsiteY80" fmla="*/ 3817620 h 4168140"/>
                  <a:gd name="connsiteX81" fmla="*/ 6842760 w 11737340"/>
                  <a:gd name="connsiteY81" fmla="*/ 3733800 h 4168140"/>
                  <a:gd name="connsiteX82" fmla="*/ 6972300 w 11737340"/>
                  <a:gd name="connsiteY82" fmla="*/ 3642360 h 4168140"/>
                  <a:gd name="connsiteX83" fmla="*/ 7078980 w 11737340"/>
                  <a:gd name="connsiteY83" fmla="*/ 3528060 h 4168140"/>
                  <a:gd name="connsiteX84" fmla="*/ 7139940 w 11737340"/>
                  <a:gd name="connsiteY84" fmla="*/ 3444240 h 4168140"/>
                  <a:gd name="connsiteX85" fmla="*/ 7269480 w 11737340"/>
                  <a:gd name="connsiteY85" fmla="*/ 3284220 h 4168140"/>
                  <a:gd name="connsiteX86" fmla="*/ 7330440 w 11737340"/>
                  <a:gd name="connsiteY86" fmla="*/ 3185160 h 4168140"/>
                  <a:gd name="connsiteX87" fmla="*/ 7376160 w 11737340"/>
                  <a:gd name="connsiteY87" fmla="*/ 3116580 h 4168140"/>
                  <a:gd name="connsiteX88" fmla="*/ 7444740 w 11737340"/>
                  <a:gd name="connsiteY88" fmla="*/ 3093720 h 4168140"/>
                  <a:gd name="connsiteX89" fmla="*/ 7513320 w 11737340"/>
                  <a:gd name="connsiteY89" fmla="*/ 3101340 h 4168140"/>
                  <a:gd name="connsiteX90" fmla="*/ 7576820 w 11737340"/>
                  <a:gd name="connsiteY90" fmla="*/ 3093720 h 4168140"/>
                  <a:gd name="connsiteX91" fmla="*/ 7729220 w 11737340"/>
                  <a:gd name="connsiteY91" fmla="*/ 3136900 h 4168140"/>
                  <a:gd name="connsiteX92" fmla="*/ 7833360 w 11737340"/>
                  <a:gd name="connsiteY92" fmla="*/ 3180080 h 4168140"/>
                  <a:gd name="connsiteX93" fmla="*/ 7967980 w 11737340"/>
                  <a:gd name="connsiteY93" fmla="*/ 3208020 h 4168140"/>
                  <a:gd name="connsiteX94" fmla="*/ 8161020 w 11737340"/>
                  <a:gd name="connsiteY94" fmla="*/ 3268980 h 4168140"/>
                  <a:gd name="connsiteX95" fmla="*/ 8290560 w 11737340"/>
                  <a:gd name="connsiteY95" fmla="*/ 3337560 h 4168140"/>
                  <a:gd name="connsiteX96" fmla="*/ 8382000 w 11737340"/>
                  <a:gd name="connsiteY96" fmla="*/ 3360420 h 4168140"/>
                  <a:gd name="connsiteX97" fmla="*/ 8458200 w 11737340"/>
                  <a:gd name="connsiteY97" fmla="*/ 3398520 h 4168140"/>
                  <a:gd name="connsiteX98" fmla="*/ 8595360 w 11737340"/>
                  <a:gd name="connsiteY98" fmla="*/ 3512820 h 4168140"/>
                  <a:gd name="connsiteX99" fmla="*/ 8641080 w 11737340"/>
                  <a:gd name="connsiteY99" fmla="*/ 3566160 h 4168140"/>
                  <a:gd name="connsiteX100" fmla="*/ 8702040 w 11737340"/>
                  <a:gd name="connsiteY100" fmla="*/ 3604260 h 4168140"/>
                  <a:gd name="connsiteX101" fmla="*/ 8763000 w 11737340"/>
                  <a:gd name="connsiteY101" fmla="*/ 3634740 h 4168140"/>
                  <a:gd name="connsiteX102" fmla="*/ 8846820 w 11737340"/>
                  <a:gd name="connsiteY102" fmla="*/ 3632200 h 4168140"/>
                  <a:gd name="connsiteX103" fmla="*/ 8968740 w 11737340"/>
                  <a:gd name="connsiteY103" fmla="*/ 3634740 h 4168140"/>
                  <a:gd name="connsiteX104" fmla="*/ 9060180 w 11737340"/>
                  <a:gd name="connsiteY104" fmla="*/ 3642360 h 4168140"/>
                  <a:gd name="connsiteX105" fmla="*/ 9151620 w 11737340"/>
                  <a:gd name="connsiteY105" fmla="*/ 3657600 h 4168140"/>
                  <a:gd name="connsiteX106" fmla="*/ 9230360 w 11737340"/>
                  <a:gd name="connsiteY106" fmla="*/ 3657600 h 4168140"/>
                  <a:gd name="connsiteX107" fmla="*/ 9331960 w 11737340"/>
                  <a:gd name="connsiteY107" fmla="*/ 3629660 h 4168140"/>
                  <a:gd name="connsiteX108" fmla="*/ 9433560 w 11737340"/>
                  <a:gd name="connsiteY108" fmla="*/ 3589020 h 4168140"/>
                  <a:gd name="connsiteX109" fmla="*/ 9535160 w 11737340"/>
                  <a:gd name="connsiteY109" fmla="*/ 3540760 h 4168140"/>
                  <a:gd name="connsiteX110" fmla="*/ 9646920 w 11737340"/>
                  <a:gd name="connsiteY110" fmla="*/ 3489960 h 4168140"/>
                  <a:gd name="connsiteX111" fmla="*/ 9784080 w 11737340"/>
                  <a:gd name="connsiteY111" fmla="*/ 3444240 h 4168140"/>
                  <a:gd name="connsiteX112" fmla="*/ 9860280 w 11737340"/>
                  <a:gd name="connsiteY112" fmla="*/ 3383280 h 4168140"/>
                  <a:gd name="connsiteX113" fmla="*/ 9921240 w 11737340"/>
                  <a:gd name="connsiteY113" fmla="*/ 3314700 h 4168140"/>
                  <a:gd name="connsiteX114" fmla="*/ 9997440 w 11737340"/>
                  <a:gd name="connsiteY114" fmla="*/ 3208020 h 4168140"/>
                  <a:gd name="connsiteX115" fmla="*/ 10043160 w 11737340"/>
                  <a:gd name="connsiteY115" fmla="*/ 3101340 h 4168140"/>
                  <a:gd name="connsiteX116" fmla="*/ 10104120 w 11737340"/>
                  <a:gd name="connsiteY116" fmla="*/ 3017520 h 4168140"/>
                  <a:gd name="connsiteX117" fmla="*/ 10157460 w 11737340"/>
                  <a:gd name="connsiteY117" fmla="*/ 2933700 h 4168140"/>
                  <a:gd name="connsiteX118" fmla="*/ 10218420 w 11737340"/>
                  <a:gd name="connsiteY118" fmla="*/ 2849880 h 4168140"/>
                  <a:gd name="connsiteX119" fmla="*/ 10294620 w 11737340"/>
                  <a:gd name="connsiteY119" fmla="*/ 2735580 h 4168140"/>
                  <a:gd name="connsiteX120" fmla="*/ 10347960 w 11737340"/>
                  <a:gd name="connsiteY120" fmla="*/ 2621280 h 4168140"/>
                  <a:gd name="connsiteX121" fmla="*/ 10431780 w 11737340"/>
                  <a:gd name="connsiteY121" fmla="*/ 2499360 h 4168140"/>
                  <a:gd name="connsiteX122" fmla="*/ 10500360 w 11737340"/>
                  <a:gd name="connsiteY122" fmla="*/ 2354580 h 4168140"/>
                  <a:gd name="connsiteX123" fmla="*/ 10553700 w 11737340"/>
                  <a:gd name="connsiteY123" fmla="*/ 2263140 h 4168140"/>
                  <a:gd name="connsiteX124" fmla="*/ 10584180 w 11737340"/>
                  <a:gd name="connsiteY124" fmla="*/ 2194560 h 4168140"/>
                  <a:gd name="connsiteX125" fmla="*/ 10624820 w 11737340"/>
                  <a:gd name="connsiteY125" fmla="*/ 2125980 h 4168140"/>
                  <a:gd name="connsiteX126" fmla="*/ 10675620 w 11737340"/>
                  <a:gd name="connsiteY126" fmla="*/ 2049780 h 4168140"/>
                  <a:gd name="connsiteX127" fmla="*/ 10690860 w 11737340"/>
                  <a:gd name="connsiteY127" fmla="*/ 1988820 h 4168140"/>
                  <a:gd name="connsiteX128" fmla="*/ 10713720 w 11737340"/>
                  <a:gd name="connsiteY128" fmla="*/ 1927860 h 4168140"/>
                  <a:gd name="connsiteX129" fmla="*/ 10767060 w 11737340"/>
                  <a:gd name="connsiteY129" fmla="*/ 1859280 h 4168140"/>
                  <a:gd name="connsiteX130" fmla="*/ 10873740 w 11737340"/>
                  <a:gd name="connsiteY130" fmla="*/ 1828800 h 4168140"/>
                  <a:gd name="connsiteX131" fmla="*/ 11079480 w 11737340"/>
                  <a:gd name="connsiteY131" fmla="*/ 1767840 h 4168140"/>
                  <a:gd name="connsiteX132" fmla="*/ 11247120 w 11737340"/>
                  <a:gd name="connsiteY132" fmla="*/ 1684020 h 4168140"/>
                  <a:gd name="connsiteX133" fmla="*/ 11407140 w 11737340"/>
                  <a:gd name="connsiteY133" fmla="*/ 1628140 h 4168140"/>
                  <a:gd name="connsiteX134" fmla="*/ 11490960 w 11737340"/>
                  <a:gd name="connsiteY134" fmla="*/ 1577340 h 4168140"/>
                  <a:gd name="connsiteX135" fmla="*/ 11635740 w 11737340"/>
                  <a:gd name="connsiteY135" fmla="*/ 1508760 h 4168140"/>
                  <a:gd name="connsiteX136" fmla="*/ 11737340 w 11737340"/>
                  <a:gd name="connsiteY136" fmla="*/ 1442720 h 4168140"/>
                  <a:gd name="connsiteX137" fmla="*/ 11620500 w 11737340"/>
                  <a:gd name="connsiteY137" fmla="*/ 1417320 h 4168140"/>
                  <a:gd name="connsiteX138" fmla="*/ 11567160 w 11737340"/>
                  <a:gd name="connsiteY138" fmla="*/ 1379220 h 4168140"/>
                  <a:gd name="connsiteX139" fmla="*/ 11498580 w 11737340"/>
                  <a:gd name="connsiteY139" fmla="*/ 1318260 h 4168140"/>
                  <a:gd name="connsiteX140" fmla="*/ 11468100 w 11737340"/>
                  <a:gd name="connsiteY140" fmla="*/ 1280160 h 4168140"/>
                  <a:gd name="connsiteX141" fmla="*/ 11442700 w 11737340"/>
                  <a:gd name="connsiteY141" fmla="*/ 1231900 h 4168140"/>
                  <a:gd name="connsiteX142" fmla="*/ 11384280 w 11737340"/>
                  <a:gd name="connsiteY142" fmla="*/ 1310640 h 4168140"/>
                  <a:gd name="connsiteX143" fmla="*/ 11353800 w 11737340"/>
                  <a:gd name="connsiteY143" fmla="*/ 1356360 h 4168140"/>
                  <a:gd name="connsiteX144" fmla="*/ 11224260 w 11737340"/>
                  <a:gd name="connsiteY144" fmla="*/ 1417320 h 4168140"/>
                  <a:gd name="connsiteX145" fmla="*/ 11109960 w 11737340"/>
                  <a:gd name="connsiteY145" fmla="*/ 1463040 h 4168140"/>
                  <a:gd name="connsiteX146" fmla="*/ 10911840 w 11737340"/>
                  <a:gd name="connsiteY146" fmla="*/ 1524000 h 4168140"/>
                  <a:gd name="connsiteX147" fmla="*/ 10774680 w 11737340"/>
                  <a:gd name="connsiteY147" fmla="*/ 1546860 h 4168140"/>
                  <a:gd name="connsiteX148" fmla="*/ 10675620 w 11737340"/>
                  <a:gd name="connsiteY148" fmla="*/ 1615440 h 4168140"/>
                  <a:gd name="connsiteX149" fmla="*/ 10568940 w 11737340"/>
                  <a:gd name="connsiteY149" fmla="*/ 1676400 h 4168140"/>
                  <a:gd name="connsiteX150" fmla="*/ 10485120 w 11737340"/>
                  <a:gd name="connsiteY150" fmla="*/ 1760220 h 4168140"/>
                  <a:gd name="connsiteX151" fmla="*/ 10454640 w 11737340"/>
                  <a:gd name="connsiteY151" fmla="*/ 1836420 h 4168140"/>
                  <a:gd name="connsiteX152" fmla="*/ 10416540 w 11737340"/>
                  <a:gd name="connsiteY152" fmla="*/ 1927860 h 4168140"/>
                  <a:gd name="connsiteX153" fmla="*/ 10401300 w 11737340"/>
                  <a:gd name="connsiteY153" fmla="*/ 2004060 h 4168140"/>
                  <a:gd name="connsiteX154" fmla="*/ 10363200 w 11737340"/>
                  <a:gd name="connsiteY154" fmla="*/ 2095500 h 4168140"/>
                  <a:gd name="connsiteX155" fmla="*/ 10317480 w 11737340"/>
                  <a:gd name="connsiteY155" fmla="*/ 2225040 h 4168140"/>
                  <a:gd name="connsiteX156" fmla="*/ 10287000 w 11737340"/>
                  <a:gd name="connsiteY156" fmla="*/ 2346960 h 4168140"/>
                  <a:gd name="connsiteX157" fmla="*/ 10218420 w 11737340"/>
                  <a:gd name="connsiteY157" fmla="*/ 2499360 h 4168140"/>
                  <a:gd name="connsiteX158" fmla="*/ 10134600 w 11737340"/>
                  <a:gd name="connsiteY158" fmla="*/ 2621280 h 4168140"/>
                  <a:gd name="connsiteX159" fmla="*/ 10043160 w 11737340"/>
                  <a:gd name="connsiteY159" fmla="*/ 2735580 h 4168140"/>
                  <a:gd name="connsiteX160" fmla="*/ 9974580 w 11737340"/>
                  <a:gd name="connsiteY160" fmla="*/ 2857500 h 4168140"/>
                  <a:gd name="connsiteX161" fmla="*/ 9906000 w 11737340"/>
                  <a:gd name="connsiteY161" fmla="*/ 2941320 h 4168140"/>
                  <a:gd name="connsiteX162" fmla="*/ 9860280 w 11737340"/>
                  <a:gd name="connsiteY162" fmla="*/ 3032760 h 4168140"/>
                  <a:gd name="connsiteX163" fmla="*/ 9806940 w 11737340"/>
                  <a:gd name="connsiteY163" fmla="*/ 3116580 h 4168140"/>
                  <a:gd name="connsiteX164" fmla="*/ 9715500 w 11737340"/>
                  <a:gd name="connsiteY164" fmla="*/ 3208020 h 4168140"/>
                  <a:gd name="connsiteX165" fmla="*/ 9616440 w 11737340"/>
                  <a:gd name="connsiteY165" fmla="*/ 3261360 h 4168140"/>
                  <a:gd name="connsiteX166" fmla="*/ 9532620 w 11737340"/>
                  <a:gd name="connsiteY166" fmla="*/ 3329940 h 4168140"/>
                  <a:gd name="connsiteX167" fmla="*/ 9471660 w 11737340"/>
                  <a:gd name="connsiteY167" fmla="*/ 3375660 h 4168140"/>
                  <a:gd name="connsiteX168" fmla="*/ 9410700 w 11737340"/>
                  <a:gd name="connsiteY168" fmla="*/ 3429000 h 4168140"/>
                  <a:gd name="connsiteX169" fmla="*/ 9288780 w 11737340"/>
                  <a:gd name="connsiteY169" fmla="*/ 3436620 h 4168140"/>
                  <a:gd name="connsiteX170" fmla="*/ 9166860 w 11737340"/>
                  <a:gd name="connsiteY170" fmla="*/ 3444240 h 4168140"/>
                  <a:gd name="connsiteX171" fmla="*/ 9029700 w 11737340"/>
                  <a:gd name="connsiteY171" fmla="*/ 3413760 h 4168140"/>
                  <a:gd name="connsiteX172" fmla="*/ 8823960 w 11737340"/>
                  <a:gd name="connsiteY172" fmla="*/ 3360420 h 4168140"/>
                  <a:gd name="connsiteX173" fmla="*/ 8679180 w 11737340"/>
                  <a:gd name="connsiteY173" fmla="*/ 3329940 h 4168140"/>
                  <a:gd name="connsiteX174" fmla="*/ 8572500 w 11737340"/>
                  <a:gd name="connsiteY174" fmla="*/ 3276600 h 4168140"/>
                  <a:gd name="connsiteX175" fmla="*/ 8465820 w 11737340"/>
                  <a:gd name="connsiteY175" fmla="*/ 3215640 h 4168140"/>
                  <a:gd name="connsiteX176" fmla="*/ 8321040 w 11737340"/>
                  <a:gd name="connsiteY176" fmla="*/ 3177540 h 4168140"/>
                  <a:gd name="connsiteX177" fmla="*/ 8199120 w 11737340"/>
                  <a:gd name="connsiteY177" fmla="*/ 3131820 h 4168140"/>
                  <a:gd name="connsiteX178" fmla="*/ 8069580 w 11737340"/>
                  <a:gd name="connsiteY178" fmla="*/ 3078480 h 4168140"/>
                  <a:gd name="connsiteX179" fmla="*/ 7917180 w 11737340"/>
                  <a:gd name="connsiteY179" fmla="*/ 2994660 h 4168140"/>
                  <a:gd name="connsiteX180" fmla="*/ 7787640 w 11737340"/>
                  <a:gd name="connsiteY180" fmla="*/ 2971800 h 4168140"/>
                  <a:gd name="connsiteX181" fmla="*/ 7719060 w 11737340"/>
                  <a:gd name="connsiteY181" fmla="*/ 2933700 h 4168140"/>
                  <a:gd name="connsiteX182" fmla="*/ 7612380 w 11737340"/>
                  <a:gd name="connsiteY182" fmla="*/ 2903220 h 4168140"/>
                  <a:gd name="connsiteX183" fmla="*/ 7566660 w 11737340"/>
                  <a:gd name="connsiteY183" fmla="*/ 2887980 h 4168140"/>
                  <a:gd name="connsiteX184" fmla="*/ 7551420 w 11737340"/>
                  <a:gd name="connsiteY184" fmla="*/ 2849880 h 4168140"/>
                  <a:gd name="connsiteX185" fmla="*/ 7533640 w 11737340"/>
                  <a:gd name="connsiteY185" fmla="*/ 2788920 h 4168140"/>
                  <a:gd name="connsiteX186" fmla="*/ 7475220 w 11737340"/>
                  <a:gd name="connsiteY186" fmla="*/ 2857500 h 4168140"/>
                  <a:gd name="connsiteX187" fmla="*/ 7414260 w 11737340"/>
                  <a:gd name="connsiteY187" fmla="*/ 2887980 h 4168140"/>
                  <a:gd name="connsiteX188" fmla="*/ 7345680 w 11737340"/>
                  <a:gd name="connsiteY188" fmla="*/ 2971800 h 4168140"/>
                  <a:gd name="connsiteX189" fmla="*/ 7315200 w 11737340"/>
                  <a:gd name="connsiteY189" fmla="*/ 2994660 h 4168140"/>
                  <a:gd name="connsiteX190" fmla="*/ 7261860 w 11737340"/>
                  <a:gd name="connsiteY190" fmla="*/ 3009900 h 4168140"/>
                  <a:gd name="connsiteX191" fmla="*/ 7193280 w 11737340"/>
                  <a:gd name="connsiteY191" fmla="*/ 3025140 h 4168140"/>
                  <a:gd name="connsiteX192" fmla="*/ 7155180 w 11737340"/>
                  <a:gd name="connsiteY192" fmla="*/ 3078480 h 4168140"/>
                  <a:gd name="connsiteX193" fmla="*/ 7109460 w 11737340"/>
                  <a:gd name="connsiteY193" fmla="*/ 3154680 h 4168140"/>
                  <a:gd name="connsiteX194" fmla="*/ 7048500 w 11737340"/>
                  <a:gd name="connsiteY194" fmla="*/ 3246120 h 4168140"/>
                  <a:gd name="connsiteX195" fmla="*/ 6995160 w 11737340"/>
                  <a:gd name="connsiteY195" fmla="*/ 3307080 h 4168140"/>
                  <a:gd name="connsiteX196" fmla="*/ 6972300 w 11737340"/>
                  <a:gd name="connsiteY196" fmla="*/ 3352800 h 4168140"/>
                  <a:gd name="connsiteX197" fmla="*/ 6949440 w 11737340"/>
                  <a:gd name="connsiteY197" fmla="*/ 3413760 h 4168140"/>
                  <a:gd name="connsiteX198" fmla="*/ 6949440 w 11737340"/>
                  <a:gd name="connsiteY198" fmla="*/ 3413760 h 4168140"/>
                  <a:gd name="connsiteX199" fmla="*/ 6911340 w 11737340"/>
                  <a:gd name="connsiteY199" fmla="*/ 3474720 h 4168140"/>
                  <a:gd name="connsiteX200" fmla="*/ 6888480 w 11737340"/>
                  <a:gd name="connsiteY200" fmla="*/ 3505200 h 4168140"/>
                  <a:gd name="connsiteX201" fmla="*/ 6819900 w 11737340"/>
                  <a:gd name="connsiteY201" fmla="*/ 3566160 h 4168140"/>
                  <a:gd name="connsiteX202" fmla="*/ 6743700 w 11737340"/>
                  <a:gd name="connsiteY202" fmla="*/ 3581400 h 4168140"/>
                  <a:gd name="connsiteX203" fmla="*/ 6675120 w 11737340"/>
                  <a:gd name="connsiteY203" fmla="*/ 3657600 h 4168140"/>
                  <a:gd name="connsiteX204" fmla="*/ 6629400 w 11737340"/>
                  <a:gd name="connsiteY204" fmla="*/ 3718560 h 4168140"/>
                  <a:gd name="connsiteX205" fmla="*/ 6576060 w 11737340"/>
                  <a:gd name="connsiteY205" fmla="*/ 3779520 h 4168140"/>
                  <a:gd name="connsiteX206" fmla="*/ 6484620 w 11737340"/>
                  <a:gd name="connsiteY206" fmla="*/ 3817620 h 4168140"/>
                  <a:gd name="connsiteX207" fmla="*/ 6400800 w 11737340"/>
                  <a:gd name="connsiteY207" fmla="*/ 3832860 h 4168140"/>
                  <a:gd name="connsiteX208" fmla="*/ 6263640 w 11737340"/>
                  <a:gd name="connsiteY208" fmla="*/ 3870960 h 4168140"/>
                  <a:gd name="connsiteX209" fmla="*/ 6126480 w 11737340"/>
                  <a:gd name="connsiteY209" fmla="*/ 3901440 h 4168140"/>
                  <a:gd name="connsiteX210" fmla="*/ 6027420 w 11737340"/>
                  <a:gd name="connsiteY210" fmla="*/ 3916680 h 4168140"/>
                  <a:gd name="connsiteX211" fmla="*/ 5890260 w 11737340"/>
                  <a:gd name="connsiteY211" fmla="*/ 3878580 h 4168140"/>
                  <a:gd name="connsiteX212" fmla="*/ 5821680 w 11737340"/>
                  <a:gd name="connsiteY212" fmla="*/ 3863340 h 4168140"/>
                  <a:gd name="connsiteX213" fmla="*/ 5737860 w 11737340"/>
                  <a:gd name="connsiteY213" fmla="*/ 3825240 h 4168140"/>
                  <a:gd name="connsiteX214" fmla="*/ 5638800 w 11737340"/>
                  <a:gd name="connsiteY214" fmla="*/ 3794760 h 4168140"/>
                  <a:gd name="connsiteX215" fmla="*/ 5524500 w 11737340"/>
                  <a:gd name="connsiteY215" fmla="*/ 3756660 h 4168140"/>
                  <a:gd name="connsiteX216" fmla="*/ 5448300 w 11737340"/>
                  <a:gd name="connsiteY216" fmla="*/ 3718560 h 4168140"/>
                  <a:gd name="connsiteX217" fmla="*/ 5349240 w 11737340"/>
                  <a:gd name="connsiteY217" fmla="*/ 3657600 h 4168140"/>
                  <a:gd name="connsiteX218" fmla="*/ 5295900 w 11737340"/>
                  <a:gd name="connsiteY218" fmla="*/ 3619500 h 4168140"/>
                  <a:gd name="connsiteX219" fmla="*/ 5234940 w 11737340"/>
                  <a:gd name="connsiteY219" fmla="*/ 3596640 h 4168140"/>
                  <a:gd name="connsiteX220" fmla="*/ 5135880 w 11737340"/>
                  <a:gd name="connsiteY220" fmla="*/ 3550920 h 4168140"/>
                  <a:gd name="connsiteX221" fmla="*/ 5059680 w 11737340"/>
                  <a:gd name="connsiteY221" fmla="*/ 3505200 h 4168140"/>
                  <a:gd name="connsiteX222" fmla="*/ 5029200 w 11737340"/>
                  <a:gd name="connsiteY222" fmla="*/ 3482340 h 4168140"/>
                  <a:gd name="connsiteX223" fmla="*/ 4960620 w 11737340"/>
                  <a:gd name="connsiteY223" fmla="*/ 3413760 h 4168140"/>
                  <a:gd name="connsiteX224" fmla="*/ 4876800 w 11737340"/>
                  <a:gd name="connsiteY224" fmla="*/ 3299460 h 4168140"/>
                  <a:gd name="connsiteX225" fmla="*/ 4808220 w 11737340"/>
                  <a:gd name="connsiteY225" fmla="*/ 3200400 h 4168140"/>
                  <a:gd name="connsiteX226" fmla="*/ 4777740 w 11737340"/>
                  <a:gd name="connsiteY226" fmla="*/ 3147060 h 4168140"/>
                  <a:gd name="connsiteX227" fmla="*/ 4724400 w 11737340"/>
                  <a:gd name="connsiteY227" fmla="*/ 3108960 h 4168140"/>
                  <a:gd name="connsiteX228" fmla="*/ 4648200 w 11737340"/>
                  <a:gd name="connsiteY228" fmla="*/ 3063240 h 4168140"/>
                  <a:gd name="connsiteX229" fmla="*/ 4533900 w 11737340"/>
                  <a:gd name="connsiteY229" fmla="*/ 2979420 h 4168140"/>
                  <a:gd name="connsiteX230" fmla="*/ 4427220 w 11737340"/>
                  <a:gd name="connsiteY230" fmla="*/ 2941320 h 4168140"/>
                  <a:gd name="connsiteX231" fmla="*/ 4366260 w 11737340"/>
                  <a:gd name="connsiteY231" fmla="*/ 2903220 h 4168140"/>
                  <a:gd name="connsiteX232" fmla="*/ 4244340 w 11737340"/>
                  <a:gd name="connsiteY232" fmla="*/ 2842260 h 4168140"/>
                  <a:gd name="connsiteX233" fmla="*/ 4145280 w 11737340"/>
                  <a:gd name="connsiteY233" fmla="*/ 2811780 h 4168140"/>
                  <a:gd name="connsiteX234" fmla="*/ 4038600 w 11737340"/>
                  <a:gd name="connsiteY234" fmla="*/ 2804160 h 4168140"/>
                  <a:gd name="connsiteX235" fmla="*/ 3954780 w 11737340"/>
                  <a:gd name="connsiteY235" fmla="*/ 2819400 h 4168140"/>
                  <a:gd name="connsiteX236" fmla="*/ 3863340 w 11737340"/>
                  <a:gd name="connsiteY236" fmla="*/ 2804160 h 4168140"/>
                  <a:gd name="connsiteX237" fmla="*/ 3741420 w 11737340"/>
                  <a:gd name="connsiteY237" fmla="*/ 2781300 h 4168140"/>
                  <a:gd name="connsiteX238" fmla="*/ 3649980 w 11737340"/>
                  <a:gd name="connsiteY238" fmla="*/ 2743200 h 4168140"/>
                  <a:gd name="connsiteX239" fmla="*/ 3573780 w 11737340"/>
                  <a:gd name="connsiteY239" fmla="*/ 2674620 h 4168140"/>
                  <a:gd name="connsiteX240" fmla="*/ 3482340 w 11737340"/>
                  <a:gd name="connsiteY240" fmla="*/ 2621280 h 4168140"/>
                  <a:gd name="connsiteX241" fmla="*/ 3436620 w 11737340"/>
                  <a:gd name="connsiteY241" fmla="*/ 2552700 h 4168140"/>
                  <a:gd name="connsiteX242" fmla="*/ 3329940 w 11737340"/>
                  <a:gd name="connsiteY242" fmla="*/ 2423160 h 4168140"/>
                  <a:gd name="connsiteX243" fmla="*/ 3261360 w 11737340"/>
                  <a:gd name="connsiteY243" fmla="*/ 2324100 h 4168140"/>
                  <a:gd name="connsiteX244" fmla="*/ 3131820 w 11737340"/>
                  <a:gd name="connsiteY244" fmla="*/ 2209800 h 4168140"/>
                  <a:gd name="connsiteX245" fmla="*/ 3040380 w 11737340"/>
                  <a:gd name="connsiteY245" fmla="*/ 2141220 h 4168140"/>
                  <a:gd name="connsiteX246" fmla="*/ 2910840 w 11737340"/>
                  <a:gd name="connsiteY246" fmla="*/ 2034540 h 4168140"/>
                  <a:gd name="connsiteX247" fmla="*/ 2849880 w 11737340"/>
                  <a:gd name="connsiteY247" fmla="*/ 1958340 h 4168140"/>
                  <a:gd name="connsiteX248" fmla="*/ 2743200 w 11737340"/>
                  <a:gd name="connsiteY248" fmla="*/ 1889760 h 4168140"/>
                  <a:gd name="connsiteX249" fmla="*/ 2659380 w 11737340"/>
                  <a:gd name="connsiteY249" fmla="*/ 1844040 h 4168140"/>
                  <a:gd name="connsiteX250" fmla="*/ 2575560 w 11737340"/>
                  <a:gd name="connsiteY250" fmla="*/ 1744980 h 4168140"/>
                  <a:gd name="connsiteX251" fmla="*/ 2468880 w 11737340"/>
                  <a:gd name="connsiteY251" fmla="*/ 1645920 h 4168140"/>
                  <a:gd name="connsiteX252" fmla="*/ 2400300 w 11737340"/>
                  <a:gd name="connsiteY252" fmla="*/ 1607820 h 4168140"/>
                  <a:gd name="connsiteX253" fmla="*/ 2263140 w 11737340"/>
                  <a:gd name="connsiteY253" fmla="*/ 1501140 h 4168140"/>
                  <a:gd name="connsiteX254" fmla="*/ 2171700 w 11737340"/>
                  <a:gd name="connsiteY254" fmla="*/ 1432560 h 4168140"/>
                  <a:gd name="connsiteX255" fmla="*/ 2087880 w 11737340"/>
                  <a:gd name="connsiteY255" fmla="*/ 1363980 h 4168140"/>
                  <a:gd name="connsiteX256" fmla="*/ 1950720 w 11737340"/>
                  <a:gd name="connsiteY256" fmla="*/ 1272540 h 4168140"/>
                  <a:gd name="connsiteX257" fmla="*/ 1805940 w 11737340"/>
                  <a:gd name="connsiteY257" fmla="*/ 1135380 h 4168140"/>
                  <a:gd name="connsiteX258" fmla="*/ 1729740 w 11737340"/>
                  <a:gd name="connsiteY258" fmla="*/ 1089660 h 4168140"/>
                  <a:gd name="connsiteX259" fmla="*/ 1668780 w 11737340"/>
                  <a:gd name="connsiteY259" fmla="*/ 1043940 h 4168140"/>
                  <a:gd name="connsiteX260" fmla="*/ 1592580 w 11737340"/>
                  <a:gd name="connsiteY260" fmla="*/ 990600 h 4168140"/>
                  <a:gd name="connsiteX261" fmla="*/ 1470660 w 11737340"/>
                  <a:gd name="connsiteY261" fmla="*/ 891540 h 4168140"/>
                  <a:gd name="connsiteX262" fmla="*/ 1386840 w 11737340"/>
                  <a:gd name="connsiteY262" fmla="*/ 845820 h 4168140"/>
                  <a:gd name="connsiteX263" fmla="*/ 1318260 w 11737340"/>
                  <a:gd name="connsiteY263" fmla="*/ 784860 h 4168140"/>
                  <a:gd name="connsiteX264" fmla="*/ 1264920 w 11737340"/>
                  <a:gd name="connsiteY264" fmla="*/ 723900 h 4168140"/>
                  <a:gd name="connsiteX265" fmla="*/ 1181100 w 11737340"/>
                  <a:gd name="connsiteY265" fmla="*/ 647700 h 4168140"/>
                  <a:gd name="connsiteX266" fmla="*/ 1089660 w 11737340"/>
                  <a:gd name="connsiteY266" fmla="*/ 624840 h 4168140"/>
                  <a:gd name="connsiteX267" fmla="*/ 1021080 w 11737340"/>
                  <a:gd name="connsiteY267" fmla="*/ 586740 h 4168140"/>
                  <a:gd name="connsiteX268" fmla="*/ 937260 w 11737340"/>
                  <a:gd name="connsiteY268" fmla="*/ 548640 h 4168140"/>
                  <a:gd name="connsiteX269" fmla="*/ 830580 w 11737340"/>
                  <a:gd name="connsiteY269" fmla="*/ 510540 h 4168140"/>
                  <a:gd name="connsiteX270" fmla="*/ 754380 w 11737340"/>
                  <a:gd name="connsiteY270" fmla="*/ 457200 h 4168140"/>
                  <a:gd name="connsiteX271" fmla="*/ 708660 w 11737340"/>
                  <a:gd name="connsiteY271" fmla="*/ 419100 h 4168140"/>
                  <a:gd name="connsiteX272" fmla="*/ 609600 w 11737340"/>
                  <a:gd name="connsiteY272" fmla="*/ 396240 h 4168140"/>
                  <a:gd name="connsiteX273" fmla="*/ 548640 w 11737340"/>
                  <a:gd name="connsiteY273" fmla="*/ 320040 h 4168140"/>
                  <a:gd name="connsiteX274" fmla="*/ 510540 w 11737340"/>
                  <a:gd name="connsiteY274" fmla="*/ 251460 h 4168140"/>
                  <a:gd name="connsiteX275" fmla="*/ 464820 w 11737340"/>
                  <a:gd name="connsiteY275" fmla="*/ 190500 h 4168140"/>
                  <a:gd name="connsiteX276" fmla="*/ 411480 w 11737340"/>
                  <a:gd name="connsiteY276" fmla="*/ 137160 h 4168140"/>
                  <a:gd name="connsiteX277" fmla="*/ 373380 w 11737340"/>
                  <a:gd name="connsiteY277" fmla="*/ 45720 h 4168140"/>
                  <a:gd name="connsiteX278" fmla="*/ 342900 w 11737340"/>
                  <a:gd name="connsiteY278" fmla="*/ 0 h 4168140"/>
                  <a:gd name="connsiteX279" fmla="*/ 327660 w 11737340"/>
                  <a:gd name="connsiteY279" fmla="*/ 60960 h 4168140"/>
                  <a:gd name="connsiteX280" fmla="*/ 289560 w 11737340"/>
                  <a:gd name="connsiteY280" fmla="*/ 91440 h 4168140"/>
                  <a:gd name="connsiteX281" fmla="*/ 236220 w 11737340"/>
                  <a:gd name="connsiteY281" fmla="*/ 114300 h 4168140"/>
                  <a:gd name="connsiteX282" fmla="*/ 198120 w 11737340"/>
                  <a:gd name="connsiteY282" fmla="*/ 175260 h 4168140"/>
                  <a:gd name="connsiteX283" fmla="*/ 175260 w 11737340"/>
                  <a:gd name="connsiteY283" fmla="*/ 228600 h 4168140"/>
                  <a:gd name="connsiteX284" fmla="*/ 114300 w 11737340"/>
                  <a:gd name="connsiteY284" fmla="*/ 236220 h 4168140"/>
                  <a:gd name="connsiteX285" fmla="*/ 45720 w 11737340"/>
                  <a:gd name="connsiteY285" fmla="*/ 251460 h 4168140"/>
                  <a:gd name="connsiteX286" fmla="*/ 0 w 11737340"/>
                  <a:gd name="connsiteY286" fmla="*/ 281940 h 4168140"/>
                  <a:gd name="connsiteX287" fmla="*/ 68580 w 11737340"/>
                  <a:gd name="connsiteY287" fmla="*/ 320040 h 4168140"/>
                  <a:gd name="connsiteX0" fmla="*/ 68580 w 11737340"/>
                  <a:gd name="connsiteY0" fmla="*/ 320040 h 4168140"/>
                  <a:gd name="connsiteX1" fmla="*/ 121920 w 11737340"/>
                  <a:gd name="connsiteY1" fmla="*/ 381000 h 4168140"/>
                  <a:gd name="connsiteX2" fmla="*/ 198120 w 11737340"/>
                  <a:gd name="connsiteY2" fmla="*/ 419100 h 4168140"/>
                  <a:gd name="connsiteX3" fmla="*/ 320040 w 11737340"/>
                  <a:gd name="connsiteY3" fmla="*/ 510540 h 4168140"/>
                  <a:gd name="connsiteX4" fmla="*/ 411480 w 11737340"/>
                  <a:gd name="connsiteY4" fmla="*/ 563880 h 4168140"/>
                  <a:gd name="connsiteX5" fmla="*/ 472440 w 11737340"/>
                  <a:gd name="connsiteY5" fmla="*/ 632460 h 4168140"/>
                  <a:gd name="connsiteX6" fmla="*/ 601980 w 11737340"/>
                  <a:gd name="connsiteY6" fmla="*/ 708660 h 4168140"/>
                  <a:gd name="connsiteX7" fmla="*/ 739140 w 11737340"/>
                  <a:gd name="connsiteY7" fmla="*/ 784860 h 4168140"/>
                  <a:gd name="connsiteX8" fmla="*/ 861060 w 11737340"/>
                  <a:gd name="connsiteY8" fmla="*/ 868680 h 4168140"/>
                  <a:gd name="connsiteX9" fmla="*/ 944880 w 11737340"/>
                  <a:gd name="connsiteY9" fmla="*/ 952500 h 4168140"/>
                  <a:gd name="connsiteX10" fmla="*/ 1021080 w 11737340"/>
                  <a:gd name="connsiteY10" fmla="*/ 1005840 h 4168140"/>
                  <a:gd name="connsiteX11" fmla="*/ 1097280 w 11737340"/>
                  <a:gd name="connsiteY11" fmla="*/ 1043940 h 4168140"/>
                  <a:gd name="connsiteX12" fmla="*/ 1181100 w 11737340"/>
                  <a:gd name="connsiteY12" fmla="*/ 1104900 h 4168140"/>
                  <a:gd name="connsiteX13" fmla="*/ 1249680 w 11737340"/>
                  <a:gd name="connsiteY13" fmla="*/ 1150620 h 4168140"/>
                  <a:gd name="connsiteX14" fmla="*/ 1341120 w 11737340"/>
                  <a:gd name="connsiteY14" fmla="*/ 1196340 h 4168140"/>
                  <a:gd name="connsiteX15" fmla="*/ 1417320 w 11737340"/>
                  <a:gd name="connsiteY15" fmla="*/ 1257300 h 4168140"/>
                  <a:gd name="connsiteX16" fmla="*/ 1493520 w 11737340"/>
                  <a:gd name="connsiteY16" fmla="*/ 1333500 h 4168140"/>
                  <a:gd name="connsiteX17" fmla="*/ 1569720 w 11737340"/>
                  <a:gd name="connsiteY17" fmla="*/ 1356360 h 4168140"/>
                  <a:gd name="connsiteX18" fmla="*/ 1684020 w 11737340"/>
                  <a:gd name="connsiteY18" fmla="*/ 1424940 h 4168140"/>
                  <a:gd name="connsiteX19" fmla="*/ 1729740 w 11737340"/>
                  <a:gd name="connsiteY19" fmla="*/ 1485900 h 4168140"/>
                  <a:gd name="connsiteX20" fmla="*/ 1844040 w 11737340"/>
                  <a:gd name="connsiteY20" fmla="*/ 1569720 h 4168140"/>
                  <a:gd name="connsiteX21" fmla="*/ 1935480 w 11737340"/>
                  <a:gd name="connsiteY21" fmla="*/ 1615440 h 4168140"/>
                  <a:gd name="connsiteX22" fmla="*/ 2049780 w 11737340"/>
                  <a:gd name="connsiteY22" fmla="*/ 1691640 h 4168140"/>
                  <a:gd name="connsiteX23" fmla="*/ 2133600 w 11737340"/>
                  <a:gd name="connsiteY23" fmla="*/ 1729740 h 4168140"/>
                  <a:gd name="connsiteX24" fmla="*/ 2202180 w 11737340"/>
                  <a:gd name="connsiteY24" fmla="*/ 1805940 h 4168140"/>
                  <a:gd name="connsiteX25" fmla="*/ 2255520 w 11737340"/>
                  <a:gd name="connsiteY25" fmla="*/ 1821180 h 4168140"/>
                  <a:gd name="connsiteX26" fmla="*/ 2316480 w 11737340"/>
                  <a:gd name="connsiteY26" fmla="*/ 1866900 h 4168140"/>
                  <a:gd name="connsiteX27" fmla="*/ 2423160 w 11737340"/>
                  <a:gd name="connsiteY27" fmla="*/ 2004060 h 4168140"/>
                  <a:gd name="connsiteX28" fmla="*/ 2476500 w 11737340"/>
                  <a:gd name="connsiteY28" fmla="*/ 2087880 h 4168140"/>
                  <a:gd name="connsiteX29" fmla="*/ 2567940 w 11737340"/>
                  <a:gd name="connsiteY29" fmla="*/ 2148840 h 4168140"/>
                  <a:gd name="connsiteX30" fmla="*/ 2682240 w 11737340"/>
                  <a:gd name="connsiteY30" fmla="*/ 2186940 h 4168140"/>
                  <a:gd name="connsiteX31" fmla="*/ 2743200 w 11737340"/>
                  <a:gd name="connsiteY31" fmla="*/ 2209800 h 4168140"/>
                  <a:gd name="connsiteX32" fmla="*/ 2811780 w 11737340"/>
                  <a:gd name="connsiteY32" fmla="*/ 2247900 h 4168140"/>
                  <a:gd name="connsiteX33" fmla="*/ 2887980 w 11737340"/>
                  <a:gd name="connsiteY33" fmla="*/ 2301240 h 4168140"/>
                  <a:gd name="connsiteX34" fmla="*/ 2979420 w 11737340"/>
                  <a:gd name="connsiteY34" fmla="*/ 2385060 h 4168140"/>
                  <a:gd name="connsiteX35" fmla="*/ 3055620 w 11737340"/>
                  <a:gd name="connsiteY35" fmla="*/ 2461260 h 4168140"/>
                  <a:gd name="connsiteX36" fmla="*/ 3139440 w 11737340"/>
                  <a:gd name="connsiteY36" fmla="*/ 2537460 h 4168140"/>
                  <a:gd name="connsiteX37" fmla="*/ 3261360 w 11737340"/>
                  <a:gd name="connsiteY37" fmla="*/ 2628900 h 4168140"/>
                  <a:gd name="connsiteX38" fmla="*/ 3345180 w 11737340"/>
                  <a:gd name="connsiteY38" fmla="*/ 2720340 h 4168140"/>
                  <a:gd name="connsiteX39" fmla="*/ 3444240 w 11737340"/>
                  <a:gd name="connsiteY39" fmla="*/ 2796540 h 4168140"/>
                  <a:gd name="connsiteX40" fmla="*/ 3558540 w 11737340"/>
                  <a:gd name="connsiteY40" fmla="*/ 2872740 h 4168140"/>
                  <a:gd name="connsiteX41" fmla="*/ 3619500 w 11737340"/>
                  <a:gd name="connsiteY41" fmla="*/ 2979420 h 4168140"/>
                  <a:gd name="connsiteX42" fmla="*/ 3619500 w 11737340"/>
                  <a:gd name="connsiteY42" fmla="*/ 2979420 h 4168140"/>
                  <a:gd name="connsiteX43" fmla="*/ 3649980 w 11737340"/>
                  <a:gd name="connsiteY43" fmla="*/ 3048000 h 4168140"/>
                  <a:gd name="connsiteX44" fmla="*/ 3703320 w 11737340"/>
                  <a:gd name="connsiteY44" fmla="*/ 3086100 h 4168140"/>
                  <a:gd name="connsiteX45" fmla="*/ 3764280 w 11737340"/>
                  <a:gd name="connsiteY45" fmla="*/ 3063240 h 4168140"/>
                  <a:gd name="connsiteX46" fmla="*/ 3848100 w 11737340"/>
                  <a:gd name="connsiteY46" fmla="*/ 3025140 h 4168140"/>
                  <a:gd name="connsiteX47" fmla="*/ 3916680 w 11737340"/>
                  <a:gd name="connsiteY47" fmla="*/ 3032760 h 4168140"/>
                  <a:gd name="connsiteX48" fmla="*/ 4030980 w 11737340"/>
                  <a:gd name="connsiteY48" fmla="*/ 3063240 h 4168140"/>
                  <a:gd name="connsiteX49" fmla="*/ 4137660 w 11737340"/>
                  <a:gd name="connsiteY49" fmla="*/ 3101340 h 4168140"/>
                  <a:gd name="connsiteX50" fmla="*/ 4259580 w 11737340"/>
                  <a:gd name="connsiteY50" fmla="*/ 3147060 h 4168140"/>
                  <a:gd name="connsiteX51" fmla="*/ 4381500 w 11737340"/>
                  <a:gd name="connsiteY51" fmla="*/ 3192780 h 4168140"/>
                  <a:gd name="connsiteX52" fmla="*/ 4526280 w 11737340"/>
                  <a:gd name="connsiteY52" fmla="*/ 3276600 h 4168140"/>
                  <a:gd name="connsiteX53" fmla="*/ 4587240 w 11737340"/>
                  <a:gd name="connsiteY53" fmla="*/ 3299460 h 4168140"/>
                  <a:gd name="connsiteX54" fmla="*/ 4610100 w 11737340"/>
                  <a:gd name="connsiteY54" fmla="*/ 3352800 h 4168140"/>
                  <a:gd name="connsiteX55" fmla="*/ 4648200 w 11737340"/>
                  <a:gd name="connsiteY55" fmla="*/ 3436620 h 4168140"/>
                  <a:gd name="connsiteX56" fmla="*/ 4671060 w 11737340"/>
                  <a:gd name="connsiteY56" fmla="*/ 3520440 h 4168140"/>
                  <a:gd name="connsiteX57" fmla="*/ 4678680 w 11737340"/>
                  <a:gd name="connsiteY57" fmla="*/ 3589020 h 4168140"/>
                  <a:gd name="connsiteX58" fmla="*/ 4686300 w 11737340"/>
                  <a:gd name="connsiteY58" fmla="*/ 3649980 h 4168140"/>
                  <a:gd name="connsiteX59" fmla="*/ 4724400 w 11737340"/>
                  <a:gd name="connsiteY59" fmla="*/ 3680460 h 4168140"/>
                  <a:gd name="connsiteX60" fmla="*/ 4785360 w 11737340"/>
                  <a:gd name="connsiteY60" fmla="*/ 3672840 h 4168140"/>
                  <a:gd name="connsiteX61" fmla="*/ 4869180 w 11737340"/>
                  <a:gd name="connsiteY61" fmla="*/ 3703320 h 4168140"/>
                  <a:gd name="connsiteX62" fmla="*/ 4914900 w 11737340"/>
                  <a:gd name="connsiteY62" fmla="*/ 3756660 h 4168140"/>
                  <a:gd name="connsiteX63" fmla="*/ 5105400 w 11737340"/>
                  <a:gd name="connsiteY63" fmla="*/ 3832860 h 4168140"/>
                  <a:gd name="connsiteX64" fmla="*/ 5173980 w 11737340"/>
                  <a:gd name="connsiteY64" fmla="*/ 3886200 h 4168140"/>
                  <a:gd name="connsiteX65" fmla="*/ 5242560 w 11737340"/>
                  <a:gd name="connsiteY65" fmla="*/ 3924300 h 4168140"/>
                  <a:gd name="connsiteX66" fmla="*/ 5364480 w 11737340"/>
                  <a:gd name="connsiteY66" fmla="*/ 3962400 h 4168140"/>
                  <a:gd name="connsiteX67" fmla="*/ 5516880 w 11737340"/>
                  <a:gd name="connsiteY67" fmla="*/ 4046220 h 4168140"/>
                  <a:gd name="connsiteX68" fmla="*/ 5585460 w 11737340"/>
                  <a:gd name="connsiteY68" fmla="*/ 4099560 h 4168140"/>
                  <a:gd name="connsiteX69" fmla="*/ 5661660 w 11737340"/>
                  <a:gd name="connsiteY69" fmla="*/ 4122420 h 4168140"/>
                  <a:gd name="connsiteX70" fmla="*/ 5745480 w 11737340"/>
                  <a:gd name="connsiteY70" fmla="*/ 4130040 h 4168140"/>
                  <a:gd name="connsiteX71" fmla="*/ 5836920 w 11737340"/>
                  <a:gd name="connsiteY71" fmla="*/ 4130040 h 4168140"/>
                  <a:gd name="connsiteX72" fmla="*/ 5951220 w 11737340"/>
                  <a:gd name="connsiteY72" fmla="*/ 4145280 h 4168140"/>
                  <a:gd name="connsiteX73" fmla="*/ 6035040 w 11737340"/>
                  <a:gd name="connsiteY73" fmla="*/ 4168140 h 4168140"/>
                  <a:gd name="connsiteX74" fmla="*/ 6149340 w 11737340"/>
                  <a:gd name="connsiteY74" fmla="*/ 4137660 h 4168140"/>
                  <a:gd name="connsiteX75" fmla="*/ 6286500 w 11737340"/>
                  <a:gd name="connsiteY75" fmla="*/ 4114800 h 4168140"/>
                  <a:gd name="connsiteX76" fmla="*/ 6393180 w 11737340"/>
                  <a:gd name="connsiteY76" fmla="*/ 4053840 h 4168140"/>
                  <a:gd name="connsiteX77" fmla="*/ 6484620 w 11737340"/>
                  <a:gd name="connsiteY77" fmla="*/ 4038600 h 4168140"/>
                  <a:gd name="connsiteX78" fmla="*/ 6583680 w 11737340"/>
                  <a:gd name="connsiteY78" fmla="*/ 3970020 h 4168140"/>
                  <a:gd name="connsiteX79" fmla="*/ 6697980 w 11737340"/>
                  <a:gd name="connsiteY79" fmla="*/ 3886200 h 4168140"/>
                  <a:gd name="connsiteX80" fmla="*/ 6728460 w 11737340"/>
                  <a:gd name="connsiteY80" fmla="*/ 3817620 h 4168140"/>
                  <a:gd name="connsiteX81" fmla="*/ 6842760 w 11737340"/>
                  <a:gd name="connsiteY81" fmla="*/ 3733800 h 4168140"/>
                  <a:gd name="connsiteX82" fmla="*/ 6972300 w 11737340"/>
                  <a:gd name="connsiteY82" fmla="*/ 3642360 h 4168140"/>
                  <a:gd name="connsiteX83" fmla="*/ 7078980 w 11737340"/>
                  <a:gd name="connsiteY83" fmla="*/ 3528060 h 4168140"/>
                  <a:gd name="connsiteX84" fmla="*/ 7139940 w 11737340"/>
                  <a:gd name="connsiteY84" fmla="*/ 3444240 h 4168140"/>
                  <a:gd name="connsiteX85" fmla="*/ 7269480 w 11737340"/>
                  <a:gd name="connsiteY85" fmla="*/ 3284220 h 4168140"/>
                  <a:gd name="connsiteX86" fmla="*/ 7330440 w 11737340"/>
                  <a:gd name="connsiteY86" fmla="*/ 3185160 h 4168140"/>
                  <a:gd name="connsiteX87" fmla="*/ 7376160 w 11737340"/>
                  <a:gd name="connsiteY87" fmla="*/ 3116580 h 4168140"/>
                  <a:gd name="connsiteX88" fmla="*/ 7444740 w 11737340"/>
                  <a:gd name="connsiteY88" fmla="*/ 3093720 h 4168140"/>
                  <a:gd name="connsiteX89" fmla="*/ 7513320 w 11737340"/>
                  <a:gd name="connsiteY89" fmla="*/ 3101340 h 4168140"/>
                  <a:gd name="connsiteX90" fmla="*/ 7576820 w 11737340"/>
                  <a:gd name="connsiteY90" fmla="*/ 3093720 h 4168140"/>
                  <a:gd name="connsiteX91" fmla="*/ 7729220 w 11737340"/>
                  <a:gd name="connsiteY91" fmla="*/ 3136900 h 4168140"/>
                  <a:gd name="connsiteX92" fmla="*/ 7833360 w 11737340"/>
                  <a:gd name="connsiteY92" fmla="*/ 3180080 h 4168140"/>
                  <a:gd name="connsiteX93" fmla="*/ 7967980 w 11737340"/>
                  <a:gd name="connsiteY93" fmla="*/ 3208020 h 4168140"/>
                  <a:gd name="connsiteX94" fmla="*/ 8161020 w 11737340"/>
                  <a:gd name="connsiteY94" fmla="*/ 3296920 h 4168140"/>
                  <a:gd name="connsiteX95" fmla="*/ 8290560 w 11737340"/>
                  <a:gd name="connsiteY95" fmla="*/ 3337560 h 4168140"/>
                  <a:gd name="connsiteX96" fmla="*/ 8382000 w 11737340"/>
                  <a:gd name="connsiteY96" fmla="*/ 3360420 h 4168140"/>
                  <a:gd name="connsiteX97" fmla="*/ 8458200 w 11737340"/>
                  <a:gd name="connsiteY97" fmla="*/ 3398520 h 4168140"/>
                  <a:gd name="connsiteX98" fmla="*/ 8595360 w 11737340"/>
                  <a:gd name="connsiteY98" fmla="*/ 3512820 h 4168140"/>
                  <a:gd name="connsiteX99" fmla="*/ 8641080 w 11737340"/>
                  <a:gd name="connsiteY99" fmla="*/ 3566160 h 4168140"/>
                  <a:gd name="connsiteX100" fmla="*/ 8702040 w 11737340"/>
                  <a:gd name="connsiteY100" fmla="*/ 3604260 h 4168140"/>
                  <a:gd name="connsiteX101" fmla="*/ 8763000 w 11737340"/>
                  <a:gd name="connsiteY101" fmla="*/ 3634740 h 4168140"/>
                  <a:gd name="connsiteX102" fmla="*/ 8846820 w 11737340"/>
                  <a:gd name="connsiteY102" fmla="*/ 3632200 h 4168140"/>
                  <a:gd name="connsiteX103" fmla="*/ 8968740 w 11737340"/>
                  <a:gd name="connsiteY103" fmla="*/ 3634740 h 4168140"/>
                  <a:gd name="connsiteX104" fmla="*/ 9060180 w 11737340"/>
                  <a:gd name="connsiteY104" fmla="*/ 3642360 h 4168140"/>
                  <a:gd name="connsiteX105" fmla="*/ 9151620 w 11737340"/>
                  <a:gd name="connsiteY105" fmla="*/ 3657600 h 4168140"/>
                  <a:gd name="connsiteX106" fmla="*/ 9230360 w 11737340"/>
                  <a:gd name="connsiteY106" fmla="*/ 3657600 h 4168140"/>
                  <a:gd name="connsiteX107" fmla="*/ 9331960 w 11737340"/>
                  <a:gd name="connsiteY107" fmla="*/ 3629660 h 4168140"/>
                  <a:gd name="connsiteX108" fmla="*/ 9433560 w 11737340"/>
                  <a:gd name="connsiteY108" fmla="*/ 3589020 h 4168140"/>
                  <a:gd name="connsiteX109" fmla="*/ 9535160 w 11737340"/>
                  <a:gd name="connsiteY109" fmla="*/ 3540760 h 4168140"/>
                  <a:gd name="connsiteX110" fmla="*/ 9646920 w 11737340"/>
                  <a:gd name="connsiteY110" fmla="*/ 3489960 h 4168140"/>
                  <a:gd name="connsiteX111" fmla="*/ 9784080 w 11737340"/>
                  <a:gd name="connsiteY111" fmla="*/ 3444240 h 4168140"/>
                  <a:gd name="connsiteX112" fmla="*/ 9860280 w 11737340"/>
                  <a:gd name="connsiteY112" fmla="*/ 3383280 h 4168140"/>
                  <a:gd name="connsiteX113" fmla="*/ 9921240 w 11737340"/>
                  <a:gd name="connsiteY113" fmla="*/ 3314700 h 4168140"/>
                  <a:gd name="connsiteX114" fmla="*/ 9997440 w 11737340"/>
                  <a:gd name="connsiteY114" fmla="*/ 3208020 h 4168140"/>
                  <a:gd name="connsiteX115" fmla="*/ 10043160 w 11737340"/>
                  <a:gd name="connsiteY115" fmla="*/ 3101340 h 4168140"/>
                  <a:gd name="connsiteX116" fmla="*/ 10104120 w 11737340"/>
                  <a:gd name="connsiteY116" fmla="*/ 3017520 h 4168140"/>
                  <a:gd name="connsiteX117" fmla="*/ 10157460 w 11737340"/>
                  <a:gd name="connsiteY117" fmla="*/ 2933700 h 4168140"/>
                  <a:gd name="connsiteX118" fmla="*/ 10218420 w 11737340"/>
                  <a:gd name="connsiteY118" fmla="*/ 2849880 h 4168140"/>
                  <a:gd name="connsiteX119" fmla="*/ 10294620 w 11737340"/>
                  <a:gd name="connsiteY119" fmla="*/ 2735580 h 4168140"/>
                  <a:gd name="connsiteX120" fmla="*/ 10347960 w 11737340"/>
                  <a:gd name="connsiteY120" fmla="*/ 2621280 h 4168140"/>
                  <a:gd name="connsiteX121" fmla="*/ 10431780 w 11737340"/>
                  <a:gd name="connsiteY121" fmla="*/ 2499360 h 4168140"/>
                  <a:gd name="connsiteX122" fmla="*/ 10500360 w 11737340"/>
                  <a:gd name="connsiteY122" fmla="*/ 2354580 h 4168140"/>
                  <a:gd name="connsiteX123" fmla="*/ 10553700 w 11737340"/>
                  <a:gd name="connsiteY123" fmla="*/ 2263140 h 4168140"/>
                  <a:gd name="connsiteX124" fmla="*/ 10584180 w 11737340"/>
                  <a:gd name="connsiteY124" fmla="*/ 2194560 h 4168140"/>
                  <a:gd name="connsiteX125" fmla="*/ 10624820 w 11737340"/>
                  <a:gd name="connsiteY125" fmla="*/ 2125980 h 4168140"/>
                  <a:gd name="connsiteX126" fmla="*/ 10675620 w 11737340"/>
                  <a:gd name="connsiteY126" fmla="*/ 2049780 h 4168140"/>
                  <a:gd name="connsiteX127" fmla="*/ 10690860 w 11737340"/>
                  <a:gd name="connsiteY127" fmla="*/ 1988820 h 4168140"/>
                  <a:gd name="connsiteX128" fmla="*/ 10713720 w 11737340"/>
                  <a:gd name="connsiteY128" fmla="*/ 1927860 h 4168140"/>
                  <a:gd name="connsiteX129" fmla="*/ 10767060 w 11737340"/>
                  <a:gd name="connsiteY129" fmla="*/ 1859280 h 4168140"/>
                  <a:gd name="connsiteX130" fmla="*/ 10873740 w 11737340"/>
                  <a:gd name="connsiteY130" fmla="*/ 1828800 h 4168140"/>
                  <a:gd name="connsiteX131" fmla="*/ 11079480 w 11737340"/>
                  <a:gd name="connsiteY131" fmla="*/ 1767840 h 4168140"/>
                  <a:gd name="connsiteX132" fmla="*/ 11247120 w 11737340"/>
                  <a:gd name="connsiteY132" fmla="*/ 1684020 h 4168140"/>
                  <a:gd name="connsiteX133" fmla="*/ 11407140 w 11737340"/>
                  <a:gd name="connsiteY133" fmla="*/ 1628140 h 4168140"/>
                  <a:gd name="connsiteX134" fmla="*/ 11490960 w 11737340"/>
                  <a:gd name="connsiteY134" fmla="*/ 1577340 h 4168140"/>
                  <a:gd name="connsiteX135" fmla="*/ 11635740 w 11737340"/>
                  <a:gd name="connsiteY135" fmla="*/ 1508760 h 4168140"/>
                  <a:gd name="connsiteX136" fmla="*/ 11737340 w 11737340"/>
                  <a:gd name="connsiteY136" fmla="*/ 1442720 h 4168140"/>
                  <a:gd name="connsiteX137" fmla="*/ 11620500 w 11737340"/>
                  <a:gd name="connsiteY137" fmla="*/ 1417320 h 4168140"/>
                  <a:gd name="connsiteX138" fmla="*/ 11567160 w 11737340"/>
                  <a:gd name="connsiteY138" fmla="*/ 1379220 h 4168140"/>
                  <a:gd name="connsiteX139" fmla="*/ 11498580 w 11737340"/>
                  <a:gd name="connsiteY139" fmla="*/ 1318260 h 4168140"/>
                  <a:gd name="connsiteX140" fmla="*/ 11468100 w 11737340"/>
                  <a:gd name="connsiteY140" fmla="*/ 1280160 h 4168140"/>
                  <a:gd name="connsiteX141" fmla="*/ 11442700 w 11737340"/>
                  <a:gd name="connsiteY141" fmla="*/ 1231900 h 4168140"/>
                  <a:gd name="connsiteX142" fmla="*/ 11384280 w 11737340"/>
                  <a:gd name="connsiteY142" fmla="*/ 1310640 h 4168140"/>
                  <a:gd name="connsiteX143" fmla="*/ 11353800 w 11737340"/>
                  <a:gd name="connsiteY143" fmla="*/ 1356360 h 4168140"/>
                  <a:gd name="connsiteX144" fmla="*/ 11224260 w 11737340"/>
                  <a:gd name="connsiteY144" fmla="*/ 1417320 h 4168140"/>
                  <a:gd name="connsiteX145" fmla="*/ 11109960 w 11737340"/>
                  <a:gd name="connsiteY145" fmla="*/ 1463040 h 4168140"/>
                  <a:gd name="connsiteX146" fmla="*/ 10911840 w 11737340"/>
                  <a:gd name="connsiteY146" fmla="*/ 1524000 h 4168140"/>
                  <a:gd name="connsiteX147" fmla="*/ 10774680 w 11737340"/>
                  <a:gd name="connsiteY147" fmla="*/ 1546860 h 4168140"/>
                  <a:gd name="connsiteX148" fmla="*/ 10675620 w 11737340"/>
                  <a:gd name="connsiteY148" fmla="*/ 1615440 h 4168140"/>
                  <a:gd name="connsiteX149" fmla="*/ 10568940 w 11737340"/>
                  <a:gd name="connsiteY149" fmla="*/ 1676400 h 4168140"/>
                  <a:gd name="connsiteX150" fmla="*/ 10485120 w 11737340"/>
                  <a:gd name="connsiteY150" fmla="*/ 1760220 h 4168140"/>
                  <a:gd name="connsiteX151" fmla="*/ 10454640 w 11737340"/>
                  <a:gd name="connsiteY151" fmla="*/ 1836420 h 4168140"/>
                  <a:gd name="connsiteX152" fmla="*/ 10416540 w 11737340"/>
                  <a:gd name="connsiteY152" fmla="*/ 1927860 h 4168140"/>
                  <a:gd name="connsiteX153" fmla="*/ 10401300 w 11737340"/>
                  <a:gd name="connsiteY153" fmla="*/ 2004060 h 4168140"/>
                  <a:gd name="connsiteX154" fmla="*/ 10363200 w 11737340"/>
                  <a:gd name="connsiteY154" fmla="*/ 2095500 h 4168140"/>
                  <a:gd name="connsiteX155" fmla="*/ 10317480 w 11737340"/>
                  <a:gd name="connsiteY155" fmla="*/ 2225040 h 4168140"/>
                  <a:gd name="connsiteX156" fmla="*/ 10287000 w 11737340"/>
                  <a:gd name="connsiteY156" fmla="*/ 2346960 h 4168140"/>
                  <a:gd name="connsiteX157" fmla="*/ 10218420 w 11737340"/>
                  <a:gd name="connsiteY157" fmla="*/ 2499360 h 4168140"/>
                  <a:gd name="connsiteX158" fmla="*/ 10134600 w 11737340"/>
                  <a:gd name="connsiteY158" fmla="*/ 2621280 h 4168140"/>
                  <a:gd name="connsiteX159" fmla="*/ 10043160 w 11737340"/>
                  <a:gd name="connsiteY159" fmla="*/ 2735580 h 4168140"/>
                  <a:gd name="connsiteX160" fmla="*/ 9974580 w 11737340"/>
                  <a:gd name="connsiteY160" fmla="*/ 2857500 h 4168140"/>
                  <a:gd name="connsiteX161" fmla="*/ 9906000 w 11737340"/>
                  <a:gd name="connsiteY161" fmla="*/ 2941320 h 4168140"/>
                  <a:gd name="connsiteX162" fmla="*/ 9860280 w 11737340"/>
                  <a:gd name="connsiteY162" fmla="*/ 3032760 h 4168140"/>
                  <a:gd name="connsiteX163" fmla="*/ 9806940 w 11737340"/>
                  <a:gd name="connsiteY163" fmla="*/ 3116580 h 4168140"/>
                  <a:gd name="connsiteX164" fmla="*/ 9715500 w 11737340"/>
                  <a:gd name="connsiteY164" fmla="*/ 3208020 h 4168140"/>
                  <a:gd name="connsiteX165" fmla="*/ 9616440 w 11737340"/>
                  <a:gd name="connsiteY165" fmla="*/ 3261360 h 4168140"/>
                  <a:gd name="connsiteX166" fmla="*/ 9532620 w 11737340"/>
                  <a:gd name="connsiteY166" fmla="*/ 3329940 h 4168140"/>
                  <a:gd name="connsiteX167" fmla="*/ 9471660 w 11737340"/>
                  <a:gd name="connsiteY167" fmla="*/ 3375660 h 4168140"/>
                  <a:gd name="connsiteX168" fmla="*/ 9410700 w 11737340"/>
                  <a:gd name="connsiteY168" fmla="*/ 3429000 h 4168140"/>
                  <a:gd name="connsiteX169" fmla="*/ 9288780 w 11737340"/>
                  <a:gd name="connsiteY169" fmla="*/ 3436620 h 4168140"/>
                  <a:gd name="connsiteX170" fmla="*/ 9166860 w 11737340"/>
                  <a:gd name="connsiteY170" fmla="*/ 3444240 h 4168140"/>
                  <a:gd name="connsiteX171" fmla="*/ 9029700 w 11737340"/>
                  <a:gd name="connsiteY171" fmla="*/ 3413760 h 4168140"/>
                  <a:gd name="connsiteX172" fmla="*/ 8823960 w 11737340"/>
                  <a:gd name="connsiteY172" fmla="*/ 3360420 h 4168140"/>
                  <a:gd name="connsiteX173" fmla="*/ 8679180 w 11737340"/>
                  <a:gd name="connsiteY173" fmla="*/ 3329940 h 4168140"/>
                  <a:gd name="connsiteX174" fmla="*/ 8572500 w 11737340"/>
                  <a:gd name="connsiteY174" fmla="*/ 3276600 h 4168140"/>
                  <a:gd name="connsiteX175" fmla="*/ 8465820 w 11737340"/>
                  <a:gd name="connsiteY175" fmla="*/ 3215640 h 4168140"/>
                  <a:gd name="connsiteX176" fmla="*/ 8321040 w 11737340"/>
                  <a:gd name="connsiteY176" fmla="*/ 3177540 h 4168140"/>
                  <a:gd name="connsiteX177" fmla="*/ 8199120 w 11737340"/>
                  <a:gd name="connsiteY177" fmla="*/ 3131820 h 4168140"/>
                  <a:gd name="connsiteX178" fmla="*/ 8069580 w 11737340"/>
                  <a:gd name="connsiteY178" fmla="*/ 3078480 h 4168140"/>
                  <a:gd name="connsiteX179" fmla="*/ 7917180 w 11737340"/>
                  <a:gd name="connsiteY179" fmla="*/ 2994660 h 4168140"/>
                  <a:gd name="connsiteX180" fmla="*/ 7787640 w 11737340"/>
                  <a:gd name="connsiteY180" fmla="*/ 2971800 h 4168140"/>
                  <a:gd name="connsiteX181" fmla="*/ 7719060 w 11737340"/>
                  <a:gd name="connsiteY181" fmla="*/ 2933700 h 4168140"/>
                  <a:gd name="connsiteX182" fmla="*/ 7612380 w 11737340"/>
                  <a:gd name="connsiteY182" fmla="*/ 2903220 h 4168140"/>
                  <a:gd name="connsiteX183" fmla="*/ 7566660 w 11737340"/>
                  <a:gd name="connsiteY183" fmla="*/ 2887980 h 4168140"/>
                  <a:gd name="connsiteX184" fmla="*/ 7551420 w 11737340"/>
                  <a:gd name="connsiteY184" fmla="*/ 2849880 h 4168140"/>
                  <a:gd name="connsiteX185" fmla="*/ 7533640 w 11737340"/>
                  <a:gd name="connsiteY185" fmla="*/ 2788920 h 4168140"/>
                  <a:gd name="connsiteX186" fmla="*/ 7475220 w 11737340"/>
                  <a:gd name="connsiteY186" fmla="*/ 2857500 h 4168140"/>
                  <a:gd name="connsiteX187" fmla="*/ 7414260 w 11737340"/>
                  <a:gd name="connsiteY187" fmla="*/ 2887980 h 4168140"/>
                  <a:gd name="connsiteX188" fmla="*/ 7345680 w 11737340"/>
                  <a:gd name="connsiteY188" fmla="*/ 2971800 h 4168140"/>
                  <a:gd name="connsiteX189" fmla="*/ 7315200 w 11737340"/>
                  <a:gd name="connsiteY189" fmla="*/ 2994660 h 4168140"/>
                  <a:gd name="connsiteX190" fmla="*/ 7261860 w 11737340"/>
                  <a:gd name="connsiteY190" fmla="*/ 3009900 h 4168140"/>
                  <a:gd name="connsiteX191" fmla="*/ 7193280 w 11737340"/>
                  <a:gd name="connsiteY191" fmla="*/ 3025140 h 4168140"/>
                  <a:gd name="connsiteX192" fmla="*/ 7155180 w 11737340"/>
                  <a:gd name="connsiteY192" fmla="*/ 3078480 h 4168140"/>
                  <a:gd name="connsiteX193" fmla="*/ 7109460 w 11737340"/>
                  <a:gd name="connsiteY193" fmla="*/ 3154680 h 4168140"/>
                  <a:gd name="connsiteX194" fmla="*/ 7048500 w 11737340"/>
                  <a:gd name="connsiteY194" fmla="*/ 3246120 h 4168140"/>
                  <a:gd name="connsiteX195" fmla="*/ 6995160 w 11737340"/>
                  <a:gd name="connsiteY195" fmla="*/ 3307080 h 4168140"/>
                  <a:gd name="connsiteX196" fmla="*/ 6972300 w 11737340"/>
                  <a:gd name="connsiteY196" fmla="*/ 3352800 h 4168140"/>
                  <a:gd name="connsiteX197" fmla="*/ 6949440 w 11737340"/>
                  <a:gd name="connsiteY197" fmla="*/ 3413760 h 4168140"/>
                  <a:gd name="connsiteX198" fmla="*/ 6949440 w 11737340"/>
                  <a:gd name="connsiteY198" fmla="*/ 3413760 h 4168140"/>
                  <a:gd name="connsiteX199" fmla="*/ 6911340 w 11737340"/>
                  <a:gd name="connsiteY199" fmla="*/ 3474720 h 4168140"/>
                  <a:gd name="connsiteX200" fmla="*/ 6888480 w 11737340"/>
                  <a:gd name="connsiteY200" fmla="*/ 3505200 h 4168140"/>
                  <a:gd name="connsiteX201" fmla="*/ 6819900 w 11737340"/>
                  <a:gd name="connsiteY201" fmla="*/ 3566160 h 4168140"/>
                  <a:gd name="connsiteX202" fmla="*/ 6743700 w 11737340"/>
                  <a:gd name="connsiteY202" fmla="*/ 3581400 h 4168140"/>
                  <a:gd name="connsiteX203" fmla="*/ 6675120 w 11737340"/>
                  <a:gd name="connsiteY203" fmla="*/ 3657600 h 4168140"/>
                  <a:gd name="connsiteX204" fmla="*/ 6629400 w 11737340"/>
                  <a:gd name="connsiteY204" fmla="*/ 3718560 h 4168140"/>
                  <a:gd name="connsiteX205" fmla="*/ 6576060 w 11737340"/>
                  <a:gd name="connsiteY205" fmla="*/ 3779520 h 4168140"/>
                  <a:gd name="connsiteX206" fmla="*/ 6484620 w 11737340"/>
                  <a:gd name="connsiteY206" fmla="*/ 3817620 h 4168140"/>
                  <a:gd name="connsiteX207" fmla="*/ 6400800 w 11737340"/>
                  <a:gd name="connsiteY207" fmla="*/ 3832860 h 4168140"/>
                  <a:gd name="connsiteX208" fmla="*/ 6263640 w 11737340"/>
                  <a:gd name="connsiteY208" fmla="*/ 3870960 h 4168140"/>
                  <a:gd name="connsiteX209" fmla="*/ 6126480 w 11737340"/>
                  <a:gd name="connsiteY209" fmla="*/ 3901440 h 4168140"/>
                  <a:gd name="connsiteX210" fmla="*/ 6027420 w 11737340"/>
                  <a:gd name="connsiteY210" fmla="*/ 3916680 h 4168140"/>
                  <a:gd name="connsiteX211" fmla="*/ 5890260 w 11737340"/>
                  <a:gd name="connsiteY211" fmla="*/ 3878580 h 4168140"/>
                  <a:gd name="connsiteX212" fmla="*/ 5821680 w 11737340"/>
                  <a:gd name="connsiteY212" fmla="*/ 3863340 h 4168140"/>
                  <a:gd name="connsiteX213" fmla="*/ 5737860 w 11737340"/>
                  <a:gd name="connsiteY213" fmla="*/ 3825240 h 4168140"/>
                  <a:gd name="connsiteX214" fmla="*/ 5638800 w 11737340"/>
                  <a:gd name="connsiteY214" fmla="*/ 3794760 h 4168140"/>
                  <a:gd name="connsiteX215" fmla="*/ 5524500 w 11737340"/>
                  <a:gd name="connsiteY215" fmla="*/ 3756660 h 4168140"/>
                  <a:gd name="connsiteX216" fmla="*/ 5448300 w 11737340"/>
                  <a:gd name="connsiteY216" fmla="*/ 3718560 h 4168140"/>
                  <a:gd name="connsiteX217" fmla="*/ 5349240 w 11737340"/>
                  <a:gd name="connsiteY217" fmla="*/ 3657600 h 4168140"/>
                  <a:gd name="connsiteX218" fmla="*/ 5295900 w 11737340"/>
                  <a:gd name="connsiteY218" fmla="*/ 3619500 h 4168140"/>
                  <a:gd name="connsiteX219" fmla="*/ 5234940 w 11737340"/>
                  <a:gd name="connsiteY219" fmla="*/ 3596640 h 4168140"/>
                  <a:gd name="connsiteX220" fmla="*/ 5135880 w 11737340"/>
                  <a:gd name="connsiteY220" fmla="*/ 3550920 h 4168140"/>
                  <a:gd name="connsiteX221" fmla="*/ 5059680 w 11737340"/>
                  <a:gd name="connsiteY221" fmla="*/ 3505200 h 4168140"/>
                  <a:gd name="connsiteX222" fmla="*/ 5029200 w 11737340"/>
                  <a:gd name="connsiteY222" fmla="*/ 3482340 h 4168140"/>
                  <a:gd name="connsiteX223" fmla="*/ 4960620 w 11737340"/>
                  <a:gd name="connsiteY223" fmla="*/ 3413760 h 4168140"/>
                  <a:gd name="connsiteX224" fmla="*/ 4876800 w 11737340"/>
                  <a:gd name="connsiteY224" fmla="*/ 3299460 h 4168140"/>
                  <a:gd name="connsiteX225" fmla="*/ 4808220 w 11737340"/>
                  <a:gd name="connsiteY225" fmla="*/ 3200400 h 4168140"/>
                  <a:gd name="connsiteX226" fmla="*/ 4777740 w 11737340"/>
                  <a:gd name="connsiteY226" fmla="*/ 3147060 h 4168140"/>
                  <a:gd name="connsiteX227" fmla="*/ 4724400 w 11737340"/>
                  <a:gd name="connsiteY227" fmla="*/ 3108960 h 4168140"/>
                  <a:gd name="connsiteX228" fmla="*/ 4648200 w 11737340"/>
                  <a:gd name="connsiteY228" fmla="*/ 3063240 h 4168140"/>
                  <a:gd name="connsiteX229" fmla="*/ 4533900 w 11737340"/>
                  <a:gd name="connsiteY229" fmla="*/ 2979420 h 4168140"/>
                  <a:gd name="connsiteX230" fmla="*/ 4427220 w 11737340"/>
                  <a:gd name="connsiteY230" fmla="*/ 2941320 h 4168140"/>
                  <a:gd name="connsiteX231" fmla="*/ 4366260 w 11737340"/>
                  <a:gd name="connsiteY231" fmla="*/ 2903220 h 4168140"/>
                  <a:gd name="connsiteX232" fmla="*/ 4244340 w 11737340"/>
                  <a:gd name="connsiteY232" fmla="*/ 2842260 h 4168140"/>
                  <a:gd name="connsiteX233" fmla="*/ 4145280 w 11737340"/>
                  <a:gd name="connsiteY233" fmla="*/ 2811780 h 4168140"/>
                  <a:gd name="connsiteX234" fmla="*/ 4038600 w 11737340"/>
                  <a:gd name="connsiteY234" fmla="*/ 2804160 h 4168140"/>
                  <a:gd name="connsiteX235" fmla="*/ 3954780 w 11737340"/>
                  <a:gd name="connsiteY235" fmla="*/ 2819400 h 4168140"/>
                  <a:gd name="connsiteX236" fmla="*/ 3863340 w 11737340"/>
                  <a:gd name="connsiteY236" fmla="*/ 2804160 h 4168140"/>
                  <a:gd name="connsiteX237" fmla="*/ 3741420 w 11737340"/>
                  <a:gd name="connsiteY237" fmla="*/ 2781300 h 4168140"/>
                  <a:gd name="connsiteX238" fmla="*/ 3649980 w 11737340"/>
                  <a:gd name="connsiteY238" fmla="*/ 2743200 h 4168140"/>
                  <a:gd name="connsiteX239" fmla="*/ 3573780 w 11737340"/>
                  <a:gd name="connsiteY239" fmla="*/ 2674620 h 4168140"/>
                  <a:gd name="connsiteX240" fmla="*/ 3482340 w 11737340"/>
                  <a:gd name="connsiteY240" fmla="*/ 2621280 h 4168140"/>
                  <a:gd name="connsiteX241" fmla="*/ 3436620 w 11737340"/>
                  <a:gd name="connsiteY241" fmla="*/ 2552700 h 4168140"/>
                  <a:gd name="connsiteX242" fmla="*/ 3329940 w 11737340"/>
                  <a:gd name="connsiteY242" fmla="*/ 2423160 h 4168140"/>
                  <a:gd name="connsiteX243" fmla="*/ 3261360 w 11737340"/>
                  <a:gd name="connsiteY243" fmla="*/ 2324100 h 4168140"/>
                  <a:gd name="connsiteX244" fmla="*/ 3131820 w 11737340"/>
                  <a:gd name="connsiteY244" fmla="*/ 2209800 h 4168140"/>
                  <a:gd name="connsiteX245" fmla="*/ 3040380 w 11737340"/>
                  <a:gd name="connsiteY245" fmla="*/ 2141220 h 4168140"/>
                  <a:gd name="connsiteX246" fmla="*/ 2910840 w 11737340"/>
                  <a:gd name="connsiteY246" fmla="*/ 2034540 h 4168140"/>
                  <a:gd name="connsiteX247" fmla="*/ 2849880 w 11737340"/>
                  <a:gd name="connsiteY247" fmla="*/ 1958340 h 4168140"/>
                  <a:gd name="connsiteX248" fmla="*/ 2743200 w 11737340"/>
                  <a:gd name="connsiteY248" fmla="*/ 1889760 h 4168140"/>
                  <a:gd name="connsiteX249" fmla="*/ 2659380 w 11737340"/>
                  <a:gd name="connsiteY249" fmla="*/ 1844040 h 4168140"/>
                  <a:gd name="connsiteX250" fmla="*/ 2575560 w 11737340"/>
                  <a:gd name="connsiteY250" fmla="*/ 1744980 h 4168140"/>
                  <a:gd name="connsiteX251" fmla="*/ 2468880 w 11737340"/>
                  <a:gd name="connsiteY251" fmla="*/ 1645920 h 4168140"/>
                  <a:gd name="connsiteX252" fmla="*/ 2400300 w 11737340"/>
                  <a:gd name="connsiteY252" fmla="*/ 1607820 h 4168140"/>
                  <a:gd name="connsiteX253" fmla="*/ 2263140 w 11737340"/>
                  <a:gd name="connsiteY253" fmla="*/ 1501140 h 4168140"/>
                  <a:gd name="connsiteX254" fmla="*/ 2171700 w 11737340"/>
                  <a:gd name="connsiteY254" fmla="*/ 1432560 h 4168140"/>
                  <a:gd name="connsiteX255" fmla="*/ 2087880 w 11737340"/>
                  <a:gd name="connsiteY255" fmla="*/ 1363980 h 4168140"/>
                  <a:gd name="connsiteX256" fmla="*/ 1950720 w 11737340"/>
                  <a:gd name="connsiteY256" fmla="*/ 1272540 h 4168140"/>
                  <a:gd name="connsiteX257" fmla="*/ 1805940 w 11737340"/>
                  <a:gd name="connsiteY257" fmla="*/ 1135380 h 4168140"/>
                  <a:gd name="connsiteX258" fmla="*/ 1729740 w 11737340"/>
                  <a:gd name="connsiteY258" fmla="*/ 1089660 h 4168140"/>
                  <a:gd name="connsiteX259" fmla="*/ 1668780 w 11737340"/>
                  <a:gd name="connsiteY259" fmla="*/ 1043940 h 4168140"/>
                  <a:gd name="connsiteX260" fmla="*/ 1592580 w 11737340"/>
                  <a:gd name="connsiteY260" fmla="*/ 990600 h 4168140"/>
                  <a:gd name="connsiteX261" fmla="*/ 1470660 w 11737340"/>
                  <a:gd name="connsiteY261" fmla="*/ 891540 h 4168140"/>
                  <a:gd name="connsiteX262" fmla="*/ 1386840 w 11737340"/>
                  <a:gd name="connsiteY262" fmla="*/ 845820 h 4168140"/>
                  <a:gd name="connsiteX263" fmla="*/ 1318260 w 11737340"/>
                  <a:gd name="connsiteY263" fmla="*/ 784860 h 4168140"/>
                  <a:gd name="connsiteX264" fmla="*/ 1264920 w 11737340"/>
                  <a:gd name="connsiteY264" fmla="*/ 723900 h 4168140"/>
                  <a:gd name="connsiteX265" fmla="*/ 1181100 w 11737340"/>
                  <a:gd name="connsiteY265" fmla="*/ 647700 h 4168140"/>
                  <a:gd name="connsiteX266" fmla="*/ 1089660 w 11737340"/>
                  <a:gd name="connsiteY266" fmla="*/ 624840 h 4168140"/>
                  <a:gd name="connsiteX267" fmla="*/ 1021080 w 11737340"/>
                  <a:gd name="connsiteY267" fmla="*/ 586740 h 4168140"/>
                  <a:gd name="connsiteX268" fmla="*/ 937260 w 11737340"/>
                  <a:gd name="connsiteY268" fmla="*/ 548640 h 4168140"/>
                  <a:gd name="connsiteX269" fmla="*/ 830580 w 11737340"/>
                  <a:gd name="connsiteY269" fmla="*/ 510540 h 4168140"/>
                  <a:gd name="connsiteX270" fmla="*/ 754380 w 11737340"/>
                  <a:gd name="connsiteY270" fmla="*/ 457200 h 4168140"/>
                  <a:gd name="connsiteX271" fmla="*/ 708660 w 11737340"/>
                  <a:gd name="connsiteY271" fmla="*/ 419100 h 4168140"/>
                  <a:gd name="connsiteX272" fmla="*/ 609600 w 11737340"/>
                  <a:gd name="connsiteY272" fmla="*/ 396240 h 4168140"/>
                  <a:gd name="connsiteX273" fmla="*/ 548640 w 11737340"/>
                  <a:gd name="connsiteY273" fmla="*/ 320040 h 4168140"/>
                  <a:gd name="connsiteX274" fmla="*/ 510540 w 11737340"/>
                  <a:gd name="connsiteY274" fmla="*/ 251460 h 4168140"/>
                  <a:gd name="connsiteX275" fmla="*/ 464820 w 11737340"/>
                  <a:gd name="connsiteY275" fmla="*/ 190500 h 4168140"/>
                  <a:gd name="connsiteX276" fmla="*/ 411480 w 11737340"/>
                  <a:gd name="connsiteY276" fmla="*/ 137160 h 4168140"/>
                  <a:gd name="connsiteX277" fmla="*/ 373380 w 11737340"/>
                  <a:gd name="connsiteY277" fmla="*/ 45720 h 4168140"/>
                  <a:gd name="connsiteX278" fmla="*/ 342900 w 11737340"/>
                  <a:gd name="connsiteY278" fmla="*/ 0 h 4168140"/>
                  <a:gd name="connsiteX279" fmla="*/ 327660 w 11737340"/>
                  <a:gd name="connsiteY279" fmla="*/ 60960 h 4168140"/>
                  <a:gd name="connsiteX280" fmla="*/ 289560 w 11737340"/>
                  <a:gd name="connsiteY280" fmla="*/ 91440 h 4168140"/>
                  <a:gd name="connsiteX281" fmla="*/ 236220 w 11737340"/>
                  <a:gd name="connsiteY281" fmla="*/ 114300 h 4168140"/>
                  <a:gd name="connsiteX282" fmla="*/ 198120 w 11737340"/>
                  <a:gd name="connsiteY282" fmla="*/ 175260 h 4168140"/>
                  <a:gd name="connsiteX283" fmla="*/ 175260 w 11737340"/>
                  <a:gd name="connsiteY283" fmla="*/ 228600 h 4168140"/>
                  <a:gd name="connsiteX284" fmla="*/ 114300 w 11737340"/>
                  <a:gd name="connsiteY284" fmla="*/ 236220 h 4168140"/>
                  <a:gd name="connsiteX285" fmla="*/ 45720 w 11737340"/>
                  <a:gd name="connsiteY285" fmla="*/ 251460 h 4168140"/>
                  <a:gd name="connsiteX286" fmla="*/ 0 w 11737340"/>
                  <a:gd name="connsiteY286" fmla="*/ 281940 h 4168140"/>
                  <a:gd name="connsiteX287" fmla="*/ 68580 w 11737340"/>
                  <a:gd name="connsiteY287" fmla="*/ 320040 h 4168140"/>
                  <a:gd name="connsiteX0" fmla="*/ 68580 w 11737340"/>
                  <a:gd name="connsiteY0" fmla="*/ 320040 h 4168140"/>
                  <a:gd name="connsiteX1" fmla="*/ 121920 w 11737340"/>
                  <a:gd name="connsiteY1" fmla="*/ 381000 h 4168140"/>
                  <a:gd name="connsiteX2" fmla="*/ 198120 w 11737340"/>
                  <a:gd name="connsiteY2" fmla="*/ 419100 h 4168140"/>
                  <a:gd name="connsiteX3" fmla="*/ 320040 w 11737340"/>
                  <a:gd name="connsiteY3" fmla="*/ 510540 h 4168140"/>
                  <a:gd name="connsiteX4" fmla="*/ 411480 w 11737340"/>
                  <a:gd name="connsiteY4" fmla="*/ 563880 h 4168140"/>
                  <a:gd name="connsiteX5" fmla="*/ 472440 w 11737340"/>
                  <a:gd name="connsiteY5" fmla="*/ 632460 h 4168140"/>
                  <a:gd name="connsiteX6" fmla="*/ 601980 w 11737340"/>
                  <a:gd name="connsiteY6" fmla="*/ 708660 h 4168140"/>
                  <a:gd name="connsiteX7" fmla="*/ 739140 w 11737340"/>
                  <a:gd name="connsiteY7" fmla="*/ 784860 h 4168140"/>
                  <a:gd name="connsiteX8" fmla="*/ 861060 w 11737340"/>
                  <a:gd name="connsiteY8" fmla="*/ 868680 h 4168140"/>
                  <a:gd name="connsiteX9" fmla="*/ 944880 w 11737340"/>
                  <a:gd name="connsiteY9" fmla="*/ 952500 h 4168140"/>
                  <a:gd name="connsiteX10" fmla="*/ 1021080 w 11737340"/>
                  <a:gd name="connsiteY10" fmla="*/ 1005840 h 4168140"/>
                  <a:gd name="connsiteX11" fmla="*/ 1097280 w 11737340"/>
                  <a:gd name="connsiteY11" fmla="*/ 1043940 h 4168140"/>
                  <a:gd name="connsiteX12" fmla="*/ 1181100 w 11737340"/>
                  <a:gd name="connsiteY12" fmla="*/ 1104900 h 4168140"/>
                  <a:gd name="connsiteX13" fmla="*/ 1249680 w 11737340"/>
                  <a:gd name="connsiteY13" fmla="*/ 1150620 h 4168140"/>
                  <a:gd name="connsiteX14" fmla="*/ 1341120 w 11737340"/>
                  <a:gd name="connsiteY14" fmla="*/ 1196340 h 4168140"/>
                  <a:gd name="connsiteX15" fmla="*/ 1417320 w 11737340"/>
                  <a:gd name="connsiteY15" fmla="*/ 1257300 h 4168140"/>
                  <a:gd name="connsiteX16" fmla="*/ 1493520 w 11737340"/>
                  <a:gd name="connsiteY16" fmla="*/ 1333500 h 4168140"/>
                  <a:gd name="connsiteX17" fmla="*/ 1569720 w 11737340"/>
                  <a:gd name="connsiteY17" fmla="*/ 1356360 h 4168140"/>
                  <a:gd name="connsiteX18" fmla="*/ 1684020 w 11737340"/>
                  <a:gd name="connsiteY18" fmla="*/ 1424940 h 4168140"/>
                  <a:gd name="connsiteX19" fmla="*/ 1729740 w 11737340"/>
                  <a:gd name="connsiteY19" fmla="*/ 1485900 h 4168140"/>
                  <a:gd name="connsiteX20" fmla="*/ 1844040 w 11737340"/>
                  <a:gd name="connsiteY20" fmla="*/ 1569720 h 4168140"/>
                  <a:gd name="connsiteX21" fmla="*/ 1935480 w 11737340"/>
                  <a:gd name="connsiteY21" fmla="*/ 1615440 h 4168140"/>
                  <a:gd name="connsiteX22" fmla="*/ 2049780 w 11737340"/>
                  <a:gd name="connsiteY22" fmla="*/ 1691640 h 4168140"/>
                  <a:gd name="connsiteX23" fmla="*/ 2133600 w 11737340"/>
                  <a:gd name="connsiteY23" fmla="*/ 1729740 h 4168140"/>
                  <a:gd name="connsiteX24" fmla="*/ 2202180 w 11737340"/>
                  <a:gd name="connsiteY24" fmla="*/ 1805940 h 4168140"/>
                  <a:gd name="connsiteX25" fmla="*/ 2255520 w 11737340"/>
                  <a:gd name="connsiteY25" fmla="*/ 1821180 h 4168140"/>
                  <a:gd name="connsiteX26" fmla="*/ 2316480 w 11737340"/>
                  <a:gd name="connsiteY26" fmla="*/ 1866900 h 4168140"/>
                  <a:gd name="connsiteX27" fmla="*/ 2423160 w 11737340"/>
                  <a:gd name="connsiteY27" fmla="*/ 2004060 h 4168140"/>
                  <a:gd name="connsiteX28" fmla="*/ 2476500 w 11737340"/>
                  <a:gd name="connsiteY28" fmla="*/ 2087880 h 4168140"/>
                  <a:gd name="connsiteX29" fmla="*/ 2567940 w 11737340"/>
                  <a:gd name="connsiteY29" fmla="*/ 2148840 h 4168140"/>
                  <a:gd name="connsiteX30" fmla="*/ 2682240 w 11737340"/>
                  <a:gd name="connsiteY30" fmla="*/ 2186940 h 4168140"/>
                  <a:gd name="connsiteX31" fmla="*/ 2743200 w 11737340"/>
                  <a:gd name="connsiteY31" fmla="*/ 2209800 h 4168140"/>
                  <a:gd name="connsiteX32" fmla="*/ 2811780 w 11737340"/>
                  <a:gd name="connsiteY32" fmla="*/ 2247900 h 4168140"/>
                  <a:gd name="connsiteX33" fmla="*/ 2887980 w 11737340"/>
                  <a:gd name="connsiteY33" fmla="*/ 2301240 h 4168140"/>
                  <a:gd name="connsiteX34" fmla="*/ 2979420 w 11737340"/>
                  <a:gd name="connsiteY34" fmla="*/ 2385060 h 4168140"/>
                  <a:gd name="connsiteX35" fmla="*/ 3055620 w 11737340"/>
                  <a:gd name="connsiteY35" fmla="*/ 2461260 h 4168140"/>
                  <a:gd name="connsiteX36" fmla="*/ 3139440 w 11737340"/>
                  <a:gd name="connsiteY36" fmla="*/ 2537460 h 4168140"/>
                  <a:gd name="connsiteX37" fmla="*/ 3261360 w 11737340"/>
                  <a:gd name="connsiteY37" fmla="*/ 2628900 h 4168140"/>
                  <a:gd name="connsiteX38" fmla="*/ 3345180 w 11737340"/>
                  <a:gd name="connsiteY38" fmla="*/ 2720340 h 4168140"/>
                  <a:gd name="connsiteX39" fmla="*/ 3444240 w 11737340"/>
                  <a:gd name="connsiteY39" fmla="*/ 2796540 h 4168140"/>
                  <a:gd name="connsiteX40" fmla="*/ 3558540 w 11737340"/>
                  <a:gd name="connsiteY40" fmla="*/ 2872740 h 4168140"/>
                  <a:gd name="connsiteX41" fmla="*/ 3619500 w 11737340"/>
                  <a:gd name="connsiteY41" fmla="*/ 2979420 h 4168140"/>
                  <a:gd name="connsiteX42" fmla="*/ 3619500 w 11737340"/>
                  <a:gd name="connsiteY42" fmla="*/ 2979420 h 4168140"/>
                  <a:gd name="connsiteX43" fmla="*/ 3649980 w 11737340"/>
                  <a:gd name="connsiteY43" fmla="*/ 3048000 h 4168140"/>
                  <a:gd name="connsiteX44" fmla="*/ 3703320 w 11737340"/>
                  <a:gd name="connsiteY44" fmla="*/ 3086100 h 4168140"/>
                  <a:gd name="connsiteX45" fmla="*/ 3764280 w 11737340"/>
                  <a:gd name="connsiteY45" fmla="*/ 3063240 h 4168140"/>
                  <a:gd name="connsiteX46" fmla="*/ 3848100 w 11737340"/>
                  <a:gd name="connsiteY46" fmla="*/ 3025140 h 4168140"/>
                  <a:gd name="connsiteX47" fmla="*/ 3916680 w 11737340"/>
                  <a:gd name="connsiteY47" fmla="*/ 3032760 h 4168140"/>
                  <a:gd name="connsiteX48" fmla="*/ 4030980 w 11737340"/>
                  <a:gd name="connsiteY48" fmla="*/ 3063240 h 4168140"/>
                  <a:gd name="connsiteX49" fmla="*/ 4137660 w 11737340"/>
                  <a:gd name="connsiteY49" fmla="*/ 3101340 h 4168140"/>
                  <a:gd name="connsiteX50" fmla="*/ 4259580 w 11737340"/>
                  <a:gd name="connsiteY50" fmla="*/ 3147060 h 4168140"/>
                  <a:gd name="connsiteX51" fmla="*/ 4381500 w 11737340"/>
                  <a:gd name="connsiteY51" fmla="*/ 3192780 h 4168140"/>
                  <a:gd name="connsiteX52" fmla="*/ 4526280 w 11737340"/>
                  <a:gd name="connsiteY52" fmla="*/ 3276600 h 4168140"/>
                  <a:gd name="connsiteX53" fmla="*/ 4587240 w 11737340"/>
                  <a:gd name="connsiteY53" fmla="*/ 3299460 h 4168140"/>
                  <a:gd name="connsiteX54" fmla="*/ 4610100 w 11737340"/>
                  <a:gd name="connsiteY54" fmla="*/ 3352800 h 4168140"/>
                  <a:gd name="connsiteX55" fmla="*/ 4648200 w 11737340"/>
                  <a:gd name="connsiteY55" fmla="*/ 3436620 h 4168140"/>
                  <a:gd name="connsiteX56" fmla="*/ 4671060 w 11737340"/>
                  <a:gd name="connsiteY56" fmla="*/ 3520440 h 4168140"/>
                  <a:gd name="connsiteX57" fmla="*/ 4678680 w 11737340"/>
                  <a:gd name="connsiteY57" fmla="*/ 3589020 h 4168140"/>
                  <a:gd name="connsiteX58" fmla="*/ 4686300 w 11737340"/>
                  <a:gd name="connsiteY58" fmla="*/ 3649980 h 4168140"/>
                  <a:gd name="connsiteX59" fmla="*/ 4724400 w 11737340"/>
                  <a:gd name="connsiteY59" fmla="*/ 3680460 h 4168140"/>
                  <a:gd name="connsiteX60" fmla="*/ 4785360 w 11737340"/>
                  <a:gd name="connsiteY60" fmla="*/ 3672840 h 4168140"/>
                  <a:gd name="connsiteX61" fmla="*/ 4869180 w 11737340"/>
                  <a:gd name="connsiteY61" fmla="*/ 3703320 h 4168140"/>
                  <a:gd name="connsiteX62" fmla="*/ 4914900 w 11737340"/>
                  <a:gd name="connsiteY62" fmla="*/ 3756660 h 4168140"/>
                  <a:gd name="connsiteX63" fmla="*/ 5105400 w 11737340"/>
                  <a:gd name="connsiteY63" fmla="*/ 3832860 h 4168140"/>
                  <a:gd name="connsiteX64" fmla="*/ 5173980 w 11737340"/>
                  <a:gd name="connsiteY64" fmla="*/ 3886200 h 4168140"/>
                  <a:gd name="connsiteX65" fmla="*/ 5242560 w 11737340"/>
                  <a:gd name="connsiteY65" fmla="*/ 3924300 h 4168140"/>
                  <a:gd name="connsiteX66" fmla="*/ 5364480 w 11737340"/>
                  <a:gd name="connsiteY66" fmla="*/ 3962400 h 4168140"/>
                  <a:gd name="connsiteX67" fmla="*/ 5516880 w 11737340"/>
                  <a:gd name="connsiteY67" fmla="*/ 4046220 h 4168140"/>
                  <a:gd name="connsiteX68" fmla="*/ 5585460 w 11737340"/>
                  <a:gd name="connsiteY68" fmla="*/ 4099560 h 4168140"/>
                  <a:gd name="connsiteX69" fmla="*/ 5661660 w 11737340"/>
                  <a:gd name="connsiteY69" fmla="*/ 4122420 h 4168140"/>
                  <a:gd name="connsiteX70" fmla="*/ 5745480 w 11737340"/>
                  <a:gd name="connsiteY70" fmla="*/ 4130040 h 4168140"/>
                  <a:gd name="connsiteX71" fmla="*/ 5836920 w 11737340"/>
                  <a:gd name="connsiteY71" fmla="*/ 4130040 h 4168140"/>
                  <a:gd name="connsiteX72" fmla="*/ 5951220 w 11737340"/>
                  <a:gd name="connsiteY72" fmla="*/ 4145280 h 4168140"/>
                  <a:gd name="connsiteX73" fmla="*/ 6035040 w 11737340"/>
                  <a:gd name="connsiteY73" fmla="*/ 4168140 h 4168140"/>
                  <a:gd name="connsiteX74" fmla="*/ 6149340 w 11737340"/>
                  <a:gd name="connsiteY74" fmla="*/ 4137660 h 4168140"/>
                  <a:gd name="connsiteX75" fmla="*/ 6286500 w 11737340"/>
                  <a:gd name="connsiteY75" fmla="*/ 4114800 h 4168140"/>
                  <a:gd name="connsiteX76" fmla="*/ 6393180 w 11737340"/>
                  <a:gd name="connsiteY76" fmla="*/ 4053840 h 4168140"/>
                  <a:gd name="connsiteX77" fmla="*/ 6484620 w 11737340"/>
                  <a:gd name="connsiteY77" fmla="*/ 4038600 h 4168140"/>
                  <a:gd name="connsiteX78" fmla="*/ 6583680 w 11737340"/>
                  <a:gd name="connsiteY78" fmla="*/ 3970020 h 4168140"/>
                  <a:gd name="connsiteX79" fmla="*/ 6697980 w 11737340"/>
                  <a:gd name="connsiteY79" fmla="*/ 3886200 h 4168140"/>
                  <a:gd name="connsiteX80" fmla="*/ 6728460 w 11737340"/>
                  <a:gd name="connsiteY80" fmla="*/ 3817620 h 4168140"/>
                  <a:gd name="connsiteX81" fmla="*/ 6842760 w 11737340"/>
                  <a:gd name="connsiteY81" fmla="*/ 3733800 h 4168140"/>
                  <a:gd name="connsiteX82" fmla="*/ 6972300 w 11737340"/>
                  <a:gd name="connsiteY82" fmla="*/ 3642360 h 4168140"/>
                  <a:gd name="connsiteX83" fmla="*/ 7078980 w 11737340"/>
                  <a:gd name="connsiteY83" fmla="*/ 3528060 h 4168140"/>
                  <a:gd name="connsiteX84" fmla="*/ 7139940 w 11737340"/>
                  <a:gd name="connsiteY84" fmla="*/ 3444240 h 4168140"/>
                  <a:gd name="connsiteX85" fmla="*/ 7269480 w 11737340"/>
                  <a:gd name="connsiteY85" fmla="*/ 3284220 h 4168140"/>
                  <a:gd name="connsiteX86" fmla="*/ 7330440 w 11737340"/>
                  <a:gd name="connsiteY86" fmla="*/ 3185160 h 4168140"/>
                  <a:gd name="connsiteX87" fmla="*/ 7376160 w 11737340"/>
                  <a:gd name="connsiteY87" fmla="*/ 3116580 h 4168140"/>
                  <a:gd name="connsiteX88" fmla="*/ 7444740 w 11737340"/>
                  <a:gd name="connsiteY88" fmla="*/ 3093720 h 4168140"/>
                  <a:gd name="connsiteX89" fmla="*/ 7513320 w 11737340"/>
                  <a:gd name="connsiteY89" fmla="*/ 3101340 h 4168140"/>
                  <a:gd name="connsiteX90" fmla="*/ 7576820 w 11737340"/>
                  <a:gd name="connsiteY90" fmla="*/ 3093720 h 4168140"/>
                  <a:gd name="connsiteX91" fmla="*/ 7729220 w 11737340"/>
                  <a:gd name="connsiteY91" fmla="*/ 3136900 h 4168140"/>
                  <a:gd name="connsiteX92" fmla="*/ 7833360 w 11737340"/>
                  <a:gd name="connsiteY92" fmla="*/ 3180080 h 4168140"/>
                  <a:gd name="connsiteX93" fmla="*/ 7967980 w 11737340"/>
                  <a:gd name="connsiteY93" fmla="*/ 3208020 h 4168140"/>
                  <a:gd name="connsiteX94" fmla="*/ 8161020 w 11737340"/>
                  <a:gd name="connsiteY94" fmla="*/ 3296920 h 4168140"/>
                  <a:gd name="connsiteX95" fmla="*/ 8293100 w 11737340"/>
                  <a:gd name="connsiteY95" fmla="*/ 3370580 h 4168140"/>
                  <a:gd name="connsiteX96" fmla="*/ 8382000 w 11737340"/>
                  <a:gd name="connsiteY96" fmla="*/ 3360420 h 4168140"/>
                  <a:gd name="connsiteX97" fmla="*/ 8458200 w 11737340"/>
                  <a:gd name="connsiteY97" fmla="*/ 3398520 h 4168140"/>
                  <a:gd name="connsiteX98" fmla="*/ 8595360 w 11737340"/>
                  <a:gd name="connsiteY98" fmla="*/ 3512820 h 4168140"/>
                  <a:gd name="connsiteX99" fmla="*/ 8641080 w 11737340"/>
                  <a:gd name="connsiteY99" fmla="*/ 3566160 h 4168140"/>
                  <a:gd name="connsiteX100" fmla="*/ 8702040 w 11737340"/>
                  <a:gd name="connsiteY100" fmla="*/ 3604260 h 4168140"/>
                  <a:gd name="connsiteX101" fmla="*/ 8763000 w 11737340"/>
                  <a:gd name="connsiteY101" fmla="*/ 3634740 h 4168140"/>
                  <a:gd name="connsiteX102" fmla="*/ 8846820 w 11737340"/>
                  <a:gd name="connsiteY102" fmla="*/ 3632200 h 4168140"/>
                  <a:gd name="connsiteX103" fmla="*/ 8968740 w 11737340"/>
                  <a:gd name="connsiteY103" fmla="*/ 3634740 h 4168140"/>
                  <a:gd name="connsiteX104" fmla="*/ 9060180 w 11737340"/>
                  <a:gd name="connsiteY104" fmla="*/ 3642360 h 4168140"/>
                  <a:gd name="connsiteX105" fmla="*/ 9151620 w 11737340"/>
                  <a:gd name="connsiteY105" fmla="*/ 3657600 h 4168140"/>
                  <a:gd name="connsiteX106" fmla="*/ 9230360 w 11737340"/>
                  <a:gd name="connsiteY106" fmla="*/ 3657600 h 4168140"/>
                  <a:gd name="connsiteX107" fmla="*/ 9331960 w 11737340"/>
                  <a:gd name="connsiteY107" fmla="*/ 3629660 h 4168140"/>
                  <a:gd name="connsiteX108" fmla="*/ 9433560 w 11737340"/>
                  <a:gd name="connsiteY108" fmla="*/ 3589020 h 4168140"/>
                  <a:gd name="connsiteX109" fmla="*/ 9535160 w 11737340"/>
                  <a:gd name="connsiteY109" fmla="*/ 3540760 h 4168140"/>
                  <a:gd name="connsiteX110" fmla="*/ 9646920 w 11737340"/>
                  <a:gd name="connsiteY110" fmla="*/ 3489960 h 4168140"/>
                  <a:gd name="connsiteX111" fmla="*/ 9784080 w 11737340"/>
                  <a:gd name="connsiteY111" fmla="*/ 3444240 h 4168140"/>
                  <a:gd name="connsiteX112" fmla="*/ 9860280 w 11737340"/>
                  <a:gd name="connsiteY112" fmla="*/ 3383280 h 4168140"/>
                  <a:gd name="connsiteX113" fmla="*/ 9921240 w 11737340"/>
                  <a:gd name="connsiteY113" fmla="*/ 3314700 h 4168140"/>
                  <a:gd name="connsiteX114" fmla="*/ 9997440 w 11737340"/>
                  <a:gd name="connsiteY114" fmla="*/ 3208020 h 4168140"/>
                  <a:gd name="connsiteX115" fmla="*/ 10043160 w 11737340"/>
                  <a:gd name="connsiteY115" fmla="*/ 3101340 h 4168140"/>
                  <a:gd name="connsiteX116" fmla="*/ 10104120 w 11737340"/>
                  <a:gd name="connsiteY116" fmla="*/ 3017520 h 4168140"/>
                  <a:gd name="connsiteX117" fmla="*/ 10157460 w 11737340"/>
                  <a:gd name="connsiteY117" fmla="*/ 2933700 h 4168140"/>
                  <a:gd name="connsiteX118" fmla="*/ 10218420 w 11737340"/>
                  <a:gd name="connsiteY118" fmla="*/ 2849880 h 4168140"/>
                  <a:gd name="connsiteX119" fmla="*/ 10294620 w 11737340"/>
                  <a:gd name="connsiteY119" fmla="*/ 2735580 h 4168140"/>
                  <a:gd name="connsiteX120" fmla="*/ 10347960 w 11737340"/>
                  <a:gd name="connsiteY120" fmla="*/ 2621280 h 4168140"/>
                  <a:gd name="connsiteX121" fmla="*/ 10431780 w 11737340"/>
                  <a:gd name="connsiteY121" fmla="*/ 2499360 h 4168140"/>
                  <a:gd name="connsiteX122" fmla="*/ 10500360 w 11737340"/>
                  <a:gd name="connsiteY122" fmla="*/ 2354580 h 4168140"/>
                  <a:gd name="connsiteX123" fmla="*/ 10553700 w 11737340"/>
                  <a:gd name="connsiteY123" fmla="*/ 2263140 h 4168140"/>
                  <a:gd name="connsiteX124" fmla="*/ 10584180 w 11737340"/>
                  <a:gd name="connsiteY124" fmla="*/ 2194560 h 4168140"/>
                  <a:gd name="connsiteX125" fmla="*/ 10624820 w 11737340"/>
                  <a:gd name="connsiteY125" fmla="*/ 2125980 h 4168140"/>
                  <a:gd name="connsiteX126" fmla="*/ 10675620 w 11737340"/>
                  <a:gd name="connsiteY126" fmla="*/ 2049780 h 4168140"/>
                  <a:gd name="connsiteX127" fmla="*/ 10690860 w 11737340"/>
                  <a:gd name="connsiteY127" fmla="*/ 1988820 h 4168140"/>
                  <a:gd name="connsiteX128" fmla="*/ 10713720 w 11737340"/>
                  <a:gd name="connsiteY128" fmla="*/ 1927860 h 4168140"/>
                  <a:gd name="connsiteX129" fmla="*/ 10767060 w 11737340"/>
                  <a:gd name="connsiteY129" fmla="*/ 1859280 h 4168140"/>
                  <a:gd name="connsiteX130" fmla="*/ 10873740 w 11737340"/>
                  <a:gd name="connsiteY130" fmla="*/ 1828800 h 4168140"/>
                  <a:gd name="connsiteX131" fmla="*/ 11079480 w 11737340"/>
                  <a:gd name="connsiteY131" fmla="*/ 1767840 h 4168140"/>
                  <a:gd name="connsiteX132" fmla="*/ 11247120 w 11737340"/>
                  <a:gd name="connsiteY132" fmla="*/ 1684020 h 4168140"/>
                  <a:gd name="connsiteX133" fmla="*/ 11407140 w 11737340"/>
                  <a:gd name="connsiteY133" fmla="*/ 1628140 h 4168140"/>
                  <a:gd name="connsiteX134" fmla="*/ 11490960 w 11737340"/>
                  <a:gd name="connsiteY134" fmla="*/ 1577340 h 4168140"/>
                  <a:gd name="connsiteX135" fmla="*/ 11635740 w 11737340"/>
                  <a:gd name="connsiteY135" fmla="*/ 1508760 h 4168140"/>
                  <a:gd name="connsiteX136" fmla="*/ 11737340 w 11737340"/>
                  <a:gd name="connsiteY136" fmla="*/ 1442720 h 4168140"/>
                  <a:gd name="connsiteX137" fmla="*/ 11620500 w 11737340"/>
                  <a:gd name="connsiteY137" fmla="*/ 1417320 h 4168140"/>
                  <a:gd name="connsiteX138" fmla="*/ 11567160 w 11737340"/>
                  <a:gd name="connsiteY138" fmla="*/ 1379220 h 4168140"/>
                  <a:gd name="connsiteX139" fmla="*/ 11498580 w 11737340"/>
                  <a:gd name="connsiteY139" fmla="*/ 1318260 h 4168140"/>
                  <a:gd name="connsiteX140" fmla="*/ 11468100 w 11737340"/>
                  <a:gd name="connsiteY140" fmla="*/ 1280160 h 4168140"/>
                  <a:gd name="connsiteX141" fmla="*/ 11442700 w 11737340"/>
                  <a:gd name="connsiteY141" fmla="*/ 1231900 h 4168140"/>
                  <a:gd name="connsiteX142" fmla="*/ 11384280 w 11737340"/>
                  <a:gd name="connsiteY142" fmla="*/ 1310640 h 4168140"/>
                  <a:gd name="connsiteX143" fmla="*/ 11353800 w 11737340"/>
                  <a:gd name="connsiteY143" fmla="*/ 1356360 h 4168140"/>
                  <a:gd name="connsiteX144" fmla="*/ 11224260 w 11737340"/>
                  <a:gd name="connsiteY144" fmla="*/ 1417320 h 4168140"/>
                  <a:gd name="connsiteX145" fmla="*/ 11109960 w 11737340"/>
                  <a:gd name="connsiteY145" fmla="*/ 1463040 h 4168140"/>
                  <a:gd name="connsiteX146" fmla="*/ 10911840 w 11737340"/>
                  <a:gd name="connsiteY146" fmla="*/ 1524000 h 4168140"/>
                  <a:gd name="connsiteX147" fmla="*/ 10774680 w 11737340"/>
                  <a:gd name="connsiteY147" fmla="*/ 1546860 h 4168140"/>
                  <a:gd name="connsiteX148" fmla="*/ 10675620 w 11737340"/>
                  <a:gd name="connsiteY148" fmla="*/ 1615440 h 4168140"/>
                  <a:gd name="connsiteX149" fmla="*/ 10568940 w 11737340"/>
                  <a:gd name="connsiteY149" fmla="*/ 1676400 h 4168140"/>
                  <a:gd name="connsiteX150" fmla="*/ 10485120 w 11737340"/>
                  <a:gd name="connsiteY150" fmla="*/ 1760220 h 4168140"/>
                  <a:gd name="connsiteX151" fmla="*/ 10454640 w 11737340"/>
                  <a:gd name="connsiteY151" fmla="*/ 1836420 h 4168140"/>
                  <a:gd name="connsiteX152" fmla="*/ 10416540 w 11737340"/>
                  <a:gd name="connsiteY152" fmla="*/ 1927860 h 4168140"/>
                  <a:gd name="connsiteX153" fmla="*/ 10401300 w 11737340"/>
                  <a:gd name="connsiteY153" fmla="*/ 2004060 h 4168140"/>
                  <a:gd name="connsiteX154" fmla="*/ 10363200 w 11737340"/>
                  <a:gd name="connsiteY154" fmla="*/ 2095500 h 4168140"/>
                  <a:gd name="connsiteX155" fmla="*/ 10317480 w 11737340"/>
                  <a:gd name="connsiteY155" fmla="*/ 2225040 h 4168140"/>
                  <a:gd name="connsiteX156" fmla="*/ 10287000 w 11737340"/>
                  <a:gd name="connsiteY156" fmla="*/ 2346960 h 4168140"/>
                  <a:gd name="connsiteX157" fmla="*/ 10218420 w 11737340"/>
                  <a:gd name="connsiteY157" fmla="*/ 2499360 h 4168140"/>
                  <a:gd name="connsiteX158" fmla="*/ 10134600 w 11737340"/>
                  <a:gd name="connsiteY158" fmla="*/ 2621280 h 4168140"/>
                  <a:gd name="connsiteX159" fmla="*/ 10043160 w 11737340"/>
                  <a:gd name="connsiteY159" fmla="*/ 2735580 h 4168140"/>
                  <a:gd name="connsiteX160" fmla="*/ 9974580 w 11737340"/>
                  <a:gd name="connsiteY160" fmla="*/ 2857500 h 4168140"/>
                  <a:gd name="connsiteX161" fmla="*/ 9906000 w 11737340"/>
                  <a:gd name="connsiteY161" fmla="*/ 2941320 h 4168140"/>
                  <a:gd name="connsiteX162" fmla="*/ 9860280 w 11737340"/>
                  <a:gd name="connsiteY162" fmla="*/ 3032760 h 4168140"/>
                  <a:gd name="connsiteX163" fmla="*/ 9806940 w 11737340"/>
                  <a:gd name="connsiteY163" fmla="*/ 3116580 h 4168140"/>
                  <a:gd name="connsiteX164" fmla="*/ 9715500 w 11737340"/>
                  <a:gd name="connsiteY164" fmla="*/ 3208020 h 4168140"/>
                  <a:gd name="connsiteX165" fmla="*/ 9616440 w 11737340"/>
                  <a:gd name="connsiteY165" fmla="*/ 3261360 h 4168140"/>
                  <a:gd name="connsiteX166" fmla="*/ 9532620 w 11737340"/>
                  <a:gd name="connsiteY166" fmla="*/ 3329940 h 4168140"/>
                  <a:gd name="connsiteX167" fmla="*/ 9471660 w 11737340"/>
                  <a:gd name="connsiteY167" fmla="*/ 3375660 h 4168140"/>
                  <a:gd name="connsiteX168" fmla="*/ 9410700 w 11737340"/>
                  <a:gd name="connsiteY168" fmla="*/ 3429000 h 4168140"/>
                  <a:gd name="connsiteX169" fmla="*/ 9288780 w 11737340"/>
                  <a:gd name="connsiteY169" fmla="*/ 3436620 h 4168140"/>
                  <a:gd name="connsiteX170" fmla="*/ 9166860 w 11737340"/>
                  <a:gd name="connsiteY170" fmla="*/ 3444240 h 4168140"/>
                  <a:gd name="connsiteX171" fmla="*/ 9029700 w 11737340"/>
                  <a:gd name="connsiteY171" fmla="*/ 3413760 h 4168140"/>
                  <a:gd name="connsiteX172" fmla="*/ 8823960 w 11737340"/>
                  <a:gd name="connsiteY172" fmla="*/ 3360420 h 4168140"/>
                  <a:gd name="connsiteX173" fmla="*/ 8679180 w 11737340"/>
                  <a:gd name="connsiteY173" fmla="*/ 3329940 h 4168140"/>
                  <a:gd name="connsiteX174" fmla="*/ 8572500 w 11737340"/>
                  <a:gd name="connsiteY174" fmla="*/ 3276600 h 4168140"/>
                  <a:gd name="connsiteX175" fmla="*/ 8465820 w 11737340"/>
                  <a:gd name="connsiteY175" fmla="*/ 3215640 h 4168140"/>
                  <a:gd name="connsiteX176" fmla="*/ 8321040 w 11737340"/>
                  <a:gd name="connsiteY176" fmla="*/ 3177540 h 4168140"/>
                  <a:gd name="connsiteX177" fmla="*/ 8199120 w 11737340"/>
                  <a:gd name="connsiteY177" fmla="*/ 3131820 h 4168140"/>
                  <a:gd name="connsiteX178" fmla="*/ 8069580 w 11737340"/>
                  <a:gd name="connsiteY178" fmla="*/ 3078480 h 4168140"/>
                  <a:gd name="connsiteX179" fmla="*/ 7917180 w 11737340"/>
                  <a:gd name="connsiteY179" fmla="*/ 2994660 h 4168140"/>
                  <a:gd name="connsiteX180" fmla="*/ 7787640 w 11737340"/>
                  <a:gd name="connsiteY180" fmla="*/ 2971800 h 4168140"/>
                  <a:gd name="connsiteX181" fmla="*/ 7719060 w 11737340"/>
                  <a:gd name="connsiteY181" fmla="*/ 2933700 h 4168140"/>
                  <a:gd name="connsiteX182" fmla="*/ 7612380 w 11737340"/>
                  <a:gd name="connsiteY182" fmla="*/ 2903220 h 4168140"/>
                  <a:gd name="connsiteX183" fmla="*/ 7566660 w 11737340"/>
                  <a:gd name="connsiteY183" fmla="*/ 2887980 h 4168140"/>
                  <a:gd name="connsiteX184" fmla="*/ 7551420 w 11737340"/>
                  <a:gd name="connsiteY184" fmla="*/ 2849880 h 4168140"/>
                  <a:gd name="connsiteX185" fmla="*/ 7533640 w 11737340"/>
                  <a:gd name="connsiteY185" fmla="*/ 2788920 h 4168140"/>
                  <a:gd name="connsiteX186" fmla="*/ 7475220 w 11737340"/>
                  <a:gd name="connsiteY186" fmla="*/ 2857500 h 4168140"/>
                  <a:gd name="connsiteX187" fmla="*/ 7414260 w 11737340"/>
                  <a:gd name="connsiteY187" fmla="*/ 2887980 h 4168140"/>
                  <a:gd name="connsiteX188" fmla="*/ 7345680 w 11737340"/>
                  <a:gd name="connsiteY188" fmla="*/ 2971800 h 4168140"/>
                  <a:gd name="connsiteX189" fmla="*/ 7315200 w 11737340"/>
                  <a:gd name="connsiteY189" fmla="*/ 2994660 h 4168140"/>
                  <a:gd name="connsiteX190" fmla="*/ 7261860 w 11737340"/>
                  <a:gd name="connsiteY190" fmla="*/ 3009900 h 4168140"/>
                  <a:gd name="connsiteX191" fmla="*/ 7193280 w 11737340"/>
                  <a:gd name="connsiteY191" fmla="*/ 3025140 h 4168140"/>
                  <a:gd name="connsiteX192" fmla="*/ 7155180 w 11737340"/>
                  <a:gd name="connsiteY192" fmla="*/ 3078480 h 4168140"/>
                  <a:gd name="connsiteX193" fmla="*/ 7109460 w 11737340"/>
                  <a:gd name="connsiteY193" fmla="*/ 3154680 h 4168140"/>
                  <a:gd name="connsiteX194" fmla="*/ 7048500 w 11737340"/>
                  <a:gd name="connsiteY194" fmla="*/ 3246120 h 4168140"/>
                  <a:gd name="connsiteX195" fmla="*/ 6995160 w 11737340"/>
                  <a:gd name="connsiteY195" fmla="*/ 3307080 h 4168140"/>
                  <a:gd name="connsiteX196" fmla="*/ 6972300 w 11737340"/>
                  <a:gd name="connsiteY196" fmla="*/ 3352800 h 4168140"/>
                  <a:gd name="connsiteX197" fmla="*/ 6949440 w 11737340"/>
                  <a:gd name="connsiteY197" fmla="*/ 3413760 h 4168140"/>
                  <a:gd name="connsiteX198" fmla="*/ 6949440 w 11737340"/>
                  <a:gd name="connsiteY198" fmla="*/ 3413760 h 4168140"/>
                  <a:gd name="connsiteX199" fmla="*/ 6911340 w 11737340"/>
                  <a:gd name="connsiteY199" fmla="*/ 3474720 h 4168140"/>
                  <a:gd name="connsiteX200" fmla="*/ 6888480 w 11737340"/>
                  <a:gd name="connsiteY200" fmla="*/ 3505200 h 4168140"/>
                  <a:gd name="connsiteX201" fmla="*/ 6819900 w 11737340"/>
                  <a:gd name="connsiteY201" fmla="*/ 3566160 h 4168140"/>
                  <a:gd name="connsiteX202" fmla="*/ 6743700 w 11737340"/>
                  <a:gd name="connsiteY202" fmla="*/ 3581400 h 4168140"/>
                  <a:gd name="connsiteX203" fmla="*/ 6675120 w 11737340"/>
                  <a:gd name="connsiteY203" fmla="*/ 3657600 h 4168140"/>
                  <a:gd name="connsiteX204" fmla="*/ 6629400 w 11737340"/>
                  <a:gd name="connsiteY204" fmla="*/ 3718560 h 4168140"/>
                  <a:gd name="connsiteX205" fmla="*/ 6576060 w 11737340"/>
                  <a:gd name="connsiteY205" fmla="*/ 3779520 h 4168140"/>
                  <a:gd name="connsiteX206" fmla="*/ 6484620 w 11737340"/>
                  <a:gd name="connsiteY206" fmla="*/ 3817620 h 4168140"/>
                  <a:gd name="connsiteX207" fmla="*/ 6400800 w 11737340"/>
                  <a:gd name="connsiteY207" fmla="*/ 3832860 h 4168140"/>
                  <a:gd name="connsiteX208" fmla="*/ 6263640 w 11737340"/>
                  <a:gd name="connsiteY208" fmla="*/ 3870960 h 4168140"/>
                  <a:gd name="connsiteX209" fmla="*/ 6126480 w 11737340"/>
                  <a:gd name="connsiteY209" fmla="*/ 3901440 h 4168140"/>
                  <a:gd name="connsiteX210" fmla="*/ 6027420 w 11737340"/>
                  <a:gd name="connsiteY210" fmla="*/ 3916680 h 4168140"/>
                  <a:gd name="connsiteX211" fmla="*/ 5890260 w 11737340"/>
                  <a:gd name="connsiteY211" fmla="*/ 3878580 h 4168140"/>
                  <a:gd name="connsiteX212" fmla="*/ 5821680 w 11737340"/>
                  <a:gd name="connsiteY212" fmla="*/ 3863340 h 4168140"/>
                  <a:gd name="connsiteX213" fmla="*/ 5737860 w 11737340"/>
                  <a:gd name="connsiteY213" fmla="*/ 3825240 h 4168140"/>
                  <a:gd name="connsiteX214" fmla="*/ 5638800 w 11737340"/>
                  <a:gd name="connsiteY214" fmla="*/ 3794760 h 4168140"/>
                  <a:gd name="connsiteX215" fmla="*/ 5524500 w 11737340"/>
                  <a:gd name="connsiteY215" fmla="*/ 3756660 h 4168140"/>
                  <a:gd name="connsiteX216" fmla="*/ 5448300 w 11737340"/>
                  <a:gd name="connsiteY216" fmla="*/ 3718560 h 4168140"/>
                  <a:gd name="connsiteX217" fmla="*/ 5349240 w 11737340"/>
                  <a:gd name="connsiteY217" fmla="*/ 3657600 h 4168140"/>
                  <a:gd name="connsiteX218" fmla="*/ 5295900 w 11737340"/>
                  <a:gd name="connsiteY218" fmla="*/ 3619500 h 4168140"/>
                  <a:gd name="connsiteX219" fmla="*/ 5234940 w 11737340"/>
                  <a:gd name="connsiteY219" fmla="*/ 3596640 h 4168140"/>
                  <a:gd name="connsiteX220" fmla="*/ 5135880 w 11737340"/>
                  <a:gd name="connsiteY220" fmla="*/ 3550920 h 4168140"/>
                  <a:gd name="connsiteX221" fmla="*/ 5059680 w 11737340"/>
                  <a:gd name="connsiteY221" fmla="*/ 3505200 h 4168140"/>
                  <a:gd name="connsiteX222" fmla="*/ 5029200 w 11737340"/>
                  <a:gd name="connsiteY222" fmla="*/ 3482340 h 4168140"/>
                  <a:gd name="connsiteX223" fmla="*/ 4960620 w 11737340"/>
                  <a:gd name="connsiteY223" fmla="*/ 3413760 h 4168140"/>
                  <a:gd name="connsiteX224" fmla="*/ 4876800 w 11737340"/>
                  <a:gd name="connsiteY224" fmla="*/ 3299460 h 4168140"/>
                  <a:gd name="connsiteX225" fmla="*/ 4808220 w 11737340"/>
                  <a:gd name="connsiteY225" fmla="*/ 3200400 h 4168140"/>
                  <a:gd name="connsiteX226" fmla="*/ 4777740 w 11737340"/>
                  <a:gd name="connsiteY226" fmla="*/ 3147060 h 4168140"/>
                  <a:gd name="connsiteX227" fmla="*/ 4724400 w 11737340"/>
                  <a:gd name="connsiteY227" fmla="*/ 3108960 h 4168140"/>
                  <a:gd name="connsiteX228" fmla="*/ 4648200 w 11737340"/>
                  <a:gd name="connsiteY228" fmla="*/ 3063240 h 4168140"/>
                  <a:gd name="connsiteX229" fmla="*/ 4533900 w 11737340"/>
                  <a:gd name="connsiteY229" fmla="*/ 2979420 h 4168140"/>
                  <a:gd name="connsiteX230" fmla="*/ 4427220 w 11737340"/>
                  <a:gd name="connsiteY230" fmla="*/ 2941320 h 4168140"/>
                  <a:gd name="connsiteX231" fmla="*/ 4366260 w 11737340"/>
                  <a:gd name="connsiteY231" fmla="*/ 2903220 h 4168140"/>
                  <a:gd name="connsiteX232" fmla="*/ 4244340 w 11737340"/>
                  <a:gd name="connsiteY232" fmla="*/ 2842260 h 4168140"/>
                  <a:gd name="connsiteX233" fmla="*/ 4145280 w 11737340"/>
                  <a:gd name="connsiteY233" fmla="*/ 2811780 h 4168140"/>
                  <a:gd name="connsiteX234" fmla="*/ 4038600 w 11737340"/>
                  <a:gd name="connsiteY234" fmla="*/ 2804160 h 4168140"/>
                  <a:gd name="connsiteX235" fmla="*/ 3954780 w 11737340"/>
                  <a:gd name="connsiteY235" fmla="*/ 2819400 h 4168140"/>
                  <a:gd name="connsiteX236" fmla="*/ 3863340 w 11737340"/>
                  <a:gd name="connsiteY236" fmla="*/ 2804160 h 4168140"/>
                  <a:gd name="connsiteX237" fmla="*/ 3741420 w 11737340"/>
                  <a:gd name="connsiteY237" fmla="*/ 2781300 h 4168140"/>
                  <a:gd name="connsiteX238" fmla="*/ 3649980 w 11737340"/>
                  <a:gd name="connsiteY238" fmla="*/ 2743200 h 4168140"/>
                  <a:gd name="connsiteX239" fmla="*/ 3573780 w 11737340"/>
                  <a:gd name="connsiteY239" fmla="*/ 2674620 h 4168140"/>
                  <a:gd name="connsiteX240" fmla="*/ 3482340 w 11737340"/>
                  <a:gd name="connsiteY240" fmla="*/ 2621280 h 4168140"/>
                  <a:gd name="connsiteX241" fmla="*/ 3436620 w 11737340"/>
                  <a:gd name="connsiteY241" fmla="*/ 2552700 h 4168140"/>
                  <a:gd name="connsiteX242" fmla="*/ 3329940 w 11737340"/>
                  <a:gd name="connsiteY242" fmla="*/ 2423160 h 4168140"/>
                  <a:gd name="connsiteX243" fmla="*/ 3261360 w 11737340"/>
                  <a:gd name="connsiteY243" fmla="*/ 2324100 h 4168140"/>
                  <a:gd name="connsiteX244" fmla="*/ 3131820 w 11737340"/>
                  <a:gd name="connsiteY244" fmla="*/ 2209800 h 4168140"/>
                  <a:gd name="connsiteX245" fmla="*/ 3040380 w 11737340"/>
                  <a:gd name="connsiteY245" fmla="*/ 2141220 h 4168140"/>
                  <a:gd name="connsiteX246" fmla="*/ 2910840 w 11737340"/>
                  <a:gd name="connsiteY246" fmla="*/ 2034540 h 4168140"/>
                  <a:gd name="connsiteX247" fmla="*/ 2849880 w 11737340"/>
                  <a:gd name="connsiteY247" fmla="*/ 1958340 h 4168140"/>
                  <a:gd name="connsiteX248" fmla="*/ 2743200 w 11737340"/>
                  <a:gd name="connsiteY248" fmla="*/ 1889760 h 4168140"/>
                  <a:gd name="connsiteX249" fmla="*/ 2659380 w 11737340"/>
                  <a:gd name="connsiteY249" fmla="*/ 1844040 h 4168140"/>
                  <a:gd name="connsiteX250" fmla="*/ 2575560 w 11737340"/>
                  <a:gd name="connsiteY250" fmla="*/ 1744980 h 4168140"/>
                  <a:gd name="connsiteX251" fmla="*/ 2468880 w 11737340"/>
                  <a:gd name="connsiteY251" fmla="*/ 1645920 h 4168140"/>
                  <a:gd name="connsiteX252" fmla="*/ 2400300 w 11737340"/>
                  <a:gd name="connsiteY252" fmla="*/ 1607820 h 4168140"/>
                  <a:gd name="connsiteX253" fmla="*/ 2263140 w 11737340"/>
                  <a:gd name="connsiteY253" fmla="*/ 1501140 h 4168140"/>
                  <a:gd name="connsiteX254" fmla="*/ 2171700 w 11737340"/>
                  <a:gd name="connsiteY254" fmla="*/ 1432560 h 4168140"/>
                  <a:gd name="connsiteX255" fmla="*/ 2087880 w 11737340"/>
                  <a:gd name="connsiteY255" fmla="*/ 1363980 h 4168140"/>
                  <a:gd name="connsiteX256" fmla="*/ 1950720 w 11737340"/>
                  <a:gd name="connsiteY256" fmla="*/ 1272540 h 4168140"/>
                  <a:gd name="connsiteX257" fmla="*/ 1805940 w 11737340"/>
                  <a:gd name="connsiteY257" fmla="*/ 1135380 h 4168140"/>
                  <a:gd name="connsiteX258" fmla="*/ 1729740 w 11737340"/>
                  <a:gd name="connsiteY258" fmla="*/ 1089660 h 4168140"/>
                  <a:gd name="connsiteX259" fmla="*/ 1668780 w 11737340"/>
                  <a:gd name="connsiteY259" fmla="*/ 1043940 h 4168140"/>
                  <a:gd name="connsiteX260" fmla="*/ 1592580 w 11737340"/>
                  <a:gd name="connsiteY260" fmla="*/ 990600 h 4168140"/>
                  <a:gd name="connsiteX261" fmla="*/ 1470660 w 11737340"/>
                  <a:gd name="connsiteY261" fmla="*/ 891540 h 4168140"/>
                  <a:gd name="connsiteX262" fmla="*/ 1386840 w 11737340"/>
                  <a:gd name="connsiteY262" fmla="*/ 845820 h 4168140"/>
                  <a:gd name="connsiteX263" fmla="*/ 1318260 w 11737340"/>
                  <a:gd name="connsiteY263" fmla="*/ 784860 h 4168140"/>
                  <a:gd name="connsiteX264" fmla="*/ 1264920 w 11737340"/>
                  <a:gd name="connsiteY264" fmla="*/ 723900 h 4168140"/>
                  <a:gd name="connsiteX265" fmla="*/ 1181100 w 11737340"/>
                  <a:gd name="connsiteY265" fmla="*/ 647700 h 4168140"/>
                  <a:gd name="connsiteX266" fmla="*/ 1089660 w 11737340"/>
                  <a:gd name="connsiteY266" fmla="*/ 624840 h 4168140"/>
                  <a:gd name="connsiteX267" fmla="*/ 1021080 w 11737340"/>
                  <a:gd name="connsiteY267" fmla="*/ 586740 h 4168140"/>
                  <a:gd name="connsiteX268" fmla="*/ 937260 w 11737340"/>
                  <a:gd name="connsiteY268" fmla="*/ 548640 h 4168140"/>
                  <a:gd name="connsiteX269" fmla="*/ 830580 w 11737340"/>
                  <a:gd name="connsiteY269" fmla="*/ 510540 h 4168140"/>
                  <a:gd name="connsiteX270" fmla="*/ 754380 w 11737340"/>
                  <a:gd name="connsiteY270" fmla="*/ 457200 h 4168140"/>
                  <a:gd name="connsiteX271" fmla="*/ 708660 w 11737340"/>
                  <a:gd name="connsiteY271" fmla="*/ 419100 h 4168140"/>
                  <a:gd name="connsiteX272" fmla="*/ 609600 w 11737340"/>
                  <a:gd name="connsiteY272" fmla="*/ 396240 h 4168140"/>
                  <a:gd name="connsiteX273" fmla="*/ 548640 w 11737340"/>
                  <a:gd name="connsiteY273" fmla="*/ 320040 h 4168140"/>
                  <a:gd name="connsiteX274" fmla="*/ 510540 w 11737340"/>
                  <a:gd name="connsiteY274" fmla="*/ 251460 h 4168140"/>
                  <a:gd name="connsiteX275" fmla="*/ 464820 w 11737340"/>
                  <a:gd name="connsiteY275" fmla="*/ 190500 h 4168140"/>
                  <a:gd name="connsiteX276" fmla="*/ 411480 w 11737340"/>
                  <a:gd name="connsiteY276" fmla="*/ 137160 h 4168140"/>
                  <a:gd name="connsiteX277" fmla="*/ 373380 w 11737340"/>
                  <a:gd name="connsiteY277" fmla="*/ 45720 h 4168140"/>
                  <a:gd name="connsiteX278" fmla="*/ 342900 w 11737340"/>
                  <a:gd name="connsiteY278" fmla="*/ 0 h 4168140"/>
                  <a:gd name="connsiteX279" fmla="*/ 327660 w 11737340"/>
                  <a:gd name="connsiteY279" fmla="*/ 60960 h 4168140"/>
                  <a:gd name="connsiteX280" fmla="*/ 289560 w 11737340"/>
                  <a:gd name="connsiteY280" fmla="*/ 91440 h 4168140"/>
                  <a:gd name="connsiteX281" fmla="*/ 236220 w 11737340"/>
                  <a:gd name="connsiteY281" fmla="*/ 114300 h 4168140"/>
                  <a:gd name="connsiteX282" fmla="*/ 198120 w 11737340"/>
                  <a:gd name="connsiteY282" fmla="*/ 175260 h 4168140"/>
                  <a:gd name="connsiteX283" fmla="*/ 175260 w 11737340"/>
                  <a:gd name="connsiteY283" fmla="*/ 228600 h 4168140"/>
                  <a:gd name="connsiteX284" fmla="*/ 114300 w 11737340"/>
                  <a:gd name="connsiteY284" fmla="*/ 236220 h 4168140"/>
                  <a:gd name="connsiteX285" fmla="*/ 45720 w 11737340"/>
                  <a:gd name="connsiteY285" fmla="*/ 251460 h 4168140"/>
                  <a:gd name="connsiteX286" fmla="*/ 0 w 11737340"/>
                  <a:gd name="connsiteY286" fmla="*/ 281940 h 4168140"/>
                  <a:gd name="connsiteX287" fmla="*/ 68580 w 11737340"/>
                  <a:gd name="connsiteY287" fmla="*/ 320040 h 4168140"/>
                  <a:gd name="connsiteX0" fmla="*/ 68580 w 11737340"/>
                  <a:gd name="connsiteY0" fmla="*/ 320040 h 4168140"/>
                  <a:gd name="connsiteX1" fmla="*/ 121920 w 11737340"/>
                  <a:gd name="connsiteY1" fmla="*/ 381000 h 4168140"/>
                  <a:gd name="connsiteX2" fmla="*/ 198120 w 11737340"/>
                  <a:gd name="connsiteY2" fmla="*/ 419100 h 4168140"/>
                  <a:gd name="connsiteX3" fmla="*/ 320040 w 11737340"/>
                  <a:gd name="connsiteY3" fmla="*/ 510540 h 4168140"/>
                  <a:gd name="connsiteX4" fmla="*/ 411480 w 11737340"/>
                  <a:gd name="connsiteY4" fmla="*/ 563880 h 4168140"/>
                  <a:gd name="connsiteX5" fmla="*/ 472440 w 11737340"/>
                  <a:gd name="connsiteY5" fmla="*/ 632460 h 4168140"/>
                  <a:gd name="connsiteX6" fmla="*/ 601980 w 11737340"/>
                  <a:gd name="connsiteY6" fmla="*/ 708660 h 4168140"/>
                  <a:gd name="connsiteX7" fmla="*/ 739140 w 11737340"/>
                  <a:gd name="connsiteY7" fmla="*/ 784860 h 4168140"/>
                  <a:gd name="connsiteX8" fmla="*/ 861060 w 11737340"/>
                  <a:gd name="connsiteY8" fmla="*/ 868680 h 4168140"/>
                  <a:gd name="connsiteX9" fmla="*/ 944880 w 11737340"/>
                  <a:gd name="connsiteY9" fmla="*/ 952500 h 4168140"/>
                  <a:gd name="connsiteX10" fmla="*/ 1021080 w 11737340"/>
                  <a:gd name="connsiteY10" fmla="*/ 1005840 h 4168140"/>
                  <a:gd name="connsiteX11" fmla="*/ 1097280 w 11737340"/>
                  <a:gd name="connsiteY11" fmla="*/ 1043940 h 4168140"/>
                  <a:gd name="connsiteX12" fmla="*/ 1181100 w 11737340"/>
                  <a:gd name="connsiteY12" fmla="*/ 1104900 h 4168140"/>
                  <a:gd name="connsiteX13" fmla="*/ 1249680 w 11737340"/>
                  <a:gd name="connsiteY13" fmla="*/ 1150620 h 4168140"/>
                  <a:gd name="connsiteX14" fmla="*/ 1341120 w 11737340"/>
                  <a:gd name="connsiteY14" fmla="*/ 1196340 h 4168140"/>
                  <a:gd name="connsiteX15" fmla="*/ 1417320 w 11737340"/>
                  <a:gd name="connsiteY15" fmla="*/ 1257300 h 4168140"/>
                  <a:gd name="connsiteX16" fmla="*/ 1493520 w 11737340"/>
                  <a:gd name="connsiteY16" fmla="*/ 1333500 h 4168140"/>
                  <a:gd name="connsiteX17" fmla="*/ 1569720 w 11737340"/>
                  <a:gd name="connsiteY17" fmla="*/ 1356360 h 4168140"/>
                  <a:gd name="connsiteX18" fmla="*/ 1684020 w 11737340"/>
                  <a:gd name="connsiteY18" fmla="*/ 1424940 h 4168140"/>
                  <a:gd name="connsiteX19" fmla="*/ 1729740 w 11737340"/>
                  <a:gd name="connsiteY19" fmla="*/ 1485900 h 4168140"/>
                  <a:gd name="connsiteX20" fmla="*/ 1844040 w 11737340"/>
                  <a:gd name="connsiteY20" fmla="*/ 1569720 h 4168140"/>
                  <a:gd name="connsiteX21" fmla="*/ 1935480 w 11737340"/>
                  <a:gd name="connsiteY21" fmla="*/ 1615440 h 4168140"/>
                  <a:gd name="connsiteX22" fmla="*/ 2049780 w 11737340"/>
                  <a:gd name="connsiteY22" fmla="*/ 1691640 h 4168140"/>
                  <a:gd name="connsiteX23" fmla="*/ 2133600 w 11737340"/>
                  <a:gd name="connsiteY23" fmla="*/ 1729740 h 4168140"/>
                  <a:gd name="connsiteX24" fmla="*/ 2202180 w 11737340"/>
                  <a:gd name="connsiteY24" fmla="*/ 1805940 h 4168140"/>
                  <a:gd name="connsiteX25" fmla="*/ 2255520 w 11737340"/>
                  <a:gd name="connsiteY25" fmla="*/ 1821180 h 4168140"/>
                  <a:gd name="connsiteX26" fmla="*/ 2316480 w 11737340"/>
                  <a:gd name="connsiteY26" fmla="*/ 1866900 h 4168140"/>
                  <a:gd name="connsiteX27" fmla="*/ 2423160 w 11737340"/>
                  <a:gd name="connsiteY27" fmla="*/ 2004060 h 4168140"/>
                  <a:gd name="connsiteX28" fmla="*/ 2476500 w 11737340"/>
                  <a:gd name="connsiteY28" fmla="*/ 2087880 h 4168140"/>
                  <a:gd name="connsiteX29" fmla="*/ 2567940 w 11737340"/>
                  <a:gd name="connsiteY29" fmla="*/ 2148840 h 4168140"/>
                  <a:gd name="connsiteX30" fmla="*/ 2682240 w 11737340"/>
                  <a:gd name="connsiteY30" fmla="*/ 2186940 h 4168140"/>
                  <a:gd name="connsiteX31" fmla="*/ 2743200 w 11737340"/>
                  <a:gd name="connsiteY31" fmla="*/ 2209800 h 4168140"/>
                  <a:gd name="connsiteX32" fmla="*/ 2811780 w 11737340"/>
                  <a:gd name="connsiteY32" fmla="*/ 2247900 h 4168140"/>
                  <a:gd name="connsiteX33" fmla="*/ 2887980 w 11737340"/>
                  <a:gd name="connsiteY33" fmla="*/ 2301240 h 4168140"/>
                  <a:gd name="connsiteX34" fmla="*/ 2979420 w 11737340"/>
                  <a:gd name="connsiteY34" fmla="*/ 2385060 h 4168140"/>
                  <a:gd name="connsiteX35" fmla="*/ 3055620 w 11737340"/>
                  <a:gd name="connsiteY35" fmla="*/ 2461260 h 4168140"/>
                  <a:gd name="connsiteX36" fmla="*/ 3139440 w 11737340"/>
                  <a:gd name="connsiteY36" fmla="*/ 2537460 h 4168140"/>
                  <a:gd name="connsiteX37" fmla="*/ 3261360 w 11737340"/>
                  <a:gd name="connsiteY37" fmla="*/ 2628900 h 4168140"/>
                  <a:gd name="connsiteX38" fmla="*/ 3345180 w 11737340"/>
                  <a:gd name="connsiteY38" fmla="*/ 2720340 h 4168140"/>
                  <a:gd name="connsiteX39" fmla="*/ 3444240 w 11737340"/>
                  <a:gd name="connsiteY39" fmla="*/ 2796540 h 4168140"/>
                  <a:gd name="connsiteX40" fmla="*/ 3558540 w 11737340"/>
                  <a:gd name="connsiteY40" fmla="*/ 2872740 h 4168140"/>
                  <a:gd name="connsiteX41" fmla="*/ 3619500 w 11737340"/>
                  <a:gd name="connsiteY41" fmla="*/ 2979420 h 4168140"/>
                  <a:gd name="connsiteX42" fmla="*/ 3619500 w 11737340"/>
                  <a:gd name="connsiteY42" fmla="*/ 2979420 h 4168140"/>
                  <a:gd name="connsiteX43" fmla="*/ 3649980 w 11737340"/>
                  <a:gd name="connsiteY43" fmla="*/ 3048000 h 4168140"/>
                  <a:gd name="connsiteX44" fmla="*/ 3703320 w 11737340"/>
                  <a:gd name="connsiteY44" fmla="*/ 3086100 h 4168140"/>
                  <a:gd name="connsiteX45" fmla="*/ 3764280 w 11737340"/>
                  <a:gd name="connsiteY45" fmla="*/ 3063240 h 4168140"/>
                  <a:gd name="connsiteX46" fmla="*/ 3848100 w 11737340"/>
                  <a:gd name="connsiteY46" fmla="*/ 3025140 h 4168140"/>
                  <a:gd name="connsiteX47" fmla="*/ 3916680 w 11737340"/>
                  <a:gd name="connsiteY47" fmla="*/ 3032760 h 4168140"/>
                  <a:gd name="connsiteX48" fmla="*/ 4030980 w 11737340"/>
                  <a:gd name="connsiteY48" fmla="*/ 3063240 h 4168140"/>
                  <a:gd name="connsiteX49" fmla="*/ 4137660 w 11737340"/>
                  <a:gd name="connsiteY49" fmla="*/ 3101340 h 4168140"/>
                  <a:gd name="connsiteX50" fmla="*/ 4259580 w 11737340"/>
                  <a:gd name="connsiteY50" fmla="*/ 3147060 h 4168140"/>
                  <a:gd name="connsiteX51" fmla="*/ 4381500 w 11737340"/>
                  <a:gd name="connsiteY51" fmla="*/ 3192780 h 4168140"/>
                  <a:gd name="connsiteX52" fmla="*/ 4526280 w 11737340"/>
                  <a:gd name="connsiteY52" fmla="*/ 3276600 h 4168140"/>
                  <a:gd name="connsiteX53" fmla="*/ 4587240 w 11737340"/>
                  <a:gd name="connsiteY53" fmla="*/ 3299460 h 4168140"/>
                  <a:gd name="connsiteX54" fmla="*/ 4610100 w 11737340"/>
                  <a:gd name="connsiteY54" fmla="*/ 3352800 h 4168140"/>
                  <a:gd name="connsiteX55" fmla="*/ 4648200 w 11737340"/>
                  <a:gd name="connsiteY55" fmla="*/ 3436620 h 4168140"/>
                  <a:gd name="connsiteX56" fmla="*/ 4671060 w 11737340"/>
                  <a:gd name="connsiteY56" fmla="*/ 3520440 h 4168140"/>
                  <a:gd name="connsiteX57" fmla="*/ 4678680 w 11737340"/>
                  <a:gd name="connsiteY57" fmla="*/ 3589020 h 4168140"/>
                  <a:gd name="connsiteX58" fmla="*/ 4686300 w 11737340"/>
                  <a:gd name="connsiteY58" fmla="*/ 3649980 h 4168140"/>
                  <a:gd name="connsiteX59" fmla="*/ 4724400 w 11737340"/>
                  <a:gd name="connsiteY59" fmla="*/ 3680460 h 4168140"/>
                  <a:gd name="connsiteX60" fmla="*/ 4785360 w 11737340"/>
                  <a:gd name="connsiteY60" fmla="*/ 3672840 h 4168140"/>
                  <a:gd name="connsiteX61" fmla="*/ 4869180 w 11737340"/>
                  <a:gd name="connsiteY61" fmla="*/ 3703320 h 4168140"/>
                  <a:gd name="connsiteX62" fmla="*/ 4914900 w 11737340"/>
                  <a:gd name="connsiteY62" fmla="*/ 3756660 h 4168140"/>
                  <a:gd name="connsiteX63" fmla="*/ 5105400 w 11737340"/>
                  <a:gd name="connsiteY63" fmla="*/ 3832860 h 4168140"/>
                  <a:gd name="connsiteX64" fmla="*/ 5173980 w 11737340"/>
                  <a:gd name="connsiteY64" fmla="*/ 3886200 h 4168140"/>
                  <a:gd name="connsiteX65" fmla="*/ 5242560 w 11737340"/>
                  <a:gd name="connsiteY65" fmla="*/ 3924300 h 4168140"/>
                  <a:gd name="connsiteX66" fmla="*/ 5364480 w 11737340"/>
                  <a:gd name="connsiteY66" fmla="*/ 3962400 h 4168140"/>
                  <a:gd name="connsiteX67" fmla="*/ 5516880 w 11737340"/>
                  <a:gd name="connsiteY67" fmla="*/ 4046220 h 4168140"/>
                  <a:gd name="connsiteX68" fmla="*/ 5585460 w 11737340"/>
                  <a:gd name="connsiteY68" fmla="*/ 4099560 h 4168140"/>
                  <a:gd name="connsiteX69" fmla="*/ 5661660 w 11737340"/>
                  <a:gd name="connsiteY69" fmla="*/ 4122420 h 4168140"/>
                  <a:gd name="connsiteX70" fmla="*/ 5745480 w 11737340"/>
                  <a:gd name="connsiteY70" fmla="*/ 4130040 h 4168140"/>
                  <a:gd name="connsiteX71" fmla="*/ 5836920 w 11737340"/>
                  <a:gd name="connsiteY71" fmla="*/ 4130040 h 4168140"/>
                  <a:gd name="connsiteX72" fmla="*/ 5951220 w 11737340"/>
                  <a:gd name="connsiteY72" fmla="*/ 4145280 h 4168140"/>
                  <a:gd name="connsiteX73" fmla="*/ 6035040 w 11737340"/>
                  <a:gd name="connsiteY73" fmla="*/ 4168140 h 4168140"/>
                  <a:gd name="connsiteX74" fmla="*/ 6149340 w 11737340"/>
                  <a:gd name="connsiteY74" fmla="*/ 4137660 h 4168140"/>
                  <a:gd name="connsiteX75" fmla="*/ 6286500 w 11737340"/>
                  <a:gd name="connsiteY75" fmla="*/ 4114800 h 4168140"/>
                  <a:gd name="connsiteX76" fmla="*/ 6393180 w 11737340"/>
                  <a:gd name="connsiteY76" fmla="*/ 4053840 h 4168140"/>
                  <a:gd name="connsiteX77" fmla="*/ 6484620 w 11737340"/>
                  <a:gd name="connsiteY77" fmla="*/ 4038600 h 4168140"/>
                  <a:gd name="connsiteX78" fmla="*/ 6583680 w 11737340"/>
                  <a:gd name="connsiteY78" fmla="*/ 3970020 h 4168140"/>
                  <a:gd name="connsiteX79" fmla="*/ 6697980 w 11737340"/>
                  <a:gd name="connsiteY79" fmla="*/ 3886200 h 4168140"/>
                  <a:gd name="connsiteX80" fmla="*/ 6728460 w 11737340"/>
                  <a:gd name="connsiteY80" fmla="*/ 3817620 h 4168140"/>
                  <a:gd name="connsiteX81" fmla="*/ 6842760 w 11737340"/>
                  <a:gd name="connsiteY81" fmla="*/ 3733800 h 4168140"/>
                  <a:gd name="connsiteX82" fmla="*/ 6972300 w 11737340"/>
                  <a:gd name="connsiteY82" fmla="*/ 3642360 h 4168140"/>
                  <a:gd name="connsiteX83" fmla="*/ 7078980 w 11737340"/>
                  <a:gd name="connsiteY83" fmla="*/ 3528060 h 4168140"/>
                  <a:gd name="connsiteX84" fmla="*/ 7139940 w 11737340"/>
                  <a:gd name="connsiteY84" fmla="*/ 3444240 h 4168140"/>
                  <a:gd name="connsiteX85" fmla="*/ 7269480 w 11737340"/>
                  <a:gd name="connsiteY85" fmla="*/ 3284220 h 4168140"/>
                  <a:gd name="connsiteX86" fmla="*/ 7330440 w 11737340"/>
                  <a:gd name="connsiteY86" fmla="*/ 3185160 h 4168140"/>
                  <a:gd name="connsiteX87" fmla="*/ 7376160 w 11737340"/>
                  <a:gd name="connsiteY87" fmla="*/ 3116580 h 4168140"/>
                  <a:gd name="connsiteX88" fmla="*/ 7444740 w 11737340"/>
                  <a:gd name="connsiteY88" fmla="*/ 3093720 h 4168140"/>
                  <a:gd name="connsiteX89" fmla="*/ 7513320 w 11737340"/>
                  <a:gd name="connsiteY89" fmla="*/ 3101340 h 4168140"/>
                  <a:gd name="connsiteX90" fmla="*/ 7576820 w 11737340"/>
                  <a:gd name="connsiteY90" fmla="*/ 3093720 h 4168140"/>
                  <a:gd name="connsiteX91" fmla="*/ 7729220 w 11737340"/>
                  <a:gd name="connsiteY91" fmla="*/ 3136900 h 4168140"/>
                  <a:gd name="connsiteX92" fmla="*/ 7833360 w 11737340"/>
                  <a:gd name="connsiteY92" fmla="*/ 3180080 h 4168140"/>
                  <a:gd name="connsiteX93" fmla="*/ 7967980 w 11737340"/>
                  <a:gd name="connsiteY93" fmla="*/ 3208020 h 4168140"/>
                  <a:gd name="connsiteX94" fmla="*/ 8161020 w 11737340"/>
                  <a:gd name="connsiteY94" fmla="*/ 3296920 h 4168140"/>
                  <a:gd name="connsiteX95" fmla="*/ 8293100 w 11737340"/>
                  <a:gd name="connsiteY95" fmla="*/ 3370580 h 4168140"/>
                  <a:gd name="connsiteX96" fmla="*/ 8371840 w 11737340"/>
                  <a:gd name="connsiteY96" fmla="*/ 3395980 h 4168140"/>
                  <a:gd name="connsiteX97" fmla="*/ 8458200 w 11737340"/>
                  <a:gd name="connsiteY97" fmla="*/ 3398520 h 4168140"/>
                  <a:gd name="connsiteX98" fmla="*/ 8595360 w 11737340"/>
                  <a:gd name="connsiteY98" fmla="*/ 3512820 h 4168140"/>
                  <a:gd name="connsiteX99" fmla="*/ 8641080 w 11737340"/>
                  <a:gd name="connsiteY99" fmla="*/ 3566160 h 4168140"/>
                  <a:gd name="connsiteX100" fmla="*/ 8702040 w 11737340"/>
                  <a:gd name="connsiteY100" fmla="*/ 3604260 h 4168140"/>
                  <a:gd name="connsiteX101" fmla="*/ 8763000 w 11737340"/>
                  <a:gd name="connsiteY101" fmla="*/ 3634740 h 4168140"/>
                  <a:gd name="connsiteX102" fmla="*/ 8846820 w 11737340"/>
                  <a:gd name="connsiteY102" fmla="*/ 3632200 h 4168140"/>
                  <a:gd name="connsiteX103" fmla="*/ 8968740 w 11737340"/>
                  <a:gd name="connsiteY103" fmla="*/ 3634740 h 4168140"/>
                  <a:gd name="connsiteX104" fmla="*/ 9060180 w 11737340"/>
                  <a:gd name="connsiteY104" fmla="*/ 3642360 h 4168140"/>
                  <a:gd name="connsiteX105" fmla="*/ 9151620 w 11737340"/>
                  <a:gd name="connsiteY105" fmla="*/ 3657600 h 4168140"/>
                  <a:gd name="connsiteX106" fmla="*/ 9230360 w 11737340"/>
                  <a:gd name="connsiteY106" fmla="*/ 3657600 h 4168140"/>
                  <a:gd name="connsiteX107" fmla="*/ 9331960 w 11737340"/>
                  <a:gd name="connsiteY107" fmla="*/ 3629660 h 4168140"/>
                  <a:gd name="connsiteX108" fmla="*/ 9433560 w 11737340"/>
                  <a:gd name="connsiteY108" fmla="*/ 3589020 h 4168140"/>
                  <a:gd name="connsiteX109" fmla="*/ 9535160 w 11737340"/>
                  <a:gd name="connsiteY109" fmla="*/ 3540760 h 4168140"/>
                  <a:gd name="connsiteX110" fmla="*/ 9646920 w 11737340"/>
                  <a:gd name="connsiteY110" fmla="*/ 3489960 h 4168140"/>
                  <a:gd name="connsiteX111" fmla="*/ 9784080 w 11737340"/>
                  <a:gd name="connsiteY111" fmla="*/ 3444240 h 4168140"/>
                  <a:gd name="connsiteX112" fmla="*/ 9860280 w 11737340"/>
                  <a:gd name="connsiteY112" fmla="*/ 3383280 h 4168140"/>
                  <a:gd name="connsiteX113" fmla="*/ 9921240 w 11737340"/>
                  <a:gd name="connsiteY113" fmla="*/ 3314700 h 4168140"/>
                  <a:gd name="connsiteX114" fmla="*/ 9997440 w 11737340"/>
                  <a:gd name="connsiteY114" fmla="*/ 3208020 h 4168140"/>
                  <a:gd name="connsiteX115" fmla="*/ 10043160 w 11737340"/>
                  <a:gd name="connsiteY115" fmla="*/ 3101340 h 4168140"/>
                  <a:gd name="connsiteX116" fmla="*/ 10104120 w 11737340"/>
                  <a:gd name="connsiteY116" fmla="*/ 3017520 h 4168140"/>
                  <a:gd name="connsiteX117" fmla="*/ 10157460 w 11737340"/>
                  <a:gd name="connsiteY117" fmla="*/ 2933700 h 4168140"/>
                  <a:gd name="connsiteX118" fmla="*/ 10218420 w 11737340"/>
                  <a:gd name="connsiteY118" fmla="*/ 2849880 h 4168140"/>
                  <a:gd name="connsiteX119" fmla="*/ 10294620 w 11737340"/>
                  <a:gd name="connsiteY119" fmla="*/ 2735580 h 4168140"/>
                  <a:gd name="connsiteX120" fmla="*/ 10347960 w 11737340"/>
                  <a:gd name="connsiteY120" fmla="*/ 2621280 h 4168140"/>
                  <a:gd name="connsiteX121" fmla="*/ 10431780 w 11737340"/>
                  <a:gd name="connsiteY121" fmla="*/ 2499360 h 4168140"/>
                  <a:gd name="connsiteX122" fmla="*/ 10500360 w 11737340"/>
                  <a:gd name="connsiteY122" fmla="*/ 2354580 h 4168140"/>
                  <a:gd name="connsiteX123" fmla="*/ 10553700 w 11737340"/>
                  <a:gd name="connsiteY123" fmla="*/ 2263140 h 4168140"/>
                  <a:gd name="connsiteX124" fmla="*/ 10584180 w 11737340"/>
                  <a:gd name="connsiteY124" fmla="*/ 2194560 h 4168140"/>
                  <a:gd name="connsiteX125" fmla="*/ 10624820 w 11737340"/>
                  <a:gd name="connsiteY125" fmla="*/ 2125980 h 4168140"/>
                  <a:gd name="connsiteX126" fmla="*/ 10675620 w 11737340"/>
                  <a:gd name="connsiteY126" fmla="*/ 2049780 h 4168140"/>
                  <a:gd name="connsiteX127" fmla="*/ 10690860 w 11737340"/>
                  <a:gd name="connsiteY127" fmla="*/ 1988820 h 4168140"/>
                  <a:gd name="connsiteX128" fmla="*/ 10713720 w 11737340"/>
                  <a:gd name="connsiteY128" fmla="*/ 1927860 h 4168140"/>
                  <a:gd name="connsiteX129" fmla="*/ 10767060 w 11737340"/>
                  <a:gd name="connsiteY129" fmla="*/ 1859280 h 4168140"/>
                  <a:gd name="connsiteX130" fmla="*/ 10873740 w 11737340"/>
                  <a:gd name="connsiteY130" fmla="*/ 1828800 h 4168140"/>
                  <a:gd name="connsiteX131" fmla="*/ 11079480 w 11737340"/>
                  <a:gd name="connsiteY131" fmla="*/ 1767840 h 4168140"/>
                  <a:gd name="connsiteX132" fmla="*/ 11247120 w 11737340"/>
                  <a:gd name="connsiteY132" fmla="*/ 1684020 h 4168140"/>
                  <a:gd name="connsiteX133" fmla="*/ 11407140 w 11737340"/>
                  <a:gd name="connsiteY133" fmla="*/ 1628140 h 4168140"/>
                  <a:gd name="connsiteX134" fmla="*/ 11490960 w 11737340"/>
                  <a:gd name="connsiteY134" fmla="*/ 1577340 h 4168140"/>
                  <a:gd name="connsiteX135" fmla="*/ 11635740 w 11737340"/>
                  <a:gd name="connsiteY135" fmla="*/ 1508760 h 4168140"/>
                  <a:gd name="connsiteX136" fmla="*/ 11737340 w 11737340"/>
                  <a:gd name="connsiteY136" fmla="*/ 1442720 h 4168140"/>
                  <a:gd name="connsiteX137" fmla="*/ 11620500 w 11737340"/>
                  <a:gd name="connsiteY137" fmla="*/ 1417320 h 4168140"/>
                  <a:gd name="connsiteX138" fmla="*/ 11567160 w 11737340"/>
                  <a:gd name="connsiteY138" fmla="*/ 1379220 h 4168140"/>
                  <a:gd name="connsiteX139" fmla="*/ 11498580 w 11737340"/>
                  <a:gd name="connsiteY139" fmla="*/ 1318260 h 4168140"/>
                  <a:gd name="connsiteX140" fmla="*/ 11468100 w 11737340"/>
                  <a:gd name="connsiteY140" fmla="*/ 1280160 h 4168140"/>
                  <a:gd name="connsiteX141" fmla="*/ 11442700 w 11737340"/>
                  <a:gd name="connsiteY141" fmla="*/ 1231900 h 4168140"/>
                  <a:gd name="connsiteX142" fmla="*/ 11384280 w 11737340"/>
                  <a:gd name="connsiteY142" fmla="*/ 1310640 h 4168140"/>
                  <a:gd name="connsiteX143" fmla="*/ 11353800 w 11737340"/>
                  <a:gd name="connsiteY143" fmla="*/ 1356360 h 4168140"/>
                  <a:gd name="connsiteX144" fmla="*/ 11224260 w 11737340"/>
                  <a:gd name="connsiteY144" fmla="*/ 1417320 h 4168140"/>
                  <a:gd name="connsiteX145" fmla="*/ 11109960 w 11737340"/>
                  <a:gd name="connsiteY145" fmla="*/ 1463040 h 4168140"/>
                  <a:gd name="connsiteX146" fmla="*/ 10911840 w 11737340"/>
                  <a:gd name="connsiteY146" fmla="*/ 1524000 h 4168140"/>
                  <a:gd name="connsiteX147" fmla="*/ 10774680 w 11737340"/>
                  <a:gd name="connsiteY147" fmla="*/ 1546860 h 4168140"/>
                  <a:gd name="connsiteX148" fmla="*/ 10675620 w 11737340"/>
                  <a:gd name="connsiteY148" fmla="*/ 1615440 h 4168140"/>
                  <a:gd name="connsiteX149" fmla="*/ 10568940 w 11737340"/>
                  <a:gd name="connsiteY149" fmla="*/ 1676400 h 4168140"/>
                  <a:gd name="connsiteX150" fmla="*/ 10485120 w 11737340"/>
                  <a:gd name="connsiteY150" fmla="*/ 1760220 h 4168140"/>
                  <a:gd name="connsiteX151" fmla="*/ 10454640 w 11737340"/>
                  <a:gd name="connsiteY151" fmla="*/ 1836420 h 4168140"/>
                  <a:gd name="connsiteX152" fmla="*/ 10416540 w 11737340"/>
                  <a:gd name="connsiteY152" fmla="*/ 1927860 h 4168140"/>
                  <a:gd name="connsiteX153" fmla="*/ 10401300 w 11737340"/>
                  <a:gd name="connsiteY153" fmla="*/ 2004060 h 4168140"/>
                  <a:gd name="connsiteX154" fmla="*/ 10363200 w 11737340"/>
                  <a:gd name="connsiteY154" fmla="*/ 2095500 h 4168140"/>
                  <a:gd name="connsiteX155" fmla="*/ 10317480 w 11737340"/>
                  <a:gd name="connsiteY155" fmla="*/ 2225040 h 4168140"/>
                  <a:gd name="connsiteX156" fmla="*/ 10287000 w 11737340"/>
                  <a:gd name="connsiteY156" fmla="*/ 2346960 h 4168140"/>
                  <a:gd name="connsiteX157" fmla="*/ 10218420 w 11737340"/>
                  <a:gd name="connsiteY157" fmla="*/ 2499360 h 4168140"/>
                  <a:gd name="connsiteX158" fmla="*/ 10134600 w 11737340"/>
                  <a:gd name="connsiteY158" fmla="*/ 2621280 h 4168140"/>
                  <a:gd name="connsiteX159" fmla="*/ 10043160 w 11737340"/>
                  <a:gd name="connsiteY159" fmla="*/ 2735580 h 4168140"/>
                  <a:gd name="connsiteX160" fmla="*/ 9974580 w 11737340"/>
                  <a:gd name="connsiteY160" fmla="*/ 2857500 h 4168140"/>
                  <a:gd name="connsiteX161" fmla="*/ 9906000 w 11737340"/>
                  <a:gd name="connsiteY161" fmla="*/ 2941320 h 4168140"/>
                  <a:gd name="connsiteX162" fmla="*/ 9860280 w 11737340"/>
                  <a:gd name="connsiteY162" fmla="*/ 3032760 h 4168140"/>
                  <a:gd name="connsiteX163" fmla="*/ 9806940 w 11737340"/>
                  <a:gd name="connsiteY163" fmla="*/ 3116580 h 4168140"/>
                  <a:gd name="connsiteX164" fmla="*/ 9715500 w 11737340"/>
                  <a:gd name="connsiteY164" fmla="*/ 3208020 h 4168140"/>
                  <a:gd name="connsiteX165" fmla="*/ 9616440 w 11737340"/>
                  <a:gd name="connsiteY165" fmla="*/ 3261360 h 4168140"/>
                  <a:gd name="connsiteX166" fmla="*/ 9532620 w 11737340"/>
                  <a:gd name="connsiteY166" fmla="*/ 3329940 h 4168140"/>
                  <a:gd name="connsiteX167" fmla="*/ 9471660 w 11737340"/>
                  <a:gd name="connsiteY167" fmla="*/ 3375660 h 4168140"/>
                  <a:gd name="connsiteX168" fmla="*/ 9410700 w 11737340"/>
                  <a:gd name="connsiteY168" fmla="*/ 3429000 h 4168140"/>
                  <a:gd name="connsiteX169" fmla="*/ 9288780 w 11737340"/>
                  <a:gd name="connsiteY169" fmla="*/ 3436620 h 4168140"/>
                  <a:gd name="connsiteX170" fmla="*/ 9166860 w 11737340"/>
                  <a:gd name="connsiteY170" fmla="*/ 3444240 h 4168140"/>
                  <a:gd name="connsiteX171" fmla="*/ 9029700 w 11737340"/>
                  <a:gd name="connsiteY171" fmla="*/ 3413760 h 4168140"/>
                  <a:gd name="connsiteX172" fmla="*/ 8823960 w 11737340"/>
                  <a:gd name="connsiteY172" fmla="*/ 3360420 h 4168140"/>
                  <a:gd name="connsiteX173" fmla="*/ 8679180 w 11737340"/>
                  <a:gd name="connsiteY173" fmla="*/ 3329940 h 4168140"/>
                  <a:gd name="connsiteX174" fmla="*/ 8572500 w 11737340"/>
                  <a:gd name="connsiteY174" fmla="*/ 3276600 h 4168140"/>
                  <a:gd name="connsiteX175" fmla="*/ 8465820 w 11737340"/>
                  <a:gd name="connsiteY175" fmla="*/ 3215640 h 4168140"/>
                  <a:gd name="connsiteX176" fmla="*/ 8321040 w 11737340"/>
                  <a:gd name="connsiteY176" fmla="*/ 3177540 h 4168140"/>
                  <a:gd name="connsiteX177" fmla="*/ 8199120 w 11737340"/>
                  <a:gd name="connsiteY177" fmla="*/ 3131820 h 4168140"/>
                  <a:gd name="connsiteX178" fmla="*/ 8069580 w 11737340"/>
                  <a:gd name="connsiteY178" fmla="*/ 3078480 h 4168140"/>
                  <a:gd name="connsiteX179" fmla="*/ 7917180 w 11737340"/>
                  <a:gd name="connsiteY179" fmla="*/ 2994660 h 4168140"/>
                  <a:gd name="connsiteX180" fmla="*/ 7787640 w 11737340"/>
                  <a:gd name="connsiteY180" fmla="*/ 2971800 h 4168140"/>
                  <a:gd name="connsiteX181" fmla="*/ 7719060 w 11737340"/>
                  <a:gd name="connsiteY181" fmla="*/ 2933700 h 4168140"/>
                  <a:gd name="connsiteX182" fmla="*/ 7612380 w 11737340"/>
                  <a:gd name="connsiteY182" fmla="*/ 2903220 h 4168140"/>
                  <a:gd name="connsiteX183" fmla="*/ 7566660 w 11737340"/>
                  <a:gd name="connsiteY183" fmla="*/ 2887980 h 4168140"/>
                  <a:gd name="connsiteX184" fmla="*/ 7551420 w 11737340"/>
                  <a:gd name="connsiteY184" fmla="*/ 2849880 h 4168140"/>
                  <a:gd name="connsiteX185" fmla="*/ 7533640 w 11737340"/>
                  <a:gd name="connsiteY185" fmla="*/ 2788920 h 4168140"/>
                  <a:gd name="connsiteX186" fmla="*/ 7475220 w 11737340"/>
                  <a:gd name="connsiteY186" fmla="*/ 2857500 h 4168140"/>
                  <a:gd name="connsiteX187" fmla="*/ 7414260 w 11737340"/>
                  <a:gd name="connsiteY187" fmla="*/ 2887980 h 4168140"/>
                  <a:gd name="connsiteX188" fmla="*/ 7345680 w 11737340"/>
                  <a:gd name="connsiteY188" fmla="*/ 2971800 h 4168140"/>
                  <a:gd name="connsiteX189" fmla="*/ 7315200 w 11737340"/>
                  <a:gd name="connsiteY189" fmla="*/ 2994660 h 4168140"/>
                  <a:gd name="connsiteX190" fmla="*/ 7261860 w 11737340"/>
                  <a:gd name="connsiteY190" fmla="*/ 3009900 h 4168140"/>
                  <a:gd name="connsiteX191" fmla="*/ 7193280 w 11737340"/>
                  <a:gd name="connsiteY191" fmla="*/ 3025140 h 4168140"/>
                  <a:gd name="connsiteX192" fmla="*/ 7155180 w 11737340"/>
                  <a:gd name="connsiteY192" fmla="*/ 3078480 h 4168140"/>
                  <a:gd name="connsiteX193" fmla="*/ 7109460 w 11737340"/>
                  <a:gd name="connsiteY193" fmla="*/ 3154680 h 4168140"/>
                  <a:gd name="connsiteX194" fmla="*/ 7048500 w 11737340"/>
                  <a:gd name="connsiteY194" fmla="*/ 3246120 h 4168140"/>
                  <a:gd name="connsiteX195" fmla="*/ 6995160 w 11737340"/>
                  <a:gd name="connsiteY195" fmla="*/ 3307080 h 4168140"/>
                  <a:gd name="connsiteX196" fmla="*/ 6972300 w 11737340"/>
                  <a:gd name="connsiteY196" fmla="*/ 3352800 h 4168140"/>
                  <a:gd name="connsiteX197" fmla="*/ 6949440 w 11737340"/>
                  <a:gd name="connsiteY197" fmla="*/ 3413760 h 4168140"/>
                  <a:gd name="connsiteX198" fmla="*/ 6949440 w 11737340"/>
                  <a:gd name="connsiteY198" fmla="*/ 3413760 h 4168140"/>
                  <a:gd name="connsiteX199" fmla="*/ 6911340 w 11737340"/>
                  <a:gd name="connsiteY199" fmla="*/ 3474720 h 4168140"/>
                  <a:gd name="connsiteX200" fmla="*/ 6888480 w 11737340"/>
                  <a:gd name="connsiteY200" fmla="*/ 3505200 h 4168140"/>
                  <a:gd name="connsiteX201" fmla="*/ 6819900 w 11737340"/>
                  <a:gd name="connsiteY201" fmla="*/ 3566160 h 4168140"/>
                  <a:gd name="connsiteX202" fmla="*/ 6743700 w 11737340"/>
                  <a:gd name="connsiteY202" fmla="*/ 3581400 h 4168140"/>
                  <a:gd name="connsiteX203" fmla="*/ 6675120 w 11737340"/>
                  <a:gd name="connsiteY203" fmla="*/ 3657600 h 4168140"/>
                  <a:gd name="connsiteX204" fmla="*/ 6629400 w 11737340"/>
                  <a:gd name="connsiteY204" fmla="*/ 3718560 h 4168140"/>
                  <a:gd name="connsiteX205" fmla="*/ 6576060 w 11737340"/>
                  <a:gd name="connsiteY205" fmla="*/ 3779520 h 4168140"/>
                  <a:gd name="connsiteX206" fmla="*/ 6484620 w 11737340"/>
                  <a:gd name="connsiteY206" fmla="*/ 3817620 h 4168140"/>
                  <a:gd name="connsiteX207" fmla="*/ 6400800 w 11737340"/>
                  <a:gd name="connsiteY207" fmla="*/ 3832860 h 4168140"/>
                  <a:gd name="connsiteX208" fmla="*/ 6263640 w 11737340"/>
                  <a:gd name="connsiteY208" fmla="*/ 3870960 h 4168140"/>
                  <a:gd name="connsiteX209" fmla="*/ 6126480 w 11737340"/>
                  <a:gd name="connsiteY209" fmla="*/ 3901440 h 4168140"/>
                  <a:gd name="connsiteX210" fmla="*/ 6027420 w 11737340"/>
                  <a:gd name="connsiteY210" fmla="*/ 3916680 h 4168140"/>
                  <a:gd name="connsiteX211" fmla="*/ 5890260 w 11737340"/>
                  <a:gd name="connsiteY211" fmla="*/ 3878580 h 4168140"/>
                  <a:gd name="connsiteX212" fmla="*/ 5821680 w 11737340"/>
                  <a:gd name="connsiteY212" fmla="*/ 3863340 h 4168140"/>
                  <a:gd name="connsiteX213" fmla="*/ 5737860 w 11737340"/>
                  <a:gd name="connsiteY213" fmla="*/ 3825240 h 4168140"/>
                  <a:gd name="connsiteX214" fmla="*/ 5638800 w 11737340"/>
                  <a:gd name="connsiteY214" fmla="*/ 3794760 h 4168140"/>
                  <a:gd name="connsiteX215" fmla="*/ 5524500 w 11737340"/>
                  <a:gd name="connsiteY215" fmla="*/ 3756660 h 4168140"/>
                  <a:gd name="connsiteX216" fmla="*/ 5448300 w 11737340"/>
                  <a:gd name="connsiteY216" fmla="*/ 3718560 h 4168140"/>
                  <a:gd name="connsiteX217" fmla="*/ 5349240 w 11737340"/>
                  <a:gd name="connsiteY217" fmla="*/ 3657600 h 4168140"/>
                  <a:gd name="connsiteX218" fmla="*/ 5295900 w 11737340"/>
                  <a:gd name="connsiteY218" fmla="*/ 3619500 h 4168140"/>
                  <a:gd name="connsiteX219" fmla="*/ 5234940 w 11737340"/>
                  <a:gd name="connsiteY219" fmla="*/ 3596640 h 4168140"/>
                  <a:gd name="connsiteX220" fmla="*/ 5135880 w 11737340"/>
                  <a:gd name="connsiteY220" fmla="*/ 3550920 h 4168140"/>
                  <a:gd name="connsiteX221" fmla="*/ 5059680 w 11737340"/>
                  <a:gd name="connsiteY221" fmla="*/ 3505200 h 4168140"/>
                  <a:gd name="connsiteX222" fmla="*/ 5029200 w 11737340"/>
                  <a:gd name="connsiteY222" fmla="*/ 3482340 h 4168140"/>
                  <a:gd name="connsiteX223" fmla="*/ 4960620 w 11737340"/>
                  <a:gd name="connsiteY223" fmla="*/ 3413760 h 4168140"/>
                  <a:gd name="connsiteX224" fmla="*/ 4876800 w 11737340"/>
                  <a:gd name="connsiteY224" fmla="*/ 3299460 h 4168140"/>
                  <a:gd name="connsiteX225" fmla="*/ 4808220 w 11737340"/>
                  <a:gd name="connsiteY225" fmla="*/ 3200400 h 4168140"/>
                  <a:gd name="connsiteX226" fmla="*/ 4777740 w 11737340"/>
                  <a:gd name="connsiteY226" fmla="*/ 3147060 h 4168140"/>
                  <a:gd name="connsiteX227" fmla="*/ 4724400 w 11737340"/>
                  <a:gd name="connsiteY227" fmla="*/ 3108960 h 4168140"/>
                  <a:gd name="connsiteX228" fmla="*/ 4648200 w 11737340"/>
                  <a:gd name="connsiteY228" fmla="*/ 3063240 h 4168140"/>
                  <a:gd name="connsiteX229" fmla="*/ 4533900 w 11737340"/>
                  <a:gd name="connsiteY229" fmla="*/ 2979420 h 4168140"/>
                  <a:gd name="connsiteX230" fmla="*/ 4427220 w 11737340"/>
                  <a:gd name="connsiteY230" fmla="*/ 2941320 h 4168140"/>
                  <a:gd name="connsiteX231" fmla="*/ 4366260 w 11737340"/>
                  <a:gd name="connsiteY231" fmla="*/ 2903220 h 4168140"/>
                  <a:gd name="connsiteX232" fmla="*/ 4244340 w 11737340"/>
                  <a:gd name="connsiteY232" fmla="*/ 2842260 h 4168140"/>
                  <a:gd name="connsiteX233" fmla="*/ 4145280 w 11737340"/>
                  <a:gd name="connsiteY233" fmla="*/ 2811780 h 4168140"/>
                  <a:gd name="connsiteX234" fmla="*/ 4038600 w 11737340"/>
                  <a:gd name="connsiteY234" fmla="*/ 2804160 h 4168140"/>
                  <a:gd name="connsiteX235" fmla="*/ 3954780 w 11737340"/>
                  <a:gd name="connsiteY235" fmla="*/ 2819400 h 4168140"/>
                  <a:gd name="connsiteX236" fmla="*/ 3863340 w 11737340"/>
                  <a:gd name="connsiteY236" fmla="*/ 2804160 h 4168140"/>
                  <a:gd name="connsiteX237" fmla="*/ 3741420 w 11737340"/>
                  <a:gd name="connsiteY237" fmla="*/ 2781300 h 4168140"/>
                  <a:gd name="connsiteX238" fmla="*/ 3649980 w 11737340"/>
                  <a:gd name="connsiteY238" fmla="*/ 2743200 h 4168140"/>
                  <a:gd name="connsiteX239" fmla="*/ 3573780 w 11737340"/>
                  <a:gd name="connsiteY239" fmla="*/ 2674620 h 4168140"/>
                  <a:gd name="connsiteX240" fmla="*/ 3482340 w 11737340"/>
                  <a:gd name="connsiteY240" fmla="*/ 2621280 h 4168140"/>
                  <a:gd name="connsiteX241" fmla="*/ 3436620 w 11737340"/>
                  <a:gd name="connsiteY241" fmla="*/ 2552700 h 4168140"/>
                  <a:gd name="connsiteX242" fmla="*/ 3329940 w 11737340"/>
                  <a:gd name="connsiteY242" fmla="*/ 2423160 h 4168140"/>
                  <a:gd name="connsiteX243" fmla="*/ 3261360 w 11737340"/>
                  <a:gd name="connsiteY243" fmla="*/ 2324100 h 4168140"/>
                  <a:gd name="connsiteX244" fmla="*/ 3131820 w 11737340"/>
                  <a:gd name="connsiteY244" fmla="*/ 2209800 h 4168140"/>
                  <a:gd name="connsiteX245" fmla="*/ 3040380 w 11737340"/>
                  <a:gd name="connsiteY245" fmla="*/ 2141220 h 4168140"/>
                  <a:gd name="connsiteX246" fmla="*/ 2910840 w 11737340"/>
                  <a:gd name="connsiteY246" fmla="*/ 2034540 h 4168140"/>
                  <a:gd name="connsiteX247" fmla="*/ 2849880 w 11737340"/>
                  <a:gd name="connsiteY247" fmla="*/ 1958340 h 4168140"/>
                  <a:gd name="connsiteX248" fmla="*/ 2743200 w 11737340"/>
                  <a:gd name="connsiteY248" fmla="*/ 1889760 h 4168140"/>
                  <a:gd name="connsiteX249" fmla="*/ 2659380 w 11737340"/>
                  <a:gd name="connsiteY249" fmla="*/ 1844040 h 4168140"/>
                  <a:gd name="connsiteX250" fmla="*/ 2575560 w 11737340"/>
                  <a:gd name="connsiteY250" fmla="*/ 1744980 h 4168140"/>
                  <a:gd name="connsiteX251" fmla="*/ 2468880 w 11737340"/>
                  <a:gd name="connsiteY251" fmla="*/ 1645920 h 4168140"/>
                  <a:gd name="connsiteX252" fmla="*/ 2400300 w 11737340"/>
                  <a:gd name="connsiteY252" fmla="*/ 1607820 h 4168140"/>
                  <a:gd name="connsiteX253" fmla="*/ 2263140 w 11737340"/>
                  <a:gd name="connsiteY253" fmla="*/ 1501140 h 4168140"/>
                  <a:gd name="connsiteX254" fmla="*/ 2171700 w 11737340"/>
                  <a:gd name="connsiteY254" fmla="*/ 1432560 h 4168140"/>
                  <a:gd name="connsiteX255" fmla="*/ 2087880 w 11737340"/>
                  <a:gd name="connsiteY255" fmla="*/ 1363980 h 4168140"/>
                  <a:gd name="connsiteX256" fmla="*/ 1950720 w 11737340"/>
                  <a:gd name="connsiteY256" fmla="*/ 1272540 h 4168140"/>
                  <a:gd name="connsiteX257" fmla="*/ 1805940 w 11737340"/>
                  <a:gd name="connsiteY257" fmla="*/ 1135380 h 4168140"/>
                  <a:gd name="connsiteX258" fmla="*/ 1729740 w 11737340"/>
                  <a:gd name="connsiteY258" fmla="*/ 1089660 h 4168140"/>
                  <a:gd name="connsiteX259" fmla="*/ 1668780 w 11737340"/>
                  <a:gd name="connsiteY259" fmla="*/ 1043940 h 4168140"/>
                  <a:gd name="connsiteX260" fmla="*/ 1592580 w 11737340"/>
                  <a:gd name="connsiteY260" fmla="*/ 990600 h 4168140"/>
                  <a:gd name="connsiteX261" fmla="*/ 1470660 w 11737340"/>
                  <a:gd name="connsiteY261" fmla="*/ 891540 h 4168140"/>
                  <a:gd name="connsiteX262" fmla="*/ 1386840 w 11737340"/>
                  <a:gd name="connsiteY262" fmla="*/ 845820 h 4168140"/>
                  <a:gd name="connsiteX263" fmla="*/ 1318260 w 11737340"/>
                  <a:gd name="connsiteY263" fmla="*/ 784860 h 4168140"/>
                  <a:gd name="connsiteX264" fmla="*/ 1264920 w 11737340"/>
                  <a:gd name="connsiteY264" fmla="*/ 723900 h 4168140"/>
                  <a:gd name="connsiteX265" fmla="*/ 1181100 w 11737340"/>
                  <a:gd name="connsiteY265" fmla="*/ 647700 h 4168140"/>
                  <a:gd name="connsiteX266" fmla="*/ 1089660 w 11737340"/>
                  <a:gd name="connsiteY266" fmla="*/ 624840 h 4168140"/>
                  <a:gd name="connsiteX267" fmla="*/ 1021080 w 11737340"/>
                  <a:gd name="connsiteY267" fmla="*/ 586740 h 4168140"/>
                  <a:gd name="connsiteX268" fmla="*/ 937260 w 11737340"/>
                  <a:gd name="connsiteY268" fmla="*/ 548640 h 4168140"/>
                  <a:gd name="connsiteX269" fmla="*/ 830580 w 11737340"/>
                  <a:gd name="connsiteY269" fmla="*/ 510540 h 4168140"/>
                  <a:gd name="connsiteX270" fmla="*/ 754380 w 11737340"/>
                  <a:gd name="connsiteY270" fmla="*/ 457200 h 4168140"/>
                  <a:gd name="connsiteX271" fmla="*/ 708660 w 11737340"/>
                  <a:gd name="connsiteY271" fmla="*/ 419100 h 4168140"/>
                  <a:gd name="connsiteX272" fmla="*/ 609600 w 11737340"/>
                  <a:gd name="connsiteY272" fmla="*/ 396240 h 4168140"/>
                  <a:gd name="connsiteX273" fmla="*/ 548640 w 11737340"/>
                  <a:gd name="connsiteY273" fmla="*/ 320040 h 4168140"/>
                  <a:gd name="connsiteX274" fmla="*/ 510540 w 11737340"/>
                  <a:gd name="connsiteY274" fmla="*/ 251460 h 4168140"/>
                  <a:gd name="connsiteX275" fmla="*/ 464820 w 11737340"/>
                  <a:gd name="connsiteY275" fmla="*/ 190500 h 4168140"/>
                  <a:gd name="connsiteX276" fmla="*/ 411480 w 11737340"/>
                  <a:gd name="connsiteY276" fmla="*/ 137160 h 4168140"/>
                  <a:gd name="connsiteX277" fmla="*/ 373380 w 11737340"/>
                  <a:gd name="connsiteY277" fmla="*/ 45720 h 4168140"/>
                  <a:gd name="connsiteX278" fmla="*/ 342900 w 11737340"/>
                  <a:gd name="connsiteY278" fmla="*/ 0 h 4168140"/>
                  <a:gd name="connsiteX279" fmla="*/ 327660 w 11737340"/>
                  <a:gd name="connsiteY279" fmla="*/ 60960 h 4168140"/>
                  <a:gd name="connsiteX280" fmla="*/ 289560 w 11737340"/>
                  <a:gd name="connsiteY280" fmla="*/ 91440 h 4168140"/>
                  <a:gd name="connsiteX281" fmla="*/ 236220 w 11737340"/>
                  <a:gd name="connsiteY281" fmla="*/ 114300 h 4168140"/>
                  <a:gd name="connsiteX282" fmla="*/ 198120 w 11737340"/>
                  <a:gd name="connsiteY282" fmla="*/ 175260 h 4168140"/>
                  <a:gd name="connsiteX283" fmla="*/ 175260 w 11737340"/>
                  <a:gd name="connsiteY283" fmla="*/ 228600 h 4168140"/>
                  <a:gd name="connsiteX284" fmla="*/ 114300 w 11737340"/>
                  <a:gd name="connsiteY284" fmla="*/ 236220 h 4168140"/>
                  <a:gd name="connsiteX285" fmla="*/ 45720 w 11737340"/>
                  <a:gd name="connsiteY285" fmla="*/ 251460 h 4168140"/>
                  <a:gd name="connsiteX286" fmla="*/ 0 w 11737340"/>
                  <a:gd name="connsiteY286" fmla="*/ 281940 h 4168140"/>
                  <a:gd name="connsiteX287" fmla="*/ 68580 w 11737340"/>
                  <a:gd name="connsiteY287" fmla="*/ 320040 h 4168140"/>
                  <a:gd name="connsiteX0" fmla="*/ 68580 w 11737340"/>
                  <a:gd name="connsiteY0" fmla="*/ 320040 h 4168140"/>
                  <a:gd name="connsiteX1" fmla="*/ 121920 w 11737340"/>
                  <a:gd name="connsiteY1" fmla="*/ 381000 h 4168140"/>
                  <a:gd name="connsiteX2" fmla="*/ 198120 w 11737340"/>
                  <a:gd name="connsiteY2" fmla="*/ 419100 h 4168140"/>
                  <a:gd name="connsiteX3" fmla="*/ 320040 w 11737340"/>
                  <a:gd name="connsiteY3" fmla="*/ 510540 h 4168140"/>
                  <a:gd name="connsiteX4" fmla="*/ 411480 w 11737340"/>
                  <a:gd name="connsiteY4" fmla="*/ 563880 h 4168140"/>
                  <a:gd name="connsiteX5" fmla="*/ 472440 w 11737340"/>
                  <a:gd name="connsiteY5" fmla="*/ 632460 h 4168140"/>
                  <a:gd name="connsiteX6" fmla="*/ 601980 w 11737340"/>
                  <a:gd name="connsiteY6" fmla="*/ 708660 h 4168140"/>
                  <a:gd name="connsiteX7" fmla="*/ 739140 w 11737340"/>
                  <a:gd name="connsiteY7" fmla="*/ 784860 h 4168140"/>
                  <a:gd name="connsiteX8" fmla="*/ 861060 w 11737340"/>
                  <a:gd name="connsiteY8" fmla="*/ 868680 h 4168140"/>
                  <a:gd name="connsiteX9" fmla="*/ 944880 w 11737340"/>
                  <a:gd name="connsiteY9" fmla="*/ 952500 h 4168140"/>
                  <a:gd name="connsiteX10" fmla="*/ 1021080 w 11737340"/>
                  <a:gd name="connsiteY10" fmla="*/ 1005840 h 4168140"/>
                  <a:gd name="connsiteX11" fmla="*/ 1097280 w 11737340"/>
                  <a:gd name="connsiteY11" fmla="*/ 1043940 h 4168140"/>
                  <a:gd name="connsiteX12" fmla="*/ 1181100 w 11737340"/>
                  <a:gd name="connsiteY12" fmla="*/ 1104900 h 4168140"/>
                  <a:gd name="connsiteX13" fmla="*/ 1249680 w 11737340"/>
                  <a:gd name="connsiteY13" fmla="*/ 1150620 h 4168140"/>
                  <a:gd name="connsiteX14" fmla="*/ 1341120 w 11737340"/>
                  <a:gd name="connsiteY14" fmla="*/ 1196340 h 4168140"/>
                  <a:gd name="connsiteX15" fmla="*/ 1417320 w 11737340"/>
                  <a:gd name="connsiteY15" fmla="*/ 1257300 h 4168140"/>
                  <a:gd name="connsiteX16" fmla="*/ 1493520 w 11737340"/>
                  <a:gd name="connsiteY16" fmla="*/ 1333500 h 4168140"/>
                  <a:gd name="connsiteX17" fmla="*/ 1569720 w 11737340"/>
                  <a:gd name="connsiteY17" fmla="*/ 1356360 h 4168140"/>
                  <a:gd name="connsiteX18" fmla="*/ 1684020 w 11737340"/>
                  <a:gd name="connsiteY18" fmla="*/ 1424940 h 4168140"/>
                  <a:gd name="connsiteX19" fmla="*/ 1729740 w 11737340"/>
                  <a:gd name="connsiteY19" fmla="*/ 1485900 h 4168140"/>
                  <a:gd name="connsiteX20" fmla="*/ 1844040 w 11737340"/>
                  <a:gd name="connsiteY20" fmla="*/ 1569720 h 4168140"/>
                  <a:gd name="connsiteX21" fmla="*/ 1935480 w 11737340"/>
                  <a:gd name="connsiteY21" fmla="*/ 1615440 h 4168140"/>
                  <a:gd name="connsiteX22" fmla="*/ 2049780 w 11737340"/>
                  <a:gd name="connsiteY22" fmla="*/ 1691640 h 4168140"/>
                  <a:gd name="connsiteX23" fmla="*/ 2133600 w 11737340"/>
                  <a:gd name="connsiteY23" fmla="*/ 1729740 h 4168140"/>
                  <a:gd name="connsiteX24" fmla="*/ 2202180 w 11737340"/>
                  <a:gd name="connsiteY24" fmla="*/ 1805940 h 4168140"/>
                  <a:gd name="connsiteX25" fmla="*/ 2255520 w 11737340"/>
                  <a:gd name="connsiteY25" fmla="*/ 1821180 h 4168140"/>
                  <a:gd name="connsiteX26" fmla="*/ 2316480 w 11737340"/>
                  <a:gd name="connsiteY26" fmla="*/ 1866900 h 4168140"/>
                  <a:gd name="connsiteX27" fmla="*/ 2423160 w 11737340"/>
                  <a:gd name="connsiteY27" fmla="*/ 2004060 h 4168140"/>
                  <a:gd name="connsiteX28" fmla="*/ 2476500 w 11737340"/>
                  <a:gd name="connsiteY28" fmla="*/ 2087880 h 4168140"/>
                  <a:gd name="connsiteX29" fmla="*/ 2567940 w 11737340"/>
                  <a:gd name="connsiteY29" fmla="*/ 2148840 h 4168140"/>
                  <a:gd name="connsiteX30" fmla="*/ 2682240 w 11737340"/>
                  <a:gd name="connsiteY30" fmla="*/ 2186940 h 4168140"/>
                  <a:gd name="connsiteX31" fmla="*/ 2743200 w 11737340"/>
                  <a:gd name="connsiteY31" fmla="*/ 2209800 h 4168140"/>
                  <a:gd name="connsiteX32" fmla="*/ 2811780 w 11737340"/>
                  <a:gd name="connsiteY32" fmla="*/ 2247900 h 4168140"/>
                  <a:gd name="connsiteX33" fmla="*/ 2887980 w 11737340"/>
                  <a:gd name="connsiteY33" fmla="*/ 2301240 h 4168140"/>
                  <a:gd name="connsiteX34" fmla="*/ 2979420 w 11737340"/>
                  <a:gd name="connsiteY34" fmla="*/ 2385060 h 4168140"/>
                  <a:gd name="connsiteX35" fmla="*/ 3055620 w 11737340"/>
                  <a:gd name="connsiteY35" fmla="*/ 2461260 h 4168140"/>
                  <a:gd name="connsiteX36" fmla="*/ 3139440 w 11737340"/>
                  <a:gd name="connsiteY36" fmla="*/ 2537460 h 4168140"/>
                  <a:gd name="connsiteX37" fmla="*/ 3261360 w 11737340"/>
                  <a:gd name="connsiteY37" fmla="*/ 2628900 h 4168140"/>
                  <a:gd name="connsiteX38" fmla="*/ 3345180 w 11737340"/>
                  <a:gd name="connsiteY38" fmla="*/ 2720340 h 4168140"/>
                  <a:gd name="connsiteX39" fmla="*/ 3444240 w 11737340"/>
                  <a:gd name="connsiteY39" fmla="*/ 2796540 h 4168140"/>
                  <a:gd name="connsiteX40" fmla="*/ 3558540 w 11737340"/>
                  <a:gd name="connsiteY40" fmla="*/ 2872740 h 4168140"/>
                  <a:gd name="connsiteX41" fmla="*/ 3619500 w 11737340"/>
                  <a:gd name="connsiteY41" fmla="*/ 2979420 h 4168140"/>
                  <a:gd name="connsiteX42" fmla="*/ 3619500 w 11737340"/>
                  <a:gd name="connsiteY42" fmla="*/ 2979420 h 4168140"/>
                  <a:gd name="connsiteX43" fmla="*/ 3649980 w 11737340"/>
                  <a:gd name="connsiteY43" fmla="*/ 3048000 h 4168140"/>
                  <a:gd name="connsiteX44" fmla="*/ 3703320 w 11737340"/>
                  <a:gd name="connsiteY44" fmla="*/ 3086100 h 4168140"/>
                  <a:gd name="connsiteX45" fmla="*/ 3764280 w 11737340"/>
                  <a:gd name="connsiteY45" fmla="*/ 3063240 h 4168140"/>
                  <a:gd name="connsiteX46" fmla="*/ 3848100 w 11737340"/>
                  <a:gd name="connsiteY46" fmla="*/ 3025140 h 4168140"/>
                  <a:gd name="connsiteX47" fmla="*/ 3916680 w 11737340"/>
                  <a:gd name="connsiteY47" fmla="*/ 3032760 h 4168140"/>
                  <a:gd name="connsiteX48" fmla="*/ 4030980 w 11737340"/>
                  <a:gd name="connsiteY48" fmla="*/ 3063240 h 4168140"/>
                  <a:gd name="connsiteX49" fmla="*/ 4137660 w 11737340"/>
                  <a:gd name="connsiteY49" fmla="*/ 3101340 h 4168140"/>
                  <a:gd name="connsiteX50" fmla="*/ 4259580 w 11737340"/>
                  <a:gd name="connsiteY50" fmla="*/ 3147060 h 4168140"/>
                  <a:gd name="connsiteX51" fmla="*/ 4381500 w 11737340"/>
                  <a:gd name="connsiteY51" fmla="*/ 3192780 h 4168140"/>
                  <a:gd name="connsiteX52" fmla="*/ 4526280 w 11737340"/>
                  <a:gd name="connsiteY52" fmla="*/ 3276600 h 4168140"/>
                  <a:gd name="connsiteX53" fmla="*/ 4587240 w 11737340"/>
                  <a:gd name="connsiteY53" fmla="*/ 3299460 h 4168140"/>
                  <a:gd name="connsiteX54" fmla="*/ 4610100 w 11737340"/>
                  <a:gd name="connsiteY54" fmla="*/ 3352800 h 4168140"/>
                  <a:gd name="connsiteX55" fmla="*/ 4648200 w 11737340"/>
                  <a:gd name="connsiteY55" fmla="*/ 3436620 h 4168140"/>
                  <a:gd name="connsiteX56" fmla="*/ 4671060 w 11737340"/>
                  <a:gd name="connsiteY56" fmla="*/ 3520440 h 4168140"/>
                  <a:gd name="connsiteX57" fmla="*/ 4678680 w 11737340"/>
                  <a:gd name="connsiteY57" fmla="*/ 3589020 h 4168140"/>
                  <a:gd name="connsiteX58" fmla="*/ 4686300 w 11737340"/>
                  <a:gd name="connsiteY58" fmla="*/ 3649980 h 4168140"/>
                  <a:gd name="connsiteX59" fmla="*/ 4724400 w 11737340"/>
                  <a:gd name="connsiteY59" fmla="*/ 3680460 h 4168140"/>
                  <a:gd name="connsiteX60" fmla="*/ 4785360 w 11737340"/>
                  <a:gd name="connsiteY60" fmla="*/ 3672840 h 4168140"/>
                  <a:gd name="connsiteX61" fmla="*/ 4869180 w 11737340"/>
                  <a:gd name="connsiteY61" fmla="*/ 3703320 h 4168140"/>
                  <a:gd name="connsiteX62" fmla="*/ 4914900 w 11737340"/>
                  <a:gd name="connsiteY62" fmla="*/ 3756660 h 4168140"/>
                  <a:gd name="connsiteX63" fmla="*/ 5105400 w 11737340"/>
                  <a:gd name="connsiteY63" fmla="*/ 3832860 h 4168140"/>
                  <a:gd name="connsiteX64" fmla="*/ 5173980 w 11737340"/>
                  <a:gd name="connsiteY64" fmla="*/ 3886200 h 4168140"/>
                  <a:gd name="connsiteX65" fmla="*/ 5242560 w 11737340"/>
                  <a:gd name="connsiteY65" fmla="*/ 3924300 h 4168140"/>
                  <a:gd name="connsiteX66" fmla="*/ 5364480 w 11737340"/>
                  <a:gd name="connsiteY66" fmla="*/ 3962400 h 4168140"/>
                  <a:gd name="connsiteX67" fmla="*/ 5516880 w 11737340"/>
                  <a:gd name="connsiteY67" fmla="*/ 4046220 h 4168140"/>
                  <a:gd name="connsiteX68" fmla="*/ 5585460 w 11737340"/>
                  <a:gd name="connsiteY68" fmla="*/ 4099560 h 4168140"/>
                  <a:gd name="connsiteX69" fmla="*/ 5661660 w 11737340"/>
                  <a:gd name="connsiteY69" fmla="*/ 4122420 h 4168140"/>
                  <a:gd name="connsiteX70" fmla="*/ 5745480 w 11737340"/>
                  <a:gd name="connsiteY70" fmla="*/ 4130040 h 4168140"/>
                  <a:gd name="connsiteX71" fmla="*/ 5836920 w 11737340"/>
                  <a:gd name="connsiteY71" fmla="*/ 4130040 h 4168140"/>
                  <a:gd name="connsiteX72" fmla="*/ 5951220 w 11737340"/>
                  <a:gd name="connsiteY72" fmla="*/ 4145280 h 4168140"/>
                  <a:gd name="connsiteX73" fmla="*/ 6035040 w 11737340"/>
                  <a:gd name="connsiteY73" fmla="*/ 4168140 h 4168140"/>
                  <a:gd name="connsiteX74" fmla="*/ 6149340 w 11737340"/>
                  <a:gd name="connsiteY74" fmla="*/ 4137660 h 4168140"/>
                  <a:gd name="connsiteX75" fmla="*/ 6286500 w 11737340"/>
                  <a:gd name="connsiteY75" fmla="*/ 4114800 h 4168140"/>
                  <a:gd name="connsiteX76" fmla="*/ 6393180 w 11737340"/>
                  <a:gd name="connsiteY76" fmla="*/ 4053840 h 4168140"/>
                  <a:gd name="connsiteX77" fmla="*/ 6484620 w 11737340"/>
                  <a:gd name="connsiteY77" fmla="*/ 4038600 h 4168140"/>
                  <a:gd name="connsiteX78" fmla="*/ 6583680 w 11737340"/>
                  <a:gd name="connsiteY78" fmla="*/ 3970020 h 4168140"/>
                  <a:gd name="connsiteX79" fmla="*/ 6697980 w 11737340"/>
                  <a:gd name="connsiteY79" fmla="*/ 3886200 h 4168140"/>
                  <a:gd name="connsiteX80" fmla="*/ 6728460 w 11737340"/>
                  <a:gd name="connsiteY80" fmla="*/ 3817620 h 4168140"/>
                  <a:gd name="connsiteX81" fmla="*/ 6842760 w 11737340"/>
                  <a:gd name="connsiteY81" fmla="*/ 3733800 h 4168140"/>
                  <a:gd name="connsiteX82" fmla="*/ 6972300 w 11737340"/>
                  <a:gd name="connsiteY82" fmla="*/ 3642360 h 4168140"/>
                  <a:gd name="connsiteX83" fmla="*/ 7078980 w 11737340"/>
                  <a:gd name="connsiteY83" fmla="*/ 3528060 h 4168140"/>
                  <a:gd name="connsiteX84" fmla="*/ 7139940 w 11737340"/>
                  <a:gd name="connsiteY84" fmla="*/ 3444240 h 4168140"/>
                  <a:gd name="connsiteX85" fmla="*/ 7269480 w 11737340"/>
                  <a:gd name="connsiteY85" fmla="*/ 3284220 h 4168140"/>
                  <a:gd name="connsiteX86" fmla="*/ 7330440 w 11737340"/>
                  <a:gd name="connsiteY86" fmla="*/ 3185160 h 4168140"/>
                  <a:gd name="connsiteX87" fmla="*/ 7376160 w 11737340"/>
                  <a:gd name="connsiteY87" fmla="*/ 3116580 h 4168140"/>
                  <a:gd name="connsiteX88" fmla="*/ 7444740 w 11737340"/>
                  <a:gd name="connsiteY88" fmla="*/ 3093720 h 4168140"/>
                  <a:gd name="connsiteX89" fmla="*/ 7513320 w 11737340"/>
                  <a:gd name="connsiteY89" fmla="*/ 3101340 h 4168140"/>
                  <a:gd name="connsiteX90" fmla="*/ 7576820 w 11737340"/>
                  <a:gd name="connsiteY90" fmla="*/ 3093720 h 4168140"/>
                  <a:gd name="connsiteX91" fmla="*/ 7729220 w 11737340"/>
                  <a:gd name="connsiteY91" fmla="*/ 3136900 h 4168140"/>
                  <a:gd name="connsiteX92" fmla="*/ 7833360 w 11737340"/>
                  <a:gd name="connsiteY92" fmla="*/ 3180080 h 4168140"/>
                  <a:gd name="connsiteX93" fmla="*/ 7967980 w 11737340"/>
                  <a:gd name="connsiteY93" fmla="*/ 3208020 h 4168140"/>
                  <a:gd name="connsiteX94" fmla="*/ 8161020 w 11737340"/>
                  <a:gd name="connsiteY94" fmla="*/ 3296920 h 4168140"/>
                  <a:gd name="connsiteX95" fmla="*/ 8293100 w 11737340"/>
                  <a:gd name="connsiteY95" fmla="*/ 3370580 h 4168140"/>
                  <a:gd name="connsiteX96" fmla="*/ 8371840 w 11737340"/>
                  <a:gd name="connsiteY96" fmla="*/ 3395980 h 4168140"/>
                  <a:gd name="connsiteX97" fmla="*/ 8468360 w 11737340"/>
                  <a:gd name="connsiteY97" fmla="*/ 3434080 h 4168140"/>
                  <a:gd name="connsiteX98" fmla="*/ 8595360 w 11737340"/>
                  <a:gd name="connsiteY98" fmla="*/ 3512820 h 4168140"/>
                  <a:gd name="connsiteX99" fmla="*/ 8641080 w 11737340"/>
                  <a:gd name="connsiteY99" fmla="*/ 3566160 h 4168140"/>
                  <a:gd name="connsiteX100" fmla="*/ 8702040 w 11737340"/>
                  <a:gd name="connsiteY100" fmla="*/ 3604260 h 4168140"/>
                  <a:gd name="connsiteX101" fmla="*/ 8763000 w 11737340"/>
                  <a:gd name="connsiteY101" fmla="*/ 3634740 h 4168140"/>
                  <a:gd name="connsiteX102" fmla="*/ 8846820 w 11737340"/>
                  <a:gd name="connsiteY102" fmla="*/ 3632200 h 4168140"/>
                  <a:gd name="connsiteX103" fmla="*/ 8968740 w 11737340"/>
                  <a:gd name="connsiteY103" fmla="*/ 3634740 h 4168140"/>
                  <a:gd name="connsiteX104" fmla="*/ 9060180 w 11737340"/>
                  <a:gd name="connsiteY104" fmla="*/ 3642360 h 4168140"/>
                  <a:gd name="connsiteX105" fmla="*/ 9151620 w 11737340"/>
                  <a:gd name="connsiteY105" fmla="*/ 3657600 h 4168140"/>
                  <a:gd name="connsiteX106" fmla="*/ 9230360 w 11737340"/>
                  <a:gd name="connsiteY106" fmla="*/ 3657600 h 4168140"/>
                  <a:gd name="connsiteX107" fmla="*/ 9331960 w 11737340"/>
                  <a:gd name="connsiteY107" fmla="*/ 3629660 h 4168140"/>
                  <a:gd name="connsiteX108" fmla="*/ 9433560 w 11737340"/>
                  <a:gd name="connsiteY108" fmla="*/ 3589020 h 4168140"/>
                  <a:gd name="connsiteX109" fmla="*/ 9535160 w 11737340"/>
                  <a:gd name="connsiteY109" fmla="*/ 3540760 h 4168140"/>
                  <a:gd name="connsiteX110" fmla="*/ 9646920 w 11737340"/>
                  <a:gd name="connsiteY110" fmla="*/ 3489960 h 4168140"/>
                  <a:gd name="connsiteX111" fmla="*/ 9784080 w 11737340"/>
                  <a:gd name="connsiteY111" fmla="*/ 3444240 h 4168140"/>
                  <a:gd name="connsiteX112" fmla="*/ 9860280 w 11737340"/>
                  <a:gd name="connsiteY112" fmla="*/ 3383280 h 4168140"/>
                  <a:gd name="connsiteX113" fmla="*/ 9921240 w 11737340"/>
                  <a:gd name="connsiteY113" fmla="*/ 3314700 h 4168140"/>
                  <a:gd name="connsiteX114" fmla="*/ 9997440 w 11737340"/>
                  <a:gd name="connsiteY114" fmla="*/ 3208020 h 4168140"/>
                  <a:gd name="connsiteX115" fmla="*/ 10043160 w 11737340"/>
                  <a:gd name="connsiteY115" fmla="*/ 3101340 h 4168140"/>
                  <a:gd name="connsiteX116" fmla="*/ 10104120 w 11737340"/>
                  <a:gd name="connsiteY116" fmla="*/ 3017520 h 4168140"/>
                  <a:gd name="connsiteX117" fmla="*/ 10157460 w 11737340"/>
                  <a:gd name="connsiteY117" fmla="*/ 2933700 h 4168140"/>
                  <a:gd name="connsiteX118" fmla="*/ 10218420 w 11737340"/>
                  <a:gd name="connsiteY118" fmla="*/ 2849880 h 4168140"/>
                  <a:gd name="connsiteX119" fmla="*/ 10294620 w 11737340"/>
                  <a:gd name="connsiteY119" fmla="*/ 2735580 h 4168140"/>
                  <a:gd name="connsiteX120" fmla="*/ 10347960 w 11737340"/>
                  <a:gd name="connsiteY120" fmla="*/ 2621280 h 4168140"/>
                  <a:gd name="connsiteX121" fmla="*/ 10431780 w 11737340"/>
                  <a:gd name="connsiteY121" fmla="*/ 2499360 h 4168140"/>
                  <a:gd name="connsiteX122" fmla="*/ 10500360 w 11737340"/>
                  <a:gd name="connsiteY122" fmla="*/ 2354580 h 4168140"/>
                  <a:gd name="connsiteX123" fmla="*/ 10553700 w 11737340"/>
                  <a:gd name="connsiteY123" fmla="*/ 2263140 h 4168140"/>
                  <a:gd name="connsiteX124" fmla="*/ 10584180 w 11737340"/>
                  <a:gd name="connsiteY124" fmla="*/ 2194560 h 4168140"/>
                  <a:gd name="connsiteX125" fmla="*/ 10624820 w 11737340"/>
                  <a:gd name="connsiteY125" fmla="*/ 2125980 h 4168140"/>
                  <a:gd name="connsiteX126" fmla="*/ 10675620 w 11737340"/>
                  <a:gd name="connsiteY126" fmla="*/ 2049780 h 4168140"/>
                  <a:gd name="connsiteX127" fmla="*/ 10690860 w 11737340"/>
                  <a:gd name="connsiteY127" fmla="*/ 1988820 h 4168140"/>
                  <a:gd name="connsiteX128" fmla="*/ 10713720 w 11737340"/>
                  <a:gd name="connsiteY128" fmla="*/ 1927860 h 4168140"/>
                  <a:gd name="connsiteX129" fmla="*/ 10767060 w 11737340"/>
                  <a:gd name="connsiteY129" fmla="*/ 1859280 h 4168140"/>
                  <a:gd name="connsiteX130" fmla="*/ 10873740 w 11737340"/>
                  <a:gd name="connsiteY130" fmla="*/ 1828800 h 4168140"/>
                  <a:gd name="connsiteX131" fmla="*/ 11079480 w 11737340"/>
                  <a:gd name="connsiteY131" fmla="*/ 1767840 h 4168140"/>
                  <a:gd name="connsiteX132" fmla="*/ 11247120 w 11737340"/>
                  <a:gd name="connsiteY132" fmla="*/ 1684020 h 4168140"/>
                  <a:gd name="connsiteX133" fmla="*/ 11407140 w 11737340"/>
                  <a:gd name="connsiteY133" fmla="*/ 1628140 h 4168140"/>
                  <a:gd name="connsiteX134" fmla="*/ 11490960 w 11737340"/>
                  <a:gd name="connsiteY134" fmla="*/ 1577340 h 4168140"/>
                  <a:gd name="connsiteX135" fmla="*/ 11635740 w 11737340"/>
                  <a:gd name="connsiteY135" fmla="*/ 1508760 h 4168140"/>
                  <a:gd name="connsiteX136" fmla="*/ 11737340 w 11737340"/>
                  <a:gd name="connsiteY136" fmla="*/ 1442720 h 4168140"/>
                  <a:gd name="connsiteX137" fmla="*/ 11620500 w 11737340"/>
                  <a:gd name="connsiteY137" fmla="*/ 1417320 h 4168140"/>
                  <a:gd name="connsiteX138" fmla="*/ 11567160 w 11737340"/>
                  <a:gd name="connsiteY138" fmla="*/ 1379220 h 4168140"/>
                  <a:gd name="connsiteX139" fmla="*/ 11498580 w 11737340"/>
                  <a:gd name="connsiteY139" fmla="*/ 1318260 h 4168140"/>
                  <a:gd name="connsiteX140" fmla="*/ 11468100 w 11737340"/>
                  <a:gd name="connsiteY140" fmla="*/ 1280160 h 4168140"/>
                  <a:gd name="connsiteX141" fmla="*/ 11442700 w 11737340"/>
                  <a:gd name="connsiteY141" fmla="*/ 1231900 h 4168140"/>
                  <a:gd name="connsiteX142" fmla="*/ 11384280 w 11737340"/>
                  <a:gd name="connsiteY142" fmla="*/ 1310640 h 4168140"/>
                  <a:gd name="connsiteX143" fmla="*/ 11353800 w 11737340"/>
                  <a:gd name="connsiteY143" fmla="*/ 1356360 h 4168140"/>
                  <a:gd name="connsiteX144" fmla="*/ 11224260 w 11737340"/>
                  <a:gd name="connsiteY144" fmla="*/ 1417320 h 4168140"/>
                  <a:gd name="connsiteX145" fmla="*/ 11109960 w 11737340"/>
                  <a:gd name="connsiteY145" fmla="*/ 1463040 h 4168140"/>
                  <a:gd name="connsiteX146" fmla="*/ 10911840 w 11737340"/>
                  <a:gd name="connsiteY146" fmla="*/ 1524000 h 4168140"/>
                  <a:gd name="connsiteX147" fmla="*/ 10774680 w 11737340"/>
                  <a:gd name="connsiteY147" fmla="*/ 1546860 h 4168140"/>
                  <a:gd name="connsiteX148" fmla="*/ 10675620 w 11737340"/>
                  <a:gd name="connsiteY148" fmla="*/ 1615440 h 4168140"/>
                  <a:gd name="connsiteX149" fmla="*/ 10568940 w 11737340"/>
                  <a:gd name="connsiteY149" fmla="*/ 1676400 h 4168140"/>
                  <a:gd name="connsiteX150" fmla="*/ 10485120 w 11737340"/>
                  <a:gd name="connsiteY150" fmla="*/ 1760220 h 4168140"/>
                  <a:gd name="connsiteX151" fmla="*/ 10454640 w 11737340"/>
                  <a:gd name="connsiteY151" fmla="*/ 1836420 h 4168140"/>
                  <a:gd name="connsiteX152" fmla="*/ 10416540 w 11737340"/>
                  <a:gd name="connsiteY152" fmla="*/ 1927860 h 4168140"/>
                  <a:gd name="connsiteX153" fmla="*/ 10401300 w 11737340"/>
                  <a:gd name="connsiteY153" fmla="*/ 2004060 h 4168140"/>
                  <a:gd name="connsiteX154" fmla="*/ 10363200 w 11737340"/>
                  <a:gd name="connsiteY154" fmla="*/ 2095500 h 4168140"/>
                  <a:gd name="connsiteX155" fmla="*/ 10317480 w 11737340"/>
                  <a:gd name="connsiteY155" fmla="*/ 2225040 h 4168140"/>
                  <a:gd name="connsiteX156" fmla="*/ 10287000 w 11737340"/>
                  <a:gd name="connsiteY156" fmla="*/ 2346960 h 4168140"/>
                  <a:gd name="connsiteX157" fmla="*/ 10218420 w 11737340"/>
                  <a:gd name="connsiteY157" fmla="*/ 2499360 h 4168140"/>
                  <a:gd name="connsiteX158" fmla="*/ 10134600 w 11737340"/>
                  <a:gd name="connsiteY158" fmla="*/ 2621280 h 4168140"/>
                  <a:gd name="connsiteX159" fmla="*/ 10043160 w 11737340"/>
                  <a:gd name="connsiteY159" fmla="*/ 2735580 h 4168140"/>
                  <a:gd name="connsiteX160" fmla="*/ 9974580 w 11737340"/>
                  <a:gd name="connsiteY160" fmla="*/ 2857500 h 4168140"/>
                  <a:gd name="connsiteX161" fmla="*/ 9906000 w 11737340"/>
                  <a:gd name="connsiteY161" fmla="*/ 2941320 h 4168140"/>
                  <a:gd name="connsiteX162" fmla="*/ 9860280 w 11737340"/>
                  <a:gd name="connsiteY162" fmla="*/ 3032760 h 4168140"/>
                  <a:gd name="connsiteX163" fmla="*/ 9806940 w 11737340"/>
                  <a:gd name="connsiteY163" fmla="*/ 3116580 h 4168140"/>
                  <a:gd name="connsiteX164" fmla="*/ 9715500 w 11737340"/>
                  <a:gd name="connsiteY164" fmla="*/ 3208020 h 4168140"/>
                  <a:gd name="connsiteX165" fmla="*/ 9616440 w 11737340"/>
                  <a:gd name="connsiteY165" fmla="*/ 3261360 h 4168140"/>
                  <a:gd name="connsiteX166" fmla="*/ 9532620 w 11737340"/>
                  <a:gd name="connsiteY166" fmla="*/ 3329940 h 4168140"/>
                  <a:gd name="connsiteX167" fmla="*/ 9471660 w 11737340"/>
                  <a:gd name="connsiteY167" fmla="*/ 3375660 h 4168140"/>
                  <a:gd name="connsiteX168" fmla="*/ 9410700 w 11737340"/>
                  <a:gd name="connsiteY168" fmla="*/ 3429000 h 4168140"/>
                  <a:gd name="connsiteX169" fmla="*/ 9288780 w 11737340"/>
                  <a:gd name="connsiteY169" fmla="*/ 3436620 h 4168140"/>
                  <a:gd name="connsiteX170" fmla="*/ 9166860 w 11737340"/>
                  <a:gd name="connsiteY170" fmla="*/ 3444240 h 4168140"/>
                  <a:gd name="connsiteX171" fmla="*/ 9029700 w 11737340"/>
                  <a:gd name="connsiteY171" fmla="*/ 3413760 h 4168140"/>
                  <a:gd name="connsiteX172" fmla="*/ 8823960 w 11737340"/>
                  <a:gd name="connsiteY172" fmla="*/ 3360420 h 4168140"/>
                  <a:gd name="connsiteX173" fmla="*/ 8679180 w 11737340"/>
                  <a:gd name="connsiteY173" fmla="*/ 3329940 h 4168140"/>
                  <a:gd name="connsiteX174" fmla="*/ 8572500 w 11737340"/>
                  <a:gd name="connsiteY174" fmla="*/ 3276600 h 4168140"/>
                  <a:gd name="connsiteX175" fmla="*/ 8465820 w 11737340"/>
                  <a:gd name="connsiteY175" fmla="*/ 3215640 h 4168140"/>
                  <a:gd name="connsiteX176" fmla="*/ 8321040 w 11737340"/>
                  <a:gd name="connsiteY176" fmla="*/ 3177540 h 4168140"/>
                  <a:gd name="connsiteX177" fmla="*/ 8199120 w 11737340"/>
                  <a:gd name="connsiteY177" fmla="*/ 3131820 h 4168140"/>
                  <a:gd name="connsiteX178" fmla="*/ 8069580 w 11737340"/>
                  <a:gd name="connsiteY178" fmla="*/ 3078480 h 4168140"/>
                  <a:gd name="connsiteX179" fmla="*/ 7917180 w 11737340"/>
                  <a:gd name="connsiteY179" fmla="*/ 2994660 h 4168140"/>
                  <a:gd name="connsiteX180" fmla="*/ 7787640 w 11737340"/>
                  <a:gd name="connsiteY180" fmla="*/ 2971800 h 4168140"/>
                  <a:gd name="connsiteX181" fmla="*/ 7719060 w 11737340"/>
                  <a:gd name="connsiteY181" fmla="*/ 2933700 h 4168140"/>
                  <a:gd name="connsiteX182" fmla="*/ 7612380 w 11737340"/>
                  <a:gd name="connsiteY182" fmla="*/ 2903220 h 4168140"/>
                  <a:gd name="connsiteX183" fmla="*/ 7566660 w 11737340"/>
                  <a:gd name="connsiteY183" fmla="*/ 2887980 h 4168140"/>
                  <a:gd name="connsiteX184" fmla="*/ 7551420 w 11737340"/>
                  <a:gd name="connsiteY184" fmla="*/ 2849880 h 4168140"/>
                  <a:gd name="connsiteX185" fmla="*/ 7533640 w 11737340"/>
                  <a:gd name="connsiteY185" fmla="*/ 2788920 h 4168140"/>
                  <a:gd name="connsiteX186" fmla="*/ 7475220 w 11737340"/>
                  <a:gd name="connsiteY186" fmla="*/ 2857500 h 4168140"/>
                  <a:gd name="connsiteX187" fmla="*/ 7414260 w 11737340"/>
                  <a:gd name="connsiteY187" fmla="*/ 2887980 h 4168140"/>
                  <a:gd name="connsiteX188" fmla="*/ 7345680 w 11737340"/>
                  <a:gd name="connsiteY188" fmla="*/ 2971800 h 4168140"/>
                  <a:gd name="connsiteX189" fmla="*/ 7315200 w 11737340"/>
                  <a:gd name="connsiteY189" fmla="*/ 2994660 h 4168140"/>
                  <a:gd name="connsiteX190" fmla="*/ 7261860 w 11737340"/>
                  <a:gd name="connsiteY190" fmla="*/ 3009900 h 4168140"/>
                  <a:gd name="connsiteX191" fmla="*/ 7193280 w 11737340"/>
                  <a:gd name="connsiteY191" fmla="*/ 3025140 h 4168140"/>
                  <a:gd name="connsiteX192" fmla="*/ 7155180 w 11737340"/>
                  <a:gd name="connsiteY192" fmla="*/ 3078480 h 4168140"/>
                  <a:gd name="connsiteX193" fmla="*/ 7109460 w 11737340"/>
                  <a:gd name="connsiteY193" fmla="*/ 3154680 h 4168140"/>
                  <a:gd name="connsiteX194" fmla="*/ 7048500 w 11737340"/>
                  <a:gd name="connsiteY194" fmla="*/ 3246120 h 4168140"/>
                  <a:gd name="connsiteX195" fmla="*/ 6995160 w 11737340"/>
                  <a:gd name="connsiteY195" fmla="*/ 3307080 h 4168140"/>
                  <a:gd name="connsiteX196" fmla="*/ 6972300 w 11737340"/>
                  <a:gd name="connsiteY196" fmla="*/ 3352800 h 4168140"/>
                  <a:gd name="connsiteX197" fmla="*/ 6949440 w 11737340"/>
                  <a:gd name="connsiteY197" fmla="*/ 3413760 h 4168140"/>
                  <a:gd name="connsiteX198" fmla="*/ 6949440 w 11737340"/>
                  <a:gd name="connsiteY198" fmla="*/ 3413760 h 4168140"/>
                  <a:gd name="connsiteX199" fmla="*/ 6911340 w 11737340"/>
                  <a:gd name="connsiteY199" fmla="*/ 3474720 h 4168140"/>
                  <a:gd name="connsiteX200" fmla="*/ 6888480 w 11737340"/>
                  <a:gd name="connsiteY200" fmla="*/ 3505200 h 4168140"/>
                  <a:gd name="connsiteX201" fmla="*/ 6819900 w 11737340"/>
                  <a:gd name="connsiteY201" fmla="*/ 3566160 h 4168140"/>
                  <a:gd name="connsiteX202" fmla="*/ 6743700 w 11737340"/>
                  <a:gd name="connsiteY202" fmla="*/ 3581400 h 4168140"/>
                  <a:gd name="connsiteX203" fmla="*/ 6675120 w 11737340"/>
                  <a:gd name="connsiteY203" fmla="*/ 3657600 h 4168140"/>
                  <a:gd name="connsiteX204" fmla="*/ 6629400 w 11737340"/>
                  <a:gd name="connsiteY204" fmla="*/ 3718560 h 4168140"/>
                  <a:gd name="connsiteX205" fmla="*/ 6576060 w 11737340"/>
                  <a:gd name="connsiteY205" fmla="*/ 3779520 h 4168140"/>
                  <a:gd name="connsiteX206" fmla="*/ 6484620 w 11737340"/>
                  <a:gd name="connsiteY206" fmla="*/ 3817620 h 4168140"/>
                  <a:gd name="connsiteX207" fmla="*/ 6400800 w 11737340"/>
                  <a:gd name="connsiteY207" fmla="*/ 3832860 h 4168140"/>
                  <a:gd name="connsiteX208" fmla="*/ 6263640 w 11737340"/>
                  <a:gd name="connsiteY208" fmla="*/ 3870960 h 4168140"/>
                  <a:gd name="connsiteX209" fmla="*/ 6126480 w 11737340"/>
                  <a:gd name="connsiteY209" fmla="*/ 3901440 h 4168140"/>
                  <a:gd name="connsiteX210" fmla="*/ 6027420 w 11737340"/>
                  <a:gd name="connsiteY210" fmla="*/ 3916680 h 4168140"/>
                  <a:gd name="connsiteX211" fmla="*/ 5890260 w 11737340"/>
                  <a:gd name="connsiteY211" fmla="*/ 3878580 h 4168140"/>
                  <a:gd name="connsiteX212" fmla="*/ 5821680 w 11737340"/>
                  <a:gd name="connsiteY212" fmla="*/ 3863340 h 4168140"/>
                  <a:gd name="connsiteX213" fmla="*/ 5737860 w 11737340"/>
                  <a:gd name="connsiteY213" fmla="*/ 3825240 h 4168140"/>
                  <a:gd name="connsiteX214" fmla="*/ 5638800 w 11737340"/>
                  <a:gd name="connsiteY214" fmla="*/ 3794760 h 4168140"/>
                  <a:gd name="connsiteX215" fmla="*/ 5524500 w 11737340"/>
                  <a:gd name="connsiteY215" fmla="*/ 3756660 h 4168140"/>
                  <a:gd name="connsiteX216" fmla="*/ 5448300 w 11737340"/>
                  <a:gd name="connsiteY216" fmla="*/ 3718560 h 4168140"/>
                  <a:gd name="connsiteX217" fmla="*/ 5349240 w 11737340"/>
                  <a:gd name="connsiteY217" fmla="*/ 3657600 h 4168140"/>
                  <a:gd name="connsiteX218" fmla="*/ 5295900 w 11737340"/>
                  <a:gd name="connsiteY218" fmla="*/ 3619500 h 4168140"/>
                  <a:gd name="connsiteX219" fmla="*/ 5234940 w 11737340"/>
                  <a:gd name="connsiteY219" fmla="*/ 3596640 h 4168140"/>
                  <a:gd name="connsiteX220" fmla="*/ 5135880 w 11737340"/>
                  <a:gd name="connsiteY220" fmla="*/ 3550920 h 4168140"/>
                  <a:gd name="connsiteX221" fmla="*/ 5059680 w 11737340"/>
                  <a:gd name="connsiteY221" fmla="*/ 3505200 h 4168140"/>
                  <a:gd name="connsiteX222" fmla="*/ 5029200 w 11737340"/>
                  <a:gd name="connsiteY222" fmla="*/ 3482340 h 4168140"/>
                  <a:gd name="connsiteX223" fmla="*/ 4960620 w 11737340"/>
                  <a:gd name="connsiteY223" fmla="*/ 3413760 h 4168140"/>
                  <a:gd name="connsiteX224" fmla="*/ 4876800 w 11737340"/>
                  <a:gd name="connsiteY224" fmla="*/ 3299460 h 4168140"/>
                  <a:gd name="connsiteX225" fmla="*/ 4808220 w 11737340"/>
                  <a:gd name="connsiteY225" fmla="*/ 3200400 h 4168140"/>
                  <a:gd name="connsiteX226" fmla="*/ 4777740 w 11737340"/>
                  <a:gd name="connsiteY226" fmla="*/ 3147060 h 4168140"/>
                  <a:gd name="connsiteX227" fmla="*/ 4724400 w 11737340"/>
                  <a:gd name="connsiteY227" fmla="*/ 3108960 h 4168140"/>
                  <a:gd name="connsiteX228" fmla="*/ 4648200 w 11737340"/>
                  <a:gd name="connsiteY228" fmla="*/ 3063240 h 4168140"/>
                  <a:gd name="connsiteX229" fmla="*/ 4533900 w 11737340"/>
                  <a:gd name="connsiteY229" fmla="*/ 2979420 h 4168140"/>
                  <a:gd name="connsiteX230" fmla="*/ 4427220 w 11737340"/>
                  <a:gd name="connsiteY230" fmla="*/ 2941320 h 4168140"/>
                  <a:gd name="connsiteX231" fmla="*/ 4366260 w 11737340"/>
                  <a:gd name="connsiteY231" fmla="*/ 2903220 h 4168140"/>
                  <a:gd name="connsiteX232" fmla="*/ 4244340 w 11737340"/>
                  <a:gd name="connsiteY232" fmla="*/ 2842260 h 4168140"/>
                  <a:gd name="connsiteX233" fmla="*/ 4145280 w 11737340"/>
                  <a:gd name="connsiteY233" fmla="*/ 2811780 h 4168140"/>
                  <a:gd name="connsiteX234" fmla="*/ 4038600 w 11737340"/>
                  <a:gd name="connsiteY234" fmla="*/ 2804160 h 4168140"/>
                  <a:gd name="connsiteX235" fmla="*/ 3954780 w 11737340"/>
                  <a:gd name="connsiteY235" fmla="*/ 2819400 h 4168140"/>
                  <a:gd name="connsiteX236" fmla="*/ 3863340 w 11737340"/>
                  <a:gd name="connsiteY236" fmla="*/ 2804160 h 4168140"/>
                  <a:gd name="connsiteX237" fmla="*/ 3741420 w 11737340"/>
                  <a:gd name="connsiteY237" fmla="*/ 2781300 h 4168140"/>
                  <a:gd name="connsiteX238" fmla="*/ 3649980 w 11737340"/>
                  <a:gd name="connsiteY238" fmla="*/ 2743200 h 4168140"/>
                  <a:gd name="connsiteX239" fmla="*/ 3573780 w 11737340"/>
                  <a:gd name="connsiteY239" fmla="*/ 2674620 h 4168140"/>
                  <a:gd name="connsiteX240" fmla="*/ 3482340 w 11737340"/>
                  <a:gd name="connsiteY240" fmla="*/ 2621280 h 4168140"/>
                  <a:gd name="connsiteX241" fmla="*/ 3436620 w 11737340"/>
                  <a:gd name="connsiteY241" fmla="*/ 2552700 h 4168140"/>
                  <a:gd name="connsiteX242" fmla="*/ 3329940 w 11737340"/>
                  <a:gd name="connsiteY242" fmla="*/ 2423160 h 4168140"/>
                  <a:gd name="connsiteX243" fmla="*/ 3261360 w 11737340"/>
                  <a:gd name="connsiteY243" fmla="*/ 2324100 h 4168140"/>
                  <a:gd name="connsiteX244" fmla="*/ 3131820 w 11737340"/>
                  <a:gd name="connsiteY244" fmla="*/ 2209800 h 4168140"/>
                  <a:gd name="connsiteX245" fmla="*/ 3040380 w 11737340"/>
                  <a:gd name="connsiteY245" fmla="*/ 2141220 h 4168140"/>
                  <a:gd name="connsiteX246" fmla="*/ 2910840 w 11737340"/>
                  <a:gd name="connsiteY246" fmla="*/ 2034540 h 4168140"/>
                  <a:gd name="connsiteX247" fmla="*/ 2849880 w 11737340"/>
                  <a:gd name="connsiteY247" fmla="*/ 1958340 h 4168140"/>
                  <a:gd name="connsiteX248" fmla="*/ 2743200 w 11737340"/>
                  <a:gd name="connsiteY248" fmla="*/ 1889760 h 4168140"/>
                  <a:gd name="connsiteX249" fmla="*/ 2659380 w 11737340"/>
                  <a:gd name="connsiteY249" fmla="*/ 1844040 h 4168140"/>
                  <a:gd name="connsiteX250" fmla="*/ 2575560 w 11737340"/>
                  <a:gd name="connsiteY250" fmla="*/ 1744980 h 4168140"/>
                  <a:gd name="connsiteX251" fmla="*/ 2468880 w 11737340"/>
                  <a:gd name="connsiteY251" fmla="*/ 1645920 h 4168140"/>
                  <a:gd name="connsiteX252" fmla="*/ 2400300 w 11737340"/>
                  <a:gd name="connsiteY252" fmla="*/ 1607820 h 4168140"/>
                  <a:gd name="connsiteX253" fmla="*/ 2263140 w 11737340"/>
                  <a:gd name="connsiteY253" fmla="*/ 1501140 h 4168140"/>
                  <a:gd name="connsiteX254" fmla="*/ 2171700 w 11737340"/>
                  <a:gd name="connsiteY254" fmla="*/ 1432560 h 4168140"/>
                  <a:gd name="connsiteX255" fmla="*/ 2087880 w 11737340"/>
                  <a:gd name="connsiteY255" fmla="*/ 1363980 h 4168140"/>
                  <a:gd name="connsiteX256" fmla="*/ 1950720 w 11737340"/>
                  <a:gd name="connsiteY256" fmla="*/ 1272540 h 4168140"/>
                  <a:gd name="connsiteX257" fmla="*/ 1805940 w 11737340"/>
                  <a:gd name="connsiteY257" fmla="*/ 1135380 h 4168140"/>
                  <a:gd name="connsiteX258" fmla="*/ 1729740 w 11737340"/>
                  <a:gd name="connsiteY258" fmla="*/ 1089660 h 4168140"/>
                  <a:gd name="connsiteX259" fmla="*/ 1668780 w 11737340"/>
                  <a:gd name="connsiteY259" fmla="*/ 1043940 h 4168140"/>
                  <a:gd name="connsiteX260" fmla="*/ 1592580 w 11737340"/>
                  <a:gd name="connsiteY260" fmla="*/ 990600 h 4168140"/>
                  <a:gd name="connsiteX261" fmla="*/ 1470660 w 11737340"/>
                  <a:gd name="connsiteY261" fmla="*/ 891540 h 4168140"/>
                  <a:gd name="connsiteX262" fmla="*/ 1386840 w 11737340"/>
                  <a:gd name="connsiteY262" fmla="*/ 845820 h 4168140"/>
                  <a:gd name="connsiteX263" fmla="*/ 1318260 w 11737340"/>
                  <a:gd name="connsiteY263" fmla="*/ 784860 h 4168140"/>
                  <a:gd name="connsiteX264" fmla="*/ 1264920 w 11737340"/>
                  <a:gd name="connsiteY264" fmla="*/ 723900 h 4168140"/>
                  <a:gd name="connsiteX265" fmla="*/ 1181100 w 11737340"/>
                  <a:gd name="connsiteY265" fmla="*/ 647700 h 4168140"/>
                  <a:gd name="connsiteX266" fmla="*/ 1089660 w 11737340"/>
                  <a:gd name="connsiteY266" fmla="*/ 624840 h 4168140"/>
                  <a:gd name="connsiteX267" fmla="*/ 1021080 w 11737340"/>
                  <a:gd name="connsiteY267" fmla="*/ 586740 h 4168140"/>
                  <a:gd name="connsiteX268" fmla="*/ 937260 w 11737340"/>
                  <a:gd name="connsiteY268" fmla="*/ 548640 h 4168140"/>
                  <a:gd name="connsiteX269" fmla="*/ 830580 w 11737340"/>
                  <a:gd name="connsiteY269" fmla="*/ 510540 h 4168140"/>
                  <a:gd name="connsiteX270" fmla="*/ 754380 w 11737340"/>
                  <a:gd name="connsiteY270" fmla="*/ 457200 h 4168140"/>
                  <a:gd name="connsiteX271" fmla="*/ 708660 w 11737340"/>
                  <a:gd name="connsiteY271" fmla="*/ 419100 h 4168140"/>
                  <a:gd name="connsiteX272" fmla="*/ 609600 w 11737340"/>
                  <a:gd name="connsiteY272" fmla="*/ 396240 h 4168140"/>
                  <a:gd name="connsiteX273" fmla="*/ 548640 w 11737340"/>
                  <a:gd name="connsiteY273" fmla="*/ 320040 h 4168140"/>
                  <a:gd name="connsiteX274" fmla="*/ 510540 w 11737340"/>
                  <a:gd name="connsiteY274" fmla="*/ 251460 h 4168140"/>
                  <a:gd name="connsiteX275" fmla="*/ 464820 w 11737340"/>
                  <a:gd name="connsiteY275" fmla="*/ 190500 h 4168140"/>
                  <a:gd name="connsiteX276" fmla="*/ 411480 w 11737340"/>
                  <a:gd name="connsiteY276" fmla="*/ 137160 h 4168140"/>
                  <a:gd name="connsiteX277" fmla="*/ 373380 w 11737340"/>
                  <a:gd name="connsiteY277" fmla="*/ 45720 h 4168140"/>
                  <a:gd name="connsiteX278" fmla="*/ 342900 w 11737340"/>
                  <a:gd name="connsiteY278" fmla="*/ 0 h 4168140"/>
                  <a:gd name="connsiteX279" fmla="*/ 327660 w 11737340"/>
                  <a:gd name="connsiteY279" fmla="*/ 60960 h 4168140"/>
                  <a:gd name="connsiteX280" fmla="*/ 289560 w 11737340"/>
                  <a:gd name="connsiteY280" fmla="*/ 91440 h 4168140"/>
                  <a:gd name="connsiteX281" fmla="*/ 236220 w 11737340"/>
                  <a:gd name="connsiteY281" fmla="*/ 114300 h 4168140"/>
                  <a:gd name="connsiteX282" fmla="*/ 198120 w 11737340"/>
                  <a:gd name="connsiteY282" fmla="*/ 175260 h 4168140"/>
                  <a:gd name="connsiteX283" fmla="*/ 175260 w 11737340"/>
                  <a:gd name="connsiteY283" fmla="*/ 228600 h 4168140"/>
                  <a:gd name="connsiteX284" fmla="*/ 114300 w 11737340"/>
                  <a:gd name="connsiteY284" fmla="*/ 236220 h 4168140"/>
                  <a:gd name="connsiteX285" fmla="*/ 45720 w 11737340"/>
                  <a:gd name="connsiteY285" fmla="*/ 251460 h 4168140"/>
                  <a:gd name="connsiteX286" fmla="*/ 0 w 11737340"/>
                  <a:gd name="connsiteY286" fmla="*/ 281940 h 4168140"/>
                  <a:gd name="connsiteX287" fmla="*/ 68580 w 11737340"/>
                  <a:gd name="connsiteY287" fmla="*/ 320040 h 4168140"/>
                  <a:gd name="connsiteX0" fmla="*/ 68580 w 11737340"/>
                  <a:gd name="connsiteY0" fmla="*/ 320040 h 4168140"/>
                  <a:gd name="connsiteX1" fmla="*/ 121920 w 11737340"/>
                  <a:gd name="connsiteY1" fmla="*/ 381000 h 4168140"/>
                  <a:gd name="connsiteX2" fmla="*/ 198120 w 11737340"/>
                  <a:gd name="connsiteY2" fmla="*/ 419100 h 4168140"/>
                  <a:gd name="connsiteX3" fmla="*/ 320040 w 11737340"/>
                  <a:gd name="connsiteY3" fmla="*/ 510540 h 4168140"/>
                  <a:gd name="connsiteX4" fmla="*/ 411480 w 11737340"/>
                  <a:gd name="connsiteY4" fmla="*/ 563880 h 4168140"/>
                  <a:gd name="connsiteX5" fmla="*/ 472440 w 11737340"/>
                  <a:gd name="connsiteY5" fmla="*/ 632460 h 4168140"/>
                  <a:gd name="connsiteX6" fmla="*/ 601980 w 11737340"/>
                  <a:gd name="connsiteY6" fmla="*/ 708660 h 4168140"/>
                  <a:gd name="connsiteX7" fmla="*/ 739140 w 11737340"/>
                  <a:gd name="connsiteY7" fmla="*/ 784860 h 4168140"/>
                  <a:gd name="connsiteX8" fmla="*/ 861060 w 11737340"/>
                  <a:gd name="connsiteY8" fmla="*/ 868680 h 4168140"/>
                  <a:gd name="connsiteX9" fmla="*/ 944880 w 11737340"/>
                  <a:gd name="connsiteY9" fmla="*/ 952500 h 4168140"/>
                  <a:gd name="connsiteX10" fmla="*/ 1021080 w 11737340"/>
                  <a:gd name="connsiteY10" fmla="*/ 1005840 h 4168140"/>
                  <a:gd name="connsiteX11" fmla="*/ 1097280 w 11737340"/>
                  <a:gd name="connsiteY11" fmla="*/ 1043940 h 4168140"/>
                  <a:gd name="connsiteX12" fmla="*/ 1181100 w 11737340"/>
                  <a:gd name="connsiteY12" fmla="*/ 1104900 h 4168140"/>
                  <a:gd name="connsiteX13" fmla="*/ 1249680 w 11737340"/>
                  <a:gd name="connsiteY13" fmla="*/ 1150620 h 4168140"/>
                  <a:gd name="connsiteX14" fmla="*/ 1341120 w 11737340"/>
                  <a:gd name="connsiteY14" fmla="*/ 1196340 h 4168140"/>
                  <a:gd name="connsiteX15" fmla="*/ 1417320 w 11737340"/>
                  <a:gd name="connsiteY15" fmla="*/ 1257300 h 4168140"/>
                  <a:gd name="connsiteX16" fmla="*/ 1493520 w 11737340"/>
                  <a:gd name="connsiteY16" fmla="*/ 1333500 h 4168140"/>
                  <a:gd name="connsiteX17" fmla="*/ 1569720 w 11737340"/>
                  <a:gd name="connsiteY17" fmla="*/ 1356360 h 4168140"/>
                  <a:gd name="connsiteX18" fmla="*/ 1684020 w 11737340"/>
                  <a:gd name="connsiteY18" fmla="*/ 1424940 h 4168140"/>
                  <a:gd name="connsiteX19" fmla="*/ 1729740 w 11737340"/>
                  <a:gd name="connsiteY19" fmla="*/ 1485900 h 4168140"/>
                  <a:gd name="connsiteX20" fmla="*/ 1844040 w 11737340"/>
                  <a:gd name="connsiteY20" fmla="*/ 1569720 h 4168140"/>
                  <a:gd name="connsiteX21" fmla="*/ 1935480 w 11737340"/>
                  <a:gd name="connsiteY21" fmla="*/ 1615440 h 4168140"/>
                  <a:gd name="connsiteX22" fmla="*/ 2049780 w 11737340"/>
                  <a:gd name="connsiteY22" fmla="*/ 1691640 h 4168140"/>
                  <a:gd name="connsiteX23" fmla="*/ 2133600 w 11737340"/>
                  <a:gd name="connsiteY23" fmla="*/ 1729740 h 4168140"/>
                  <a:gd name="connsiteX24" fmla="*/ 2202180 w 11737340"/>
                  <a:gd name="connsiteY24" fmla="*/ 1805940 h 4168140"/>
                  <a:gd name="connsiteX25" fmla="*/ 2255520 w 11737340"/>
                  <a:gd name="connsiteY25" fmla="*/ 1821180 h 4168140"/>
                  <a:gd name="connsiteX26" fmla="*/ 2316480 w 11737340"/>
                  <a:gd name="connsiteY26" fmla="*/ 1866900 h 4168140"/>
                  <a:gd name="connsiteX27" fmla="*/ 2423160 w 11737340"/>
                  <a:gd name="connsiteY27" fmla="*/ 2004060 h 4168140"/>
                  <a:gd name="connsiteX28" fmla="*/ 2476500 w 11737340"/>
                  <a:gd name="connsiteY28" fmla="*/ 2087880 h 4168140"/>
                  <a:gd name="connsiteX29" fmla="*/ 2567940 w 11737340"/>
                  <a:gd name="connsiteY29" fmla="*/ 2148840 h 4168140"/>
                  <a:gd name="connsiteX30" fmla="*/ 2682240 w 11737340"/>
                  <a:gd name="connsiteY30" fmla="*/ 2186940 h 4168140"/>
                  <a:gd name="connsiteX31" fmla="*/ 2743200 w 11737340"/>
                  <a:gd name="connsiteY31" fmla="*/ 2209800 h 4168140"/>
                  <a:gd name="connsiteX32" fmla="*/ 2811780 w 11737340"/>
                  <a:gd name="connsiteY32" fmla="*/ 2247900 h 4168140"/>
                  <a:gd name="connsiteX33" fmla="*/ 2887980 w 11737340"/>
                  <a:gd name="connsiteY33" fmla="*/ 2301240 h 4168140"/>
                  <a:gd name="connsiteX34" fmla="*/ 2979420 w 11737340"/>
                  <a:gd name="connsiteY34" fmla="*/ 2385060 h 4168140"/>
                  <a:gd name="connsiteX35" fmla="*/ 3055620 w 11737340"/>
                  <a:gd name="connsiteY35" fmla="*/ 2461260 h 4168140"/>
                  <a:gd name="connsiteX36" fmla="*/ 3139440 w 11737340"/>
                  <a:gd name="connsiteY36" fmla="*/ 2537460 h 4168140"/>
                  <a:gd name="connsiteX37" fmla="*/ 3261360 w 11737340"/>
                  <a:gd name="connsiteY37" fmla="*/ 2628900 h 4168140"/>
                  <a:gd name="connsiteX38" fmla="*/ 3345180 w 11737340"/>
                  <a:gd name="connsiteY38" fmla="*/ 2720340 h 4168140"/>
                  <a:gd name="connsiteX39" fmla="*/ 3444240 w 11737340"/>
                  <a:gd name="connsiteY39" fmla="*/ 2796540 h 4168140"/>
                  <a:gd name="connsiteX40" fmla="*/ 3558540 w 11737340"/>
                  <a:gd name="connsiteY40" fmla="*/ 2872740 h 4168140"/>
                  <a:gd name="connsiteX41" fmla="*/ 3619500 w 11737340"/>
                  <a:gd name="connsiteY41" fmla="*/ 2979420 h 4168140"/>
                  <a:gd name="connsiteX42" fmla="*/ 3619500 w 11737340"/>
                  <a:gd name="connsiteY42" fmla="*/ 2979420 h 4168140"/>
                  <a:gd name="connsiteX43" fmla="*/ 3649980 w 11737340"/>
                  <a:gd name="connsiteY43" fmla="*/ 3048000 h 4168140"/>
                  <a:gd name="connsiteX44" fmla="*/ 3703320 w 11737340"/>
                  <a:gd name="connsiteY44" fmla="*/ 3086100 h 4168140"/>
                  <a:gd name="connsiteX45" fmla="*/ 3764280 w 11737340"/>
                  <a:gd name="connsiteY45" fmla="*/ 3063240 h 4168140"/>
                  <a:gd name="connsiteX46" fmla="*/ 3848100 w 11737340"/>
                  <a:gd name="connsiteY46" fmla="*/ 3025140 h 4168140"/>
                  <a:gd name="connsiteX47" fmla="*/ 3916680 w 11737340"/>
                  <a:gd name="connsiteY47" fmla="*/ 3032760 h 4168140"/>
                  <a:gd name="connsiteX48" fmla="*/ 4030980 w 11737340"/>
                  <a:gd name="connsiteY48" fmla="*/ 3063240 h 4168140"/>
                  <a:gd name="connsiteX49" fmla="*/ 4137660 w 11737340"/>
                  <a:gd name="connsiteY49" fmla="*/ 3101340 h 4168140"/>
                  <a:gd name="connsiteX50" fmla="*/ 4259580 w 11737340"/>
                  <a:gd name="connsiteY50" fmla="*/ 3147060 h 4168140"/>
                  <a:gd name="connsiteX51" fmla="*/ 4381500 w 11737340"/>
                  <a:gd name="connsiteY51" fmla="*/ 3192780 h 4168140"/>
                  <a:gd name="connsiteX52" fmla="*/ 4526280 w 11737340"/>
                  <a:gd name="connsiteY52" fmla="*/ 3276600 h 4168140"/>
                  <a:gd name="connsiteX53" fmla="*/ 4587240 w 11737340"/>
                  <a:gd name="connsiteY53" fmla="*/ 3299460 h 4168140"/>
                  <a:gd name="connsiteX54" fmla="*/ 4610100 w 11737340"/>
                  <a:gd name="connsiteY54" fmla="*/ 3352800 h 4168140"/>
                  <a:gd name="connsiteX55" fmla="*/ 4648200 w 11737340"/>
                  <a:gd name="connsiteY55" fmla="*/ 3436620 h 4168140"/>
                  <a:gd name="connsiteX56" fmla="*/ 4671060 w 11737340"/>
                  <a:gd name="connsiteY56" fmla="*/ 3520440 h 4168140"/>
                  <a:gd name="connsiteX57" fmla="*/ 4678680 w 11737340"/>
                  <a:gd name="connsiteY57" fmla="*/ 3589020 h 4168140"/>
                  <a:gd name="connsiteX58" fmla="*/ 4686300 w 11737340"/>
                  <a:gd name="connsiteY58" fmla="*/ 3649980 h 4168140"/>
                  <a:gd name="connsiteX59" fmla="*/ 4724400 w 11737340"/>
                  <a:gd name="connsiteY59" fmla="*/ 3680460 h 4168140"/>
                  <a:gd name="connsiteX60" fmla="*/ 4785360 w 11737340"/>
                  <a:gd name="connsiteY60" fmla="*/ 3672840 h 4168140"/>
                  <a:gd name="connsiteX61" fmla="*/ 4869180 w 11737340"/>
                  <a:gd name="connsiteY61" fmla="*/ 3703320 h 4168140"/>
                  <a:gd name="connsiteX62" fmla="*/ 4914900 w 11737340"/>
                  <a:gd name="connsiteY62" fmla="*/ 3756660 h 4168140"/>
                  <a:gd name="connsiteX63" fmla="*/ 5105400 w 11737340"/>
                  <a:gd name="connsiteY63" fmla="*/ 3832860 h 4168140"/>
                  <a:gd name="connsiteX64" fmla="*/ 5173980 w 11737340"/>
                  <a:gd name="connsiteY64" fmla="*/ 3886200 h 4168140"/>
                  <a:gd name="connsiteX65" fmla="*/ 5242560 w 11737340"/>
                  <a:gd name="connsiteY65" fmla="*/ 3924300 h 4168140"/>
                  <a:gd name="connsiteX66" fmla="*/ 5364480 w 11737340"/>
                  <a:gd name="connsiteY66" fmla="*/ 3962400 h 4168140"/>
                  <a:gd name="connsiteX67" fmla="*/ 5516880 w 11737340"/>
                  <a:gd name="connsiteY67" fmla="*/ 4046220 h 4168140"/>
                  <a:gd name="connsiteX68" fmla="*/ 5585460 w 11737340"/>
                  <a:gd name="connsiteY68" fmla="*/ 4099560 h 4168140"/>
                  <a:gd name="connsiteX69" fmla="*/ 5661660 w 11737340"/>
                  <a:gd name="connsiteY69" fmla="*/ 4122420 h 4168140"/>
                  <a:gd name="connsiteX70" fmla="*/ 5745480 w 11737340"/>
                  <a:gd name="connsiteY70" fmla="*/ 4130040 h 4168140"/>
                  <a:gd name="connsiteX71" fmla="*/ 5836920 w 11737340"/>
                  <a:gd name="connsiteY71" fmla="*/ 4130040 h 4168140"/>
                  <a:gd name="connsiteX72" fmla="*/ 5951220 w 11737340"/>
                  <a:gd name="connsiteY72" fmla="*/ 4145280 h 4168140"/>
                  <a:gd name="connsiteX73" fmla="*/ 6035040 w 11737340"/>
                  <a:gd name="connsiteY73" fmla="*/ 4168140 h 4168140"/>
                  <a:gd name="connsiteX74" fmla="*/ 6149340 w 11737340"/>
                  <a:gd name="connsiteY74" fmla="*/ 4137660 h 4168140"/>
                  <a:gd name="connsiteX75" fmla="*/ 6286500 w 11737340"/>
                  <a:gd name="connsiteY75" fmla="*/ 4114800 h 4168140"/>
                  <a:gd name="connsiteX76" fmla="*/ 6393180 w 11737340"/>
                  <a:gd name="connsiteY76" fmla="*/ 4053840 h 4168140"/>
                  <a:gd name="connsiteX77" fmla="*/ 6484620 w 11737340"/>
                  <a:gd name="connsiteY77" fmla="*/ 4038600 h 4168140"/>
                  <a:gd name="connsiteX78" fmla="*/ 6583680 w 11737340"/>
                  <a:gd name="connsiteY78" fmla="*/ 3970020 h 4168140"/>
                  <a:gd name="connsiteX79" fmla="*/ 6697980 w 11737340"/>
                  <a:gd name="connsiteY79" fmla="*/ 3886200 h 4168140"/>
                  <a:gd name="connsiteX80" fmla="*/ 6728460 w 11737340"/>
                  <a:gd name="connsiteY80" fmla="*/ 3817620 h 4168140"/>
                  <a:gd name="connsiteX81" fmla="*/ 6842760 w 11737340"/>
                  <a:gd name="connsiteY81" fmla="*/ 3733800 h 4168140"/>
                  <a:gd name="connsiteX82" fmla="*/ 6972300 w 11737340"/>
                  <a:gd name="connsiteY82" fmla="*/ 3642360 h 4168140"/>
                  <a:gd name="connsiteX83" fmla="*/ 7078980 w 11737340"/>
                  <a:gd name="connsiteY83" fmla="*/ 3528060 h 4168140"/>
                  <a:gd name="connsiteX84" fmla="*/ 7139940 w 11737340"/>
                  <a:gd name="connsiteY84" fmla="*/ 3444240 h 4168140"/>
                  <a:gd name="connsiteX85" fmla="*/ 7269480 w 11737340"/>
                  <a:gd name="connsiteY85" fmla="*/ 3284220 h 4168140"/>
                  <a:gd name="connsiteX86" fmla="*/ 7330440 w 11737340"/>
                  <a:gd name="connsiteY86" fmla="*/ 3185160 h 4168140"/>
                  <a:gd name="connsiteX87" fmla="*/ 7376160 w 11737340"/>
                  <a:gd name="connsiteY87" fmla="*/ 3116580 h 4168140"/>
                  <a:gd name="connsiteX88" fmla="*/ 7444740 w 11737340"/>
                  <a:gd name="connsiteY88" fmla="*/ 3093720 h 4168140"/>
                  <a:gd name="connsiteX89" fmla="*/ 7513320 w 11737340"/>
                  <a:gd name="connsiteY89" fmla="*/ 3101340 h 4168140"/>
                  <a:gd name="connsiteX90" fmla="*/ 7576820 w 11737340"/>
                  <a:gd name="connsiteY90" fmla="*/ 3093720 h 4168140"/>
                  <a:gd name="connsiteX91" fmla="*/ 7729220 w 11737340"/>
                  <a:gd name="connsiteY91" fmla="*/ 3136900 h 4168140"/>
                  <a:gd name="connsiteX92" fmla="*/ 7833360 w 11737340"/>
                  <a:gd name="connsiteY92" fmla="*/ 3180080 h 4168140"/>
                  <a:gd name="connsiteX93" fmla="*/ 7967980 w 11737340"/>
                  <a:gd name="connsiteY93" fmla="*/ 3208020 h 4168140"/>
                  <a:gd name="connsiteX94" fmla="*/ 8161020 w 11737340"/>
                  <a:gd name="connsiteY94" fmla="*/ 3296920 h 4168140"/>
                  <a:gd name="connsiteX95" fmla="*/ 8293100 w 11737340"/>
                  <a:gd name="connsiteY95" fmla="*/ 3370580 h 4168140"/>
                  <a:gd name="connsiteX96" fmla="*/ 8371840 w 11737340"/>
                  <a:gd name="connsiteY96" fmla="*/ 3395980 h 4168140"/>
                  <a:gd name="connsiteX97" fmla="*/ 8468360 w 11737340"/>
                  <a:gd name="connsiteY97" fmla="*/ 3434080 h 4168140"/>
                  <a:gd name="connsiteX98" fmla="*/ 8582660 w 11737340"/>
                  <a:gd name="connsiteY98" fmla="*/ 3528060 h 4168140"/>
                  <a:gd name="connsiteX99" fmla="*/ 8641080 w 11737340"/>
                  <a:gd name="connsiteY99" fmla="*/ 3566160 h 4168140"/>
                  <a:gd name="connsiteX100" fmla="*/ 8702040 w 11737340"/>
                  <a:gd name="connsiteY100" fmla="*/ 3604260 h 4168140"/>
                  <a:gd name="connsiteX101" fmla="*/ 8763000 w 11737340"/>
                  <a:gd name="connsiteY101" fmla="*/ 3634740 h 4168140"/>
                  <a:gd name="connsiteX102" fmla="*/ 8846820 w 11737340"/>
                  <a:gd name="connsiteY102" fmla="*/ 3632200 h 4168140"/>
                  <a:gd name="connsiteX103" fmla="*/ 8968740 w 11737340"/>
                  <a:gd name="connsiteY103" fmla="*/ 3634740 h 4168140"/>
                  <a:gd name="connsiteX104" fmla="*/ 9060180 w 11737340"/>
                  <a:gd name="connsiteY104" fmla="*/ 3642360 h 4168140"/>
                  <a:gd name="connsiteX105" fmla="*/ 9151620 w 11737340"/>
                  <a:gd name="connsiteY105" fmla="*/ 3657600 h 4168140"/>
                  <a:gd name="connsiteX106" fmla="*/ 9230360 w 11737340"/>
                  <a:gd name="connsiteY106" fmla="*/ 3657600 h 4168140"/>
                  <a:gd name="connsiteX107" fmla="*/ 9331960 w 11737340"/>
                  <a:gd name="connsiteY107" fmla="*/ 3629660 h 4168140"/>
                  <a:gd name="connsiteX108" fmla="*/ 9433560 w 11737340"/>
                  <a:gd name="connsiteY108" fmla="*/ 3589020 h 4168140"/>
                  <a:gd name="connsiteX109" fmla="*/ 9535160 w 11737340"/>
                  <a:gd name="connsiteY109" fmla="*/ 3540760 h 4168140"/>
                  <a:gd name="connsiteX110" fmla="*/ 9646920 w 11737340"/>
                  <a:gd name="connsiteY110" fmla="*/ 3489960 h 4168140"/>
                  <a:gd name="connsiteX111" fmla="*/ 9784080 w 11737340"/>
                  <a:gd name="connsiteY111" fmla="*/ 3444240 h 4168140"/>
                  <a:gd name="connsiteX112" fmla="*/ 9860280 w 11737340"/>
                  <a:gd name="connsiteY112" fmla="*/ 3383280 h 4168140"/>
                  <a:gd name="connsiteX113" fmla="*/ 9921240 w 11737340"/>
                  <a:gd name="connsiteY113" fmla="*/ 3314700 h 4168140"/>
                  <a:gd name="connsiteX114" fmla="*/ 9997440 w 11737340"/>
                  <a:gd name="connsiteY114" fmla="*/ 3208020 h 4168140"/>
                  <a:gd name="connsiteX115" fmla="*/ 10043160 w 11737340"/>
                  <a:gd name="connsiteY115" fmla="*/ 3101340 h 4168140"/>
                  <a:gd name="connsiteX116" fmla="*/ 10104120 w 11737340"/>
                  <a:gd name="connsiteY116" fmla="*/ 3017520 h 4168140"/>
                  <a:gd name="connsiteX117" fmla="*/ 10157460 w 11737340"/>
                  <a:gd name="connsiteY117" fmla="*/ 2933700 h 4168140"/>
                  <a:gd name="connsiteX118" fmla="*/ 10218420 w 11737340"/>
                  <a:gd name="connsiteY118" fmla="*/ 2849880 h 4168140"/>
                  <a:gd name="connsiteX119" fmla="*/ 10294620 w 11737340"/>
                  <a:gd name="connsiteY119" fmla="*/ 2735580 h 4168140"/>
                  <a:gd name="connsiteX120" fmla="*/ 10347960 w 11737340"/>
                  <a:gd name="connsiteY120" fmla="*/ 2621280 h 4168140"/>
                  <a:gd name="connsiteX121" fmla="*/ 10431780 w 11737340"/>
                  <a:gd name="connsiteY121" fmla="*/ 2499360 h 4168140"/>
                  <a:gd name="connsiteX122" fmla="*/ 10500360 w 11737340"/>
                  <a:gd name="connsiteY122" fmla="*/ 2354580 h 4168140"/>
                  <a:gd name="connsiteX123" fmla="*/ 10553700 w 11737340"/>
                  <a:gd name="connsiteY123" fmla="*/ 2263140 h 4168140"/>
                  <a:gd name="connsiteX124" fmla="*/ 10584180 w 11737340"/>
                  <a:gd name="connsiteY124" fmla="*/ 2194560 h 4168140"/>
                  <a:gd name="connsiteX125" fmla="*/ 10624820 w 11737340"/>
                  <a:gd name="connsiteY125" fmla="*/ 2125980 h 4168140"/>
                  <a:gd name="connsiteX126" fmla="*/ 10675620 w 11737340"/>
                  <a:gd name="connsiteY126" fmla="*/ 2049780 h 4168140"/>
                  <a:gd name="connsiteX127" fmla="*/ 10690860 w 11737340"/>
                  <a:gd name="connsiteY127" fmla="*/ 1988820 h 4168140"/>
                  <a:gd name="connsiteX128" fmla="*/ 10713720 w 11737340"/>
                  <a:gd name="connsiteY128" fmla="*/ 1927860 h 4168140"/>
                  <a:gd name="connsiteX129" fmla="*/ 10767060 w 11737340"/>
                  <a:gd name="connsiteY129" fmla="*/ 1859280 h 4168140"/>
                  <a:gd name="connsiteX130" fmla="*/ 10873740 w 11737340"/>
                  <a:gd name="connsiteY130" fmla="*/ 1828800 h 4168140"/>
                  <a:gd name="connsiteX131" fmla="*/ 11079480 w 11737340"/>
                  <a:gd name="connsiteY131" fmla="*/ 1767840 h 4168140"/>
                  <a:gd name="connsiteX132" fmla="*/ 11247120 w 11737340"/>
                  <a:gd name="connsiteY132" fmla="*/ 1684020 h 4168140"/>
                  <a:gd name="connsiteX133" fmla="*/ 11407140 w 11737340"/>
                  <a:gd name="connsiteY133" fmla="*/ 1628140 h 4168140"/>
                  <a:gd name="connsiteX134" fmla="*/ 11490960 w 11737340"/>
                  <a:gd name="connsiteY134" fmla="*/ 1577340 h 4168140"/>
                  <a:gd name="connsiteX135" fmla="*/ 11635740 w 11737340"/>
                  <a:gd name="connsiteY135" fmla="*/ 1508760 h 4168140"/>
                  <a:gd name="connsiteX136" fmla="*/ 11737340 w 11737340"/>
                  <a:gd name="connsiteY136" fmla="*/ 1442720 h 4168140"/>
                  <a:gd name="connsiteX137" fmla="*/ 11620500 w 11737340"/>
                  <a:gd name="connsiteY137" fmla="*/ 1417320 h 4168140"/>
                  <a:gd name="connsiteX138" fmla="*/ 11567160 w 11737340"/>
                  <a:gd name="connsiteY138" fmla="*/ 1379220 h 4168140"/>
                  <a:gd name="connsiteX139" fmla="*/ 11498580 w 11737340"/>
                  <a:gd name="connsiteY139" fmla="*/ 1318260 h 4168140"/>
                  <a:gd name="connsiteX140" fmla="*/ 11468100 w 11737340"/>
                  <a:gd name="connsiteY140" fmla="*/ 1280160 h 4168140"/>
                  <a:gd name="connsiteX141" fmla="*/ 11442700 w 11737340"/>
                  <a:gd name="connsiteY141" fmla="*/ 1231900 h 4168140"/>
                  <a:gd name="connsiteX142" fmla="*/ 11384280 w 11737340"/>
                  <a:gd name="connsiteY142" fmla="*/ 1310640 h 4168140"/>
                  <a:gd name="connsiteX143" fmla="*/ 11353800 w 11737340"/>
                  <a:gd name="connsiteY143" fmla="*/ 1356360 h 4168140"/>
                  <a:gd name="connsiteX144" fmla="*/ 11224260 w 11737340"/>
                  <a:gd name="connsiteY144" fmla="*/ 1417320 h 4168140"/>
                  <a:gd name="connsiteX145" fmla="*/ 11109960 w 11737340"/>
                  <a:gd name="connsiteY145" fmla="*/ 1463040 h 4168140"/>
                  <a:gd name="connsiteX146" fmla="*/ 10911840 w 11737340"/>
                  <a:gd name="connsiteY146" fmla="*/ 1524000 h 4168140"/>
                  <a:gd name="connsiteX147" fmla="*/ 10774680 w 11737340"/>
                  <a:gd name="connsiteY147" fmla="*/ 1546860 h 4168140"/>
                  <a:gd name="connsiteX148" fmla="*/ 10675620 w 11737340"/>
                  <a:gd name="connsiteY148" fmla="*/ 1615440 h 4168140"/>
                  <a:gd name="connsiteX149" fmla="*/ 10568940 w 11737340"/>
                  <a:gd name="connsiteY149" fmla="*/ 1676400 h 4168140"/>
                  <a:gd name="connsiteX150" fmla="*/ 10485120 w 11737340"/>
                  <a:gd name="connsiteY150" fmla="*/ 1760220 h 4168140"/>
                  <a:gd name="connsiteX151" fmla="*/ 10454640 w 11737340"/>
                  <a:gd name="connsiteY151" fmla="*/ 1836420 h 4168140"/>
                  <a:gd name="connsiteX152" fmla="*/ 10416540 w 11737340"/>
                  <a:gd name="connsiteY152" fmla="*/ 1927860 h 4168140"/>
                  <a:gd name="connsiteX153" fmla="*/ 10401300 w 11737340"/>
                  <a:gd name="connsiteY153" fmla="*/ 2004060 h 4168140"/>
                  <a:gd name="connsiteX154" fmla="*/ 10363200 w 11737340"/>
                  <a:gd name="connsiteY154" fmla="*/ 2095500 h 4168140"/>
                  <a:gd name="connsiteX155" fmla="*/ 10317480 w 11737340"/>
                  <a:gd name="connsiteY155" fmla="*/ 2225040 h 4168140"/>
                  <a:gd name="connsiteX156" fmla="*/ 10287000 w 11737340"/>
                  <a:gd name="connsiteY156" fmla="*/ 2346960 h 4168140"/>
                  <a:gd name="connsiteX157" fmla="*/ 10218420 w 11737340"/>
                  <a:gd name="connsiteY157" fmla="*/ 2499360 h 4168140"/>
                  <a:gd name="connsiteX158" fmla="*/ 10134600 w 11737340"/>
                  <a:gd name="connsiteY158" fmla="*/ 2621280 h 4168140"/>
                  <a:gd name="connsiteX159" fmla="*/ 10043160 w 11737340"/>
                  <a:gd name="connsiteY159" fmla="*/ 2735580 h 4168140"/>
                  <a:gd name="connsiteX160" fmla="*/ 9974580 w 11737340"/>
                  <a:gd name="connsiteY160" fmla="*/ 2857500 h 4168140"/>
                  <a:gd name="connsiteX161" fmla="*/ 9906000 w 11737340"/>
                  <a:gd name="connsiteY161" fmla="*/ 2941320 h 4168140"/>
                  <a:gd name="connsiteX162" fmla="*/ 9860280 w 11737340"/>
                  <a:gd name="connsiteY162" fmla="*/ 3032760 h 4168140"/>
                  <a:gd name="connsiteX163" fmla="*/ 9806940 w 11737340"/>
                  <a:gd name="connsiteY163" fmla="*/ 3116580 h 4168140"/>
                  <a:gd name="connsiteX164" fmla="*/ 9715500 w 11737340"/>
                  <a:gd name="connsiteY164" fmla="*/ 3208020 h 4168140"/>
                  <a:gd name="connsiteX165" fmla="*/ 9616440 w 11737340"/>
                  <a:gd name="connsiteY165" fmla="*/ 3261360 h 4168140"/>
                  <a:gd name="connsiteX166" fmla="*/ 9532620 w 11737340"/>
                  <a:gd name="connsiteY166" fmla="*/ 3329940 h 4168140"/>
                  <a:gd name="connsiteX167" fmla="*/ 9471660 w 11737340"/>
                  <a:gd name="connsiteY167" fmla="*/ 3375660 h 4168140"/>
                  <a:gd name="connsiteX168" fmla="*/ 9410700 w 11737340"/>
                  <a:gd name="connsiteY168" fmla="*/ 3429000 h 4168140"/>
                  <a:gd name="connsiteX169" fmla="*/ 9288780 w 11737340"/>
                  <a:gd name="connsiteY169" fmla="*/ 3436620 h 4168140"/>
                  <a:gd name="connsiteX170" fmla="*/ 9166860 w 11737340"/>
                  <a:gd name="connsiteY170" fmla="*/ 3444240 h 4168140"/>
                  <a:gd name="connsiteX171" fmla="*/ 9029700 w 11737340"/>
                  <a:gd name="connsiteY171" fmla="*/ 3413760 h 4168140"/>
                  <a:gd name="connsiteX172" fmla="*/ 8823960 w 11737340"/>
                  <a:gd name="connsiteY172" fmla="*/ 3360420 h 4168140"/>
                  <a:gd name="connsiteX173" fmla="*/ 8679180 w 11737340"/>
                  <a:gd name="connsiteY173" fmla="*/ 3329940 h 4168140"/>
                  <a:gd name="connsiteX174" fmla="*/ 8572500 w 11737340"/>
                  <a:gd name="connsiteY174" fmla="*/ 3276600 h 4168140"/>
                  <a:gd name="connsiteX175" fmla="*/ 8465820 w 11737340"/>
                  <a:gd name="connsiteY175" fmla="*/ 3215640 h 4168140"/>
                  <a:gd name="connsiteX176" fmla="*/ 8321040 w 11737340"/>
                  <a:gd name="connsiteY176" fmla="*/ 3177540 h 4168140"/>
                  <a:gd name="connsiteX177" fmla="*/ 8199120 w 11737340"/>
                  <a:gd name="connsiteY177" fmla="*/ 3131820 h 4168140"/>
                  <a:gd name="connsiteX178" fmla="*/ 8069580 w 11737340"/>
                  <a:gd name="connsiteY178" fmla="*/ 3078480 h 4168140"/>
                  <a:gd name="connsiteX179" fmla="*/ 7917180 w 11737340"/>
                  <a:gd name="connsiteY179" fmla="*/ 2994660 h 4168140"/>
                  <a:gd name="connsiteX180" fmla="*/ 7787640 w 11737340"/>
                  <a:gd name="connsiteY180" fmla="*/ 2971800 h 4168140"/>
                  <a:gd name="connsiteX181" fmla="*/ 7719060 w 11737340"/>
                  <a:gd name="connsiteY181" fmla="*/ 2933700 h 4168140"/>
                  <a:gd name="connsiteX182" fmla="*/ 7612380 w 11737340"/>
                  <a:gd name="connsiteY182" fmla="*/ 2903220 h 4168140"/>
                  <a:gd name="connsiteX183" fmla="*/ 7566660 w 11737340"/>
                  <a:gd name="connsiteY183" fmla="*/ 2887980 h 4168140"/>
                  <a:gd name="connsiteX184" fmla="*/ 7551420 w 11737340"/>
                  <a:gd name="connsiteY184" fmla="*/ 2849880 h 4168140"/>
                  <a:gd name="connsiteX185" fmla="*/ 7533640 w 11737340"/>
                  <a:gd name="connsiteY185" fmla="*/ 2788920 h 4168140"/>
                  <a:gd name="connsiteX186" fmla="*/ 7475220 w 11737340"/>
                  <a:gd name="connsiteY186" fmla="*/ 2857500 h 4168140"/>
                  <a:gd name="connsiteX187" fmla="*/ 7414260 w 11737340"/>
                  <a:gd name="connsiteY187" fmla="*/ 2887980 h 4168140"/>
                  <a:gd name="connsiteX188" fmla="*/ 7345680 w 11737340"/>
                  <a:gd name="connsiteY188" fmla="*/ 2971800 h 4168140"/>
                  <a:gd name="connsiteX189" fmla="*/ 7315200 w 11737340"/>
                  <a:gd name="connsiteY189" fmla="*/ 2994660 h 4168140"/>
                  <a:gd name="connsiteX190" fmla="*/ 7261860 w 11737340"/>
                  <a:gd name="connsiteY190" fmla="*/ 3009900 h 4168140"/>
                  <a:gd name="connsiteX191" fmla="*/ 7193280 w 11737340"/>
                  <a:gd name="connsiteY191" fmla="*/ 3025140 h 4168140"/>
                  <a:gd name="connsiteX192" fmla="*/ 7155180 w 11737340"/>
                  <a:gd name="connsiteY192" fmla="*/ 3078480 h 4168140"/>
                  <a:gd name="connsiteX193" fmla="*/ 7109460 w 11737340"/>
                  <a:gd name="connsiteY193" fmla="*/ 3154680 h 4168140"/>
                  <a:gd name="connsiteX194" fmla="*/ 7048500 w 11737340"/>
                  <a:gd name="connsiteY194" fmla="*/ 3246120 h 4168140"/>
                  <a:gd name="connsiteX195" fmla="*/ 6995160 w 11737340"/>
                  <a:gd name="connsiteY195" fmla="*/ 3307080 h 4168140"/>
                  <a:gd name="connsiteX196" fmla="*/ 6972300 w 11737340"/>
                  <a:gd name="connsiteY196" fmla="*/ 3352800 h 4168140"/>
                  <a:gd name="connsiteX197" fmla="*/ 6949440 w 11737340"/>
                  <a:gd name="connsiteY197" fmla="*/ 3413760 h 4168140"/>
                  <a:gd name="connsiteX198" fmla="*/ 6949440 w 11737340"/>
                  <a:gd name="connsiteY198" fmla="*/ 3413760 h 4168140"/>
                  <a:gd name="connsiteX199" fmla="*/ 6911340 w 11737340"/>
                  <a:gd name="connsiteY199" fmla="*/ 3474720 h 4168140"/>
                  <a:gd name="connsiteX200" fmla="*/ 6888480 w 11737340"/>
                  <a:gd name="connsiteY200" fmla="*/ 3505200 h 4168140"/>
                  <a:gd name="connsiteX201" fmla="*/ 6819900 w 11737340"/>
                  <a:gd name="connsiteY201" fmla="*/ 3566160 h 4168140"/>
                  <a:gd name="connsiteX202" fmla="*/ 6743700 w 11737340"/>
                  <a:gd name="connsiteY202" fmla="*/ 3581400 h 4168140"/>
                  <a:gd name="connsiteX203" fmla="*/ 6675120 w 11737340"/>
                  <a:gd name="connsiteY203" fmla="*/ 3657600 h 4168140"/>
                  <a:gd name="connsiteX204" fmla="*/ 6629400 w 11737340"/>
                  <a:gd name="connsiteY204" fmla="*/ 3718560 h 4168140"/>
                  <a:gd name="connsiteX205" fmla="*/ 6576060 w 11737340"/>
                  <a:gd name="connsiteY205" fmla="*/ 3779520 h 4168140"/>
                  <a:gd name="connsiteX206" fmla="*/ 6484620 w 11737340"/>
                  <a:gd name="connsiteY206" fmla="*/ 3817620 h 4168140"/>
                  <a:gd name="connsiteX207" fmla="*/ 6400800 w 11737340"/>
                  <a:gd name="connsiteY207" fmla="*/ 3832860 h 4168140"/>
                  <a:gd name="connsiteX208" fmla="*/ 6263640 w 11737340"/>
                  <a:gd name="connsiteY208" fmla="*/ 3870960 h 4168140"/>
                  <a:gd name="connsiteX209" fmla="*/ 6126480 w 11737340"/>
                  <a:gd name="connsiteY209" fmla="*/ 3901440 h 4168140"/>
                  <a:gd name="connsiteX210" fmla="*/ 6027420 w 11737340"/>
                  <a:gd name="connsiteY210" fmla="*/ 3916680 h 4168140"/>
                  <a:gd name="connsiteX211" fmla="*/ 5890260 w 11737340"/>
                  <a:gd name="connsiteY211" fmla="*/ 3878580 h 4168140"/>
                  <a:gd name="connsiteX212" fmla="*/ 5821680 w 11737340"/>
                  <a:gd name="connsiteY212" fmla="*/ 3863340 h 4168140"/>
                  <a:gd name="connsiteX213" fmla="*/ 5737860 w 11737340"/>
                  <a:gd name="connsiteY213" fmla="*/ 3825240 h 4168140"/>
                  <a:gd name="connsiteX214" fmla="*/ 5638800 w 11737340"/>
                  <a:gd name="connsiteY214" fmla="*/ 3794760 h 4168140"/>
                  <a:gd name="connsiteX215" fmla="*/ 5524500 w 11737340"/>
                  <a:gd name="connsiteY215" fmla="*/ 3756660 h 4168140"/>
                  <a:gd name="connsiteX216" fmla="*/ 5448300 w 11737340"/>
                  <a:gd name="connsiteY216" fmla="*/ 3718560 h 4168140"/>
                  <a:gd name="connsiteX217" fmla="*/ 5349240 w 11737340"/>
                  <a:gd name="connsiteY217" fmla="*/ 3657600 h 4168140"/>
                  <a:gd name="connsiteX218" fmla="*/ 5295900 w 11737340"/>
                  <a:gd name="connsiteY218" fmla="*/ 3619500 h 4168140"/>
                  <a:gd name="connsiteX219" fmla="*/ 5234940 w 11737340"/>
                  <a:gd name="connsiteY219" fmla="*/ 3596640 h 4168140"/>
                  <a:gd name="connsiteX220" fmla="*/ 5135880 w 11737340"/>
                  <a:gd name="connsiteY220" fmla="*/ 3550920 h 4168140"/>
                  <a:gd name="connsiteX221" fmla="*/ 5059680 w 11737340"/>
                  <a:gd name="connsiteY221" fmla="*/ 3505200 h 4168140"/>
                  <a:gd name="connsiteX222" fmla="*/ 5029200 w 11737340"/>
                  <a:gd name="connsiteY222" fmla="*/ 3482340 h 4168140"/>
                  <a:gd name="connsiteX223" fmla="*/ 4960620 w 11737340"/>
                  <a:gd name="connsiteY223" fmla="*/ 3413760 h 4168140"/>
                  <a:gd name="connsiteX224" fmla="*/ 4876800 w 11737340"/>
                  <a:gd name="connsiteY224" fmla="*/ 3299460 h 4168140"/>
                  <a:gd name="connsiteX225" fmla="*/ 4808220 w 11737340"/>
                  <a:gd name="connsiteY225" fmla="*/ 3200400 h 4168140"/>
                  <a:gd name="connsiteX226" fmla="*/ 4777740 w 11737340"/>
                  <a:gd name="connsiteY226" fmla="*/ 3147060 h 4168140"/>
                  <a:gd name="connsiteX227" fmla="*/ 4724400 w 11737340"/>
                  <a:gd name="connsiteY227" fmla="*/ 3108960 h 4168140"/>
                  <a:gd name="connsiteX228" fmla="*/ 4648200 w 11737340"/>
                  <a:gd name="connsiteY228" fmla="*/ 3063240 h 4168140"/>
                  <a:gd name="connsiteX229" fmla="*/ 4533900 w 11737340"/>
                  <a:gd name="connsiteY229" fmla="*/ 2979420 h 4168140"/>
                  <a:gd name="connsiteX230" fmla="*/ 4427220 w 11737340"/>
                  <a:gd name="connsiteY230" fmla="*/ 2941320 h 4168140"/>
                  <a:gd name="connsiteX231" fmla="*/ 4366260 w 11737340"/>
                  <a:gd name="connsiteY231" fmla="*/ 2903220 h 4168140"/>
                  <a:gd name="connsiteX232" fmla="*/ 4244340 w 11737340"/>
                  <a:gd name="connsiteY232" fmla="*/ 2842260 h 4168140"/>
                  <a:gd name="connsiteX233" fmla="*/ 4145280 w 11737340"/>
                  <a:gd name="connsiteY233" fmla="*/ 2811780 h 4168140"/>
                  <a:gd name="connsiteX234" fmla="*/ 4038600 w 11737340"/>
                  <a:gd name="connsiteY234" fmla="*/ 2804160 h 4168140"/>
                  <a:gd name="connsiteX235" fmla="*/ 3954780 w 11737340"/>
                  <a:gd name="connsiteY235" fmla="*/ 2819400 h 4168140"/>
                  <a:gd name="connsiteX236" fmla="*/ 3863340 w 11737340"/>
                  <a:gd name="connsiteY236" fmla="*/ 2804160 h 4168140"/>
                  <a:gd name="connsiteX237" fmla="*/ 3741420 w 11737340"/>
                  <a:gd name="connsiteY237" fmla="*/ 2781300 h 4168140"/>
                  <a:gd name="connsiteX238" fmla="*/ 3649980 w 11737340"/>
                  <a:gd name="connsiteY238" fmla="*/ 2743200 h 4168140"/>
                  <a:gd name="connsiteX239" fmla="*/ 3573780 w 11737340"/>
                  <a:gd name="connsiteY239" fmla="*/ 2674620 h 4168140"/>
                  <a:gd name="connsiteX240" fmla="*/ 3482340 w 11737340"/>
                  <a:gd name="connsiteY240" fmla="*/ 2621280 h 4168140"/>
                  <a:gd name="connsiteX241" fmla="*/ 3436620 w 11737340"/>
                  <a:gd name="connsiteY241" fmla="*/ 2552700 h 4168140"/>
                  <a:gd name="connsiteX242" fmla="*/ 3329940 w 11737340"/>
                  <a:gd name="connsiteY242" fmla="*/ 2423160 h 4168140"/>
                  <a:gd name="connsiteX243" fmla="*/ 3261360 w 11737340"/>
                  <a:gd name="connsiteY243" fmla="*/ 2324100 h 4168140"/>
                  <a:gd name="connsiteX244" fmla="*/ 3131820 w 11737340"/>
                  <a:gd name="connsiteY244" fmla="*/ 2209800 h 4168140"/>
                  <a:gd name="connsiteX245" fmla="*/ 3040380 w 11737340"/>
                  <a:gd name="connsiteY245" fmla="*/ 2141220 h 4168140"/>
                  <a:gd name="connsiteX246" fmla="*/ 2910840 w 11737340"/>
                  <a:gd name="connsiteY246" fmla="*/ 2034540 h 4168140"/>
                  <a:gd name="connsiteX247" fmla="*/ 2849880 w 11737340"/>
                  <a:gd name="connsiteY247" fmla="*/ 1958340 h 4168140"/>
                  <a:gd name="connsiteX248" fmla="*/ 2743200 w 11737340"/>
                  <a:gd name="connsiteY248" fmla="*/ 1889760 h 4168140"/>
                  <a:gd name="connsiteX249" fmla="*/ 2659380 w 11737340"/>
                  <a:gd name="connsiteY249" fmla="*/ 1844040 h 4168140"/>
                  <a:gd name="connsiteX250" fmla="*/ 2575560 w 11737340"/>
                  <a:gd name="connsiteY250" fmla="*/ 1744980 h 4168140"/>
                  <a:gd name="connsiteX251" fmla="*/ 2468880 w 11737340"/>
                  <a:gd name="connsiteY251" fmla="*/ 1645920 h 4168140"/>
                  <a:gd name="connsiteX252" fmla="*/ 2400300 w 11737340"/>
                  <a:gd name="connsiteY252" fmla="*/ 1607820 h 4168140"/>
                  <a:gd name="connsiteX253" fmla="*/ 2263140 w 11737340"/>
                  <a:gd name="connsiteY253" fmla="*/ 1501140 h 4168140"/>
                  <a:gd name="connsiteX254" fmla="*/ 2171700 w 11737340"/>
                  <a:gd name="connsiteY254" fmla="*/ 1432560 h 4168140"/>
                  <a:gd name="connsiteX255" fmla="*/ 2087880 w 11737340"/>
                  <a:gd name="connsiteY255" fmla="*/ 1363980 h 4168140"/>
                  <a:gd name="connsiteX256" fmla="*/ 1950720 w 11737340"/>
                  <a:gd name="connsiteY256" fmla="*/ 1272540 h 4168140"/>
                  <a:gd name="connsiteX257" fmla="*/ 1805940 w 11737340"/>
                  <a:gd name="connsiteY257" fmla="*/ 1135380 h 4168140"/>
                  <a:gd name="connsiteX258" fmla="*/ 1729740 w 11737340"/>
                  <a:gd name="connsiteY258" fmla="*/ 1089660 h 4168140"/>
                  <a:gd name="connsiteX259" fmla="*/ 1668780 w 11737340"/>
                  <a:gd name="connsiteY259" fmla="*/ 1043940 h 4168140"/>
                  <a:gd name="connsiteX260" fmla="*/ 1592580 w 11737340"/>
                  <a:gd name="connsiteY260" fmla="*/ 990600 h 4168140"/>
                  <a:gd name="connsiteX261" fmla="*/ 1470660 w 11737340"/>
                  <a:gd name="connsiteY261" fmla="*/ 891540 h 4168140"/>
                  <a:gd name="connsiteX262" fmla="*/ 1386840 w 11737340"/>
                  <a:gd name="connsiteY262" fmla="*/ 845820 h 4168140"/>
                  <a:gd name="connsiteX263" fmla="*/ 1318260 w 11737340"/>
                  <a:gd name="connsiteY263" fmla="*/ 784860 h 4168140"/>
                  <a:gd name="connsiteX264" fmla="*/ 1264920 w 11737340"/>
                  <a:gd name="connsiteY264" fmla="*/ 723900 h 4168140"/>
                  <a:gd name="connsiteX265" fmla="*/ 1181100 w 11737340"/>
                  <a:gd name="connsiteY265" fmla="*/ 647700 h 4168140"/>
                  <a:gd name="connsiteX266" fmla="*/ 1089660 w 11737340"/>
                  <a:gd name="connsiteY266" fmla="*/ 624840 h 4168140"/>
                  <a:gd name="connsiteX267" fmla="*/ 1021080 w 11737340"/>
                  <a:gd name="connsiteY267" fmla="*/ 586740 h 4168140"/>
                  <a:gd name="connsiteX268" fmla="*/ 937260 w 11737340"/>
                  <a:gd name="connsiteY268" fmla="*/ 548640 h 4168140"/>
                  <a:gd name="connsiteX269" fmla="*/ 830580 w 11737340"/>
                  <a:gd name="connsiteY269" fmla="*/ 510540 h 4168140"/>
                  <a:gd name="connsiteX270" fmla="*/ 754380 w 11737340"/>
                  <a:gd name="connsiteY270" fmla="*/ 457200 h 4168140"/>
                  <a:gd name="connsiteX271" fmla="*/ 708660 w 11737340"/>
                  <a:gd name="connsiteY271" fmla="*/ 419100 h 4168140"/>
                  <a:gd name="connsiteX272" fmla="*/ 609600 w 11737340"/>
                  <a:gd name="connsiteY272" fmla="*/ 396240 h 4168140"/>
                  <a:gd name="connsiteX273" fmla="*/ 548640 w 11737340"/>
                  <a:gd name="connsiteY273" fmla="*/ 320040 h 4168140"/>
                  <a:gd name="connsiteX274" fmla="*/ 510540 w 11737340"/>
                  <a:gd name="connsiteY274" fmla="*/ 251460 h 4168140"/>
                  <a:gd name="connsiteX275" fmla="*/ 464820 w 11737340"/>
                  <a:gd name="connsiteY275" fmla="*/ 190500 h 4168140"/>
                  <a:gd name="connsiteX276" fmla="*/ 411480 w 11737340"/>
                  <a:gd name="connsiteY276" fmla="*/ 137160 h 4168140"/>
                  <a:gd name="connsiteX277" fmla="*/ 373380 w 11737340"/>
                  <a:gd name="connsiteY277" fmla="*/ 45720 h 4168140"/>
                  <a:gd name="connsiteX278" fmla="*/ 342900 w 11737340"/>
                  <a:gd name="connsiteY278" fmla="*/ 0 h 4168140"/>
                  <a:gd name="connsiteX279" fmla="*/ 327660 w 11737340"/>
                  <a:gd name="connsiteY279" fmla="*/ 60960 h 4168140"/>
                  <a:gd name="connsiteX280" fmla="*/ 289560 w 11737340"/>
                  <a:gd name="connsiteY280" fmla="*/ 91440 h 4168140"/>
                  <a:gd name="connsiteX281" fmla="*/ 236220 w 11737340"/>
                  <a:gd name="connsiteY281" fmla="*/ 114300 h 4168140"/>
                  <a:gd name="connsiteX282" fmla="*/ 198120 w 11737340"/>
                  <a:gd name="connsiteY282" fmla="*/ 175260 h 4168140"/>
                  <a:gd name="connsiteX283" fmla="*/ 175260 w 11737340"/>
                  <a:gd name="connsiteY283" fmla="*/ 228600 h 4168140"/>
                  <a:gd name="connsiteX284" fmla="*/ 114300 w 11737340"/>
                  <a:gd name="connsiteY284" fmla="*/ 236220 h 4168140"/>
                  <a:gd name="connsiteX285" fmla="*/ 45720 w 11737340"/>
                  <a:gd name="connsiteY285" fmla="*/ 251460 h 4168140"/>
                  <a:gd name="connsiteX286" fmla="*/ 0 w 11737340"/>
                  <a:gd name="connsiteY286" fmla="*/ 281940 h 4168140"/>
                  <a:gd name="connsiteX287" fmla="*/ 68580 w 11737340"/>
                  <a:gd name="connsiteY287" fmla="*/ 320040 h 4168140"/>
                  <a:gd name="connsiteX0" fmla="*/ 68580 w 11737340"/>
                  <a:gd name="connsiteY0" fmla="*/ 320040 h 4168140"/>
                  <a:gd name="connsiteX1" fmla="*/ 121920 w 11737340"/>
                  <a:gd name="connsiteY1" fmla="*/ 381000 h 4168140"/>
                  <a:gd name="connsiteX2" fmla="*/ 198120 w 11737340"/>
                  <a:gd name="connsiteY2" fmla="*/ 419100 h 4168140"/>
                  <a:gd name="connsiteX3" fmla="*/ 320040 w 11737340"/>
                  <a:gd name="connsiteY3" fmla="*/ 510540 h 4168140"/>
                  <a:gd name="connsiteX4" fmla="*/ 411480 w 11737340"/>
                  <a:gd name="connsiteY4" fmla="*/ 563880 h 4168140"/>
                  <a:gd name="connsiteX5" fmla="*/ 472440 w 11737340"/>
                  <a:gd name="connsiteY5" fmla="*/ 632460 h 4168140"/>
                  <a:gd name="connsiteX6" fmla="*/ 601980 w 11737340"/>
                  <a:gd name="connsiteY6" fmla="*/ 708660 h 4168140"/>
                  <a:gd name="connsiteX7" fmla="*/ 739140 w 11737340"/>
                  <a:gd name="connsiteY7" fmla="*/ 784860 h 4168140"/>
                  <a:gd name="connsiteX8" fmla="*/ 861060 w 11737340"/>
                  <a:gd name="connsiteY8" fmla="*/ 868680 h 4168140"/>
                  <a:gd name="connsiteX9" fmla="*/ 944880 w 11737340"/>
                  <a:gd name="connsiteY9" fmla="*/ 952500 h 4168140"/>
                  <a:gd name="connsiteX10" fmla="*/ 1021080 w 11737340"/>
                  <a:gd name="connsiteY10" fmla="*/ 1005840 h 4168140"/>
                  <a:gd name="connsiteX11" fmla="*/ 1097280 w 11737340"/>
                  <a:gd name="connsiteY11" fmla="*/ 1043940 h 4168140"/>
                  <a:gd name="connsiteX12" fmla="*/ 1181100 w 11737340"/>
                  <a:gd name="connsiteY12" fmla="*/ 1104900 h 4168140"/>
                  <a:gd name="connsiteX13" fmla="*/ 1249680 w 11737340"/>
                  <a:gd name="connsiteY13" fmla="*/ 1150620 h 4168140"/>
                  <a:gd name="connsiteX14" fmla="*/ 1341120 w 11737340"/>
                  <a:gd name="connsiteY14" fmla="*/ 1196340 h 4168140"/>
                  <a:gd name="connsiteX15" fmla="*/ 1417320 w 11737340"/>
                  <a:gd name="connsiteY15" fmla="*/ 1257300 h 4168140"/>
                  <a:gd name="connsiteX16" fmla="*/ 1493520 w 11737340"/>
                  <a:gd name="connsiteY16" fmla="*/ 1333500 h 4168140"/>
                  <a:gd name="connsiteX17" fmla="*/ 1569720 w 11737340"/>
                  <a:gd name="connsiteY17" fmla="*/ 1356360 h 4168140"/>
                  <a:gd name="connsiteX18" fmla="*/ 1684020 w 11737340"/>
                  <a:gd name="connsiteY18" fmla="*/ 1424940 h 4168140"/>
                  <a:gd name="connsiteX19" fmla="*/ 1729740 w 11737340"/>
                  <a:gd name="connsiteY19" fmla="*/ 1485900 h 4168140"/>
                  <a:gd name="connsiteX20" fmla="*/ 1844040 w 11737340"/>
                  <a:gd name="connsiteY20" fmla="*/ 1569720 h 4168140"/>
                  <a:gd name="connsiteX21" fmla="*/ 1935480 w 11737340"/>
                  <a:gd name="connsiteY21" fmla="*/ 1615440 h 4168140"/>
                  <a:gd name="connsiteX22" fmla="*/ 2049780 w 11737340"/>
                  <a:gd name="connsiteY22" fmla="*/ 1691640 h 4168140"/>
                  <a:gd name="connsiteX23" fmla="*/ 2133600 w 11737340"/>
                  <a:gd name="connsiteY23" fmla="*/ 1729740 h 4168140"/>
                  <a:gd name="connsiteX24" fmla="*/ 2202180 w 11737340"/>
                  <a:gd name="connsiteY24" fmla="*/ 1805940 h 4168140"/>
                  <a:gd name="connsiteX25" fmla="*/ 2255520 w 11737340"/>
                  <a:gd name="connsiteY25" fmla="*/ 1821180 h 4168140"/>
                  <a:gd name="connsiteX26" fmla="*/ 2316480 w 11737340"/>
                  <a:gd name="connsiteY26" fmla="*/ 1866900 h 4168140"/>
                  <a:gd name="connsiteX27" fmla="*/ 2423160 w 11737340"/>
                  <a:gd name="connsiteY27" fmla="*/ 2004060 h 4168140"/>
                  <a:gd name="connsiteX28" fmla="*/ 2476500 w 11737340"/>
                  <a:gd name="connsiteY28" fmla="*/ 2087880 h 4168140"/>
                  <a:gd name="connsiteX29" fmla="*/ 2567940 w 11737340"/>
                  <a:gd name="connsiteY29" fmla="*/ 2148840 h 4168140"/>
                  <a:gd name="connsiteX30" fmla="*/ 2682240 w 11737340"/>
                  <a:gd name="connsiteY30" fmla="*/ 2186940 h 4168140"/>
                  <a:gd name="connsiteX31" fmla="*/ 2743200 w 11737340"/>
                  <a:gd name="connsiteY31" fmla="*/ 2209800 h 4168140"/>
                  <a:gd name="connsiteX32" fmla="*/ 2811780 w 11737340"/>
                  <a:gd name="connsiteY32" fmla="*/ 2247900 h 4168140"/>
                  <a:gd name="connsiteX33" fmla="*/ 2887980 w 11737340"/>
                  <a:gd name="connsiteY33" fmla="*/ 2301240 h 4168140"/>
                  <a:gd name="connsiteX34" fmla="*/ 2979420 w 11737340"/>
                  <a:gd name="connsiteY34" fmla="*/ 2385060 h 4168140"/>
                  <a:gd name="connsiteX35" fmla="*/ 3055620 w 11737340"/>
                  <a:gd name="connsiteY35" fmla="*/ 2461260 h 4168140"/>
                  <a:gd name="connsiteX36" fmla="*/ 3139440 w 11737340"/>
                  <a:gd name="connsiteY36" fmla="*/ 2537460 h 4168140"/>
                  <a:gd name="connsiteX37" fmla="*/ 3261360 w 11737340"/>
                  <a:gd name="connsiteY37" fmla="*/ 2628900 h 4168140"/>
                  <a:gd name="connsiteX38" fmla="*/ 3345180 w 11737340"/>
                  <a:gd name="connsiteY38" fmla="*/ 2720340 h 4168140"/>
                  <a:gd name="connsiteX39" fmla="*/ 3444240 w 11737340"/>
                  <a:gd name="connsiteY39" fmla="*/ 2796540 h 4168140"/>
                  <a:gd name="connsiteX40" fmla="*/ 3558540 w 11737340"/>
                  <a:gd name="connsiteY40" fmla="*/ 2872740 h 4168140"/>
                  <a:gd name="connsiteX41" fmla="*/ 3619500 w 11737340"/>
                  <a:gd name="connsiteY41" fmla="*/ 2979420 h 4168140"/>
                  <a:gd name="connsiteX42" fmla="*/ 3619500 w 11737340"/>
                  <a:gd name="connsiteY42" fmla="*/ 2979420 h 4168140"/>
                  <a:gd name="connsiteX43" fmla="*/ 3649980 w 11737340"/>
                  <a:gd name="connsiteY43" fmla="*/ 3048000 h 4168140"/>
                  <a:gd name="connsiteX44" fmla="*/ 3703320 w 11737340"/>
                  <a:gd name="connsiteY44" fmla="*/ 3086100 h 4168140"/>
                  <a:gd name="connsiteX45" fmla="*/ 3764280 w 11737340"/>
                  <a:gd name="connsiteY45" fmla="*/ 3063240 h 4168140"/>
                  <a:gd name="connsiteX46" fmla="*/ 3848100 w 11737340"/>
                  <a:gd name="connsiteY46" fmla="*/ 3025140 h 4168140"/>
                  <a:gd name="connsiteX47" fmla="*/ 3916680 w 11737340"/>
                  <a:gd name="connsiteY47" fmla="*/ 3032760 h 4168140"/>
                  <a:gd name="connsiteX48" fmla="*/ 4030980 w 11737340"/>
                  <a:gd name="connsiteY48" fmla="*/ 3063240 h 4168140"/>
                  <a:gd name="connsiteX49" fmla="*/ 4137660 w 11737340"/>
                  <a:gd name="connsiteY49" fmla="*/ 3101340 h 4168140"/>
                  <a:gd name="connsiteX50" fmla="*/ 4259580 w 11737340"/>
                  <a:gd name="connsiteY50" fmla="*/ 3147060 h 4168140"/>
                  <a:gd name="connsiteX51" fmla="*/ 4381500 w 11737340"/>
                  <a:gd name="connsiteY51" fmla="*/ 3192780 h 4168140"/>
                  <a:gd name="connsiteX52" fmla="*/ 4526280 w 11737340"/>
                  <a:gd name="connsiteY52" fmla="*/ 3276600 h 4168140"/>
                  <a:gd name="connsiteX53" fmla="*/ 4587240 w 11737340"/>
                  <a:gd name="connsiteY53" fmla="*/ 3299460 h 4168140"/>
                  <a:gd name="connsiteX54" fmla="*/ 4610100 w 11737340"/>
                  <a:gd name="connsiteY54" fmla="*/ 3352800 h 4168140"/>
                  <a:gd name="connsiteX55" fmla="*/ 4648200 w 11737340"/>
                  <a:gd name="connsiteY55" fmla="*/ 3436620 h 4168140"/>
                  <a:gd name="connsiteX56" fmla="*/ 4671060 w 11737340"/>
                  <a:gd name="connsiteY56" fmla="*/ 3520440 h 4168140"/>
                  <a:gd name="connsiteX57" fmla="*/ 4678680 w 11737340"/>
                  <a:gd name="connsiteY57" fmla="*/ 3589020 h 4168140"/>
                  <a:gd name="connsiteX58" fmla="*/ 4686300 w 11737340"/>
                  <a:gd name="connsiteY58" fmla="*/ 3649980 h 4168140"/>
                  <a:gd name="connsiteX59" fmla="*/ 4724400 w 11737340"/>
                  <a:gd name="connsiteY59" fmla="*/ 3680460 h 4168140"/>
                  <a:gd name="connsiteX60" fmla="*/ 4785360 w 11737340"/>
                  <a:gd name="connsiteY60" fmla="*/ 3672840 h 4168140"/>
                  <a:gd name="connsiteX61" fmla="*/ 4869180 w 11737340"/>
                  <a:gd name="connsiteY61" fmla="*/ 3703320 h 4168140"/>
                  <a:gd name="connsiteX62" fmla="*/ 4914900 w 11737340"/>
                  <a:gd name="connsiteY62" fmla="*/ 3756660 h 4168140"/>
                  <a:gd name="connsiteX63" fmla="*/ 5105400 w 11737340"/>
                  <a:gd name="connsiteY63" fmla="*/ 3832860 h 4168140"/>
                  <a:gd name="connsiteX64" fmla="*/ 5173980 w 11737340"/>
                  <a:gd name="connsiteY64" fmla="*/ 3886200 h 4168140"/>
                  <a:gd name="connsiteX65" fmla="*/ 5242560 w 11737340"/>
                  <a:gd name="connsiteY65" fmla="*/ 3924300 h 4168140"/>
                  <a:gd name="connsiteX66" fmla="*/ 5364480 w 11737340"/>
                  <a:gd name="connsiteY66" fmla="*/ 3962400 h 4168140"/>
                  <a:gd name="connsiteX67" fmla="*/ 5516880 w 11737340"/>
                  <a:gd name="connsiteY67" fmla="*/ 4046220 h 4168140"/>
                  <a:gd name="connsiteX68" fmla="*/ 5585460 w 11737340"/>
                  <a:gd name="connsiteY68" fmla="*/ 4099560 h 4168140"/>
                  <a:gd name="connsiteX69" fmla="*/ 5661660 w 11737340"/>
                  <a:gd name="connsiteY69" fmla="*/ 4122420 h 4168140"/>
                  <a:gd name="connsiteX70" fmla="*/ 5745480 w 11737340"/>
                  <a:gd name="connsiteY70" fmla="*/ 4130040 h 4168140"/>
                  <a:gd name="connsiteX71" fmla="*/ 5836920 w 11737340"/>
                  <a:gd name="connsiteY71" fmla="*/ 4130040 h 4168140"/>
                  <a:gd name="connsiteX72" fmla="*/ 5951220 w 11737340"/>
                  <a:gd name="connsiteY72" fmla="*/ 4145280 h 4168140"/>
                  <a:gd name="connsiteX73" fmla="*/ 6035040 w 11737340"/>
                  <a:gd name="connsiteY73" fmla="*/ 4168140 h 4168140"/>
                  <a:gd name="connsiteX74" fmla="*/ 6149340 w 11737340"/>
                  <a:gd name="connsiteY74" fmla="*/ 4137660 h 4168140"/>
                  <a:gd name="connsiteX75" fmla="*/ 6286500 w 11737340"/>
                  <a:gd name="connsiteY75" fmla="*/ 4114800 h 4168140"/>
                  <a:gd name="connsiteX76" fmla="*/ 6393180 w 11737340"/>
                  <a:gd name="connsiteY76" fmla="*/ 4053840 h 4168140"/>
                  <a:gd name="connsiteX77" fmla="*/ 6484620 w 11737340"/>
                  <a:gd name="connsiteY77" fmla="*/ 4038600 h 4168140"/>
                  <a:gd name="connsiteX78" fmla="*/ 6583680 w 11737340"/>
                  <a:gd name="connsiteY78" fmla="*/ 3970020 h 4168140"/>
                  <a:gd name="connsiteX79" fmla="*/ 6697980 w 11737340"/>
                  <a:gd name="connsiteY79" fmla="*/ 3886200 h 4168140"/>
                  <a:gd name="connsiteX80" fmla="*/ 6728460 w 11737340"/>
                  <a:gd name="connsiteY80" fmla="*/ 3817620 h 4168140"/>
                  <a:gd name="connsiteX81" fmla="*/ 6842760 w 11737340"/>
                  <a:gd name="connsiteY81" fmla="*/ 3733800 h 4168140"/>
                  <a:gd name="connsiteX82" fmla="*/ 6972300 w 11737340"/>
                  <a:gd name="connsiteY82" fmla="*/ 3642360 h 4168140"/>
                  <a:gd name="connsiteX83" fmla="*/ 7078980 w 11737340"/>
                  <a:gd name="connsiteY83" fmla="*/ 3528060 h 4168140"/>
                  <a:gd name="connsiteX84" fmla="*/ 7165340 w 11737340"/>
                  <a:gd name="connsiteY84" fmla="*/ 3454400 h 4168140"/>
                  <a:gd name="connsiteX85" fmla="*/ 7269480 w 11737340"/>
                  <a:gd name="connsiteY85" fmla="*/ 3284220 h 4168140"/>
                  <a:gd name="connsiteX86" fmla="*/ 7330440 w 11737340"/>
                  <a:gd name="connsiteY86" fmla="*/ 3185160 h 4168140"/>
                  <a:gd name="connsiteX87" fmla="*/ 7376160 w 11737340"/>
                  <a:gd name="connsiteY87" fmla="*/ 3116580 h 4168140"/>
                  <a:gd name="connsiteX88" fmla="*/ 7444740 w 11737340"/>
                  <a:gd name="connsiteY88" fmla="*/ 3093720 h 4168140"/>
                  <a:gd name="connsiteX89" fmla="*/ 7513320 w 11737340"/>
                  <a:gd name="connsiteY89" fmla="*/ 3101340 h 4168140"/>
                  <a:gd name="connsiteX90" fmla="*/ 7576820 w 11737340"/>
                  <a:gd name="connsiteY90" fmla="*/ 3093720 h 4168140"/>
                  <a:gd name="connsiteX91" fmla="*/ 7729220 w 11737340"/>
                  <a:gd name="connsiteY91" fmla="*/ 3136900 h 4168140"/>
                  <a:gd name="connsiteX92" fmla="*/ 7833360 w 11737340"/>
                  <a:gd name="connsiteY92" fmla="*/ 3180080 h 4168140"/>
                  <a:gd name="connsiteX93" fmla="*/ 7967980 w 11737340"/>
                  <a:gd name="connsiteY93" fmla="*/ 3208020 h 4168140"/>
                  <a:gd name="connsiteX94" fmla="*/ 8161020 w 11737340"/>
                  <a:gd name="connsiteY94" fmla="*/ 3296920 h 4168140"/>
                  <a:gd name="connsiteX95" fmla="*/ 8293100 w 11737340"/>
                  <a:gd name="connsiteY95" fmla="*/ 3370580 h 4168140"/>
                  <a:gd name="connsiteX96" fmla="*/ 8371840 w 11737340"/>
                  <a:gd name="connsiteY96" fmla="*/ 3395980 h 4168140"/>
                  <a:gd name="connsiteX97" fmla="*/ 8468360 w 11737340"/>
                  <a:gd name="connsiteY97" fmla="*/ 3434080 h 4168140"/>
                  <a:gd name="connsiteX98" fmla="*/ 8582660 w 11737340"/>
                  <a:gd name="connsiteY98" fmla="*/ 3528060 h 4168140"/>
                  <a:gd name="connsiteX99" fmla="*/ 8641080 w 11737340"/>
                  <a:gd name="connsiteY99" fmla="*/ 3566160 h 4168140"/>
                  <a:gd name="connsiteX100" fmla="*/ 8702040 w 11737340"/>
                  <a:gd name="connsiteY100" fmla="*/ 3604260 h 4168140"/>
                  <a:gd name="connsiteX101" fmla="*/ 8763000 w 11737340"/>
                  <a:gd name="connsiteY101" fmla="*/ 3634740 h 4168140"/>
                  <a:gd name="connsiteX102" fmla="*/ 8846820 w 11737340"/>
                  <a:gd name="connsiteY102" fmla="*/ 3632200 h 4168140"/>
                  <a:gd name="connsiteX103" fmla="*/ 8968740 w 11737340"/>
                  <a:gd name="connsiteY103" fmla="*/ 3634740 h 4168140"/>
                  <a:gd name="connsiteX104" fmla="*/ 9060180 w 11737340"/>
                  <a:gd name="connsiteY104" fmla="*/ 3642360 h 4168140"/>
                  <a:gd name="connsiteX105" fmla="*/ 9151620 w 11737340"/>
                  <a:gd name="connsiteY105" fmla="*/ 3657600 h 4168140"/>
                  <a:gd name="connsiteX106" fmla="*/ 9230360 w 11737340"/>
                  <a:gd name="connsiteY106" fmla="*/ 3657600 h 4168140"/>
                  <a:gd name="connsiteX107" fmla="*/ 9331960 w 11737340"/>
                  <a:gd name="connsiteY107" fmla="*/ 3629660 h 4168140"/>
                  <a:gd name="connsiteX108" fmla="*/ 9433560 w 11737340"/>
                  <a:gd name="connsiteY108" fmla="*/ 3589020 h 4168140"/>
                  <a:gd name="connsiteX109" fmla="*/ 9535160 w 11737340"/>
                  <a:gd name="connsiteY109" fmla="*/ 3540760 h 4168140"/>
                  <a:gd name="connsiteX110" fmla="*/ 9646920 w 11737340"/>
                  <a:gd name="connsiteY110" fmla="*/ 3489960 h 4168140"/>
                  <a:gd name="connsiteX111" fmla="*/ 9784080 w 11737340"/>
                  <a:gd name="connsiteY111" fmla="*/ 3444240 h 4168140"/>
                  <a:gd name="connsiteX112" fmla="*/ 9860280 w 11737340"/>
                  <a:gd name="connsiteY112" fmla="*/ 3383280 h 4168140"/>
                  <a:gd name="connsiteX113" fmla="*/ 9921240 w 11737340"/>
                  <a:gd name="connsiteY113" fmla="*/ 3314700 h 4168140"/>
                  <a:gd name="connsiteX114" fmla="*/ 9997440 w 11737340"/>
                  <a:gd name="connsiteY114" fmla="*/ 3208020 h 4168140"/>
                  <a:gd name="connsiteX115" fmla="*/ 10043160 w 11737340"/>
                  <a:gd name="connsiteY115" fmla="*/ 3101340 h 4168140"/>
                  <a:gd name="connsiteX116" fmla="*/ 10104120 w 11737340"/>
                  <a:gd name="connsiteY116" fmla="*/ 3017520 h 4168140"/>
                  <a:gd name="connsiteX117" fmla="*/ 10157460 w 11737340"/>
                  <a:gd name="connsiteY117" fmla="*/ 2933700 h 4168140"/>
                  <a:gd name="connsiteX118" fmla="*/ 10218420 w 11737340"/>
                  <a:gd name="connsiteY118" fmla="*/ 2849880 h 4168140"/>
                  <a:gd name="connsiteX119" fmla="*/ 10294620 w 11737340"/>
                  <a:gd name="connsiteY119" fmla="*/ 2735580 h 4168140"/>
                  <a:gd name="connsiteX120" fmla="*/ 10347960 w 11737340"/>
                  <a:gd name="connsiteY120" fmla="*/ 2621280 h 4168140"/>
                  <a:gd name="connsiteX121" fmla="*/ 10431780 w 11737340"/>
                  <a:gd name="connsiteY121" fmla="*/ 2499360 h 4168140"/>
                  <a:gd name="connsiteX122" fmla="*/ 10500360 w 11737340"/>
                  <a:gd name="connsiteY122" fmla="*/ 2354580 h 4168140"/>
                  <a:gd name="connsiteX123" fmla="*/ 10553700 w 11737340"/>
                  <a:gd name="connsiteY123" fmla="*/ 2263140 h 4168140"/>
                  <a:gd name="connsiteX124" fmla="*/ 10584180 w 11737340"/>
                  <a:gd name="connsiteY124" fmla="*/ 2194560 h 4168140"/>
                  <a:gd name="connsiteX125" fmla="*/ 10624820 w 11737340"/>
                  <a:gd name="connsiteY125" fmla="*/ 2125980 h 4168140"/>
                  <a:gd name="connsiteX126" fmla="*/ 10675620 w 11737340"/>
                  <a:gd name="connsiteY126" fmla="*/ 2049780 h 4168140"/>
                  <a:gd name="connsiteX127" fmla="*/ 10690860 w 11737340"/>
                  <a:gd name="connsiteY127" fmla="*/ 1988820 h 4168140"/>
                  <a:gd name="connsiteX128" fmla="*/ 10713720 w 11737340"/>
                  <a:gd name="connsiteY128" fmla="*/ 1927860 h 4168140"/>
                  <a:gd name="connsiteX129" fmla="*/ 10767060 w 11737340"/>
                  <a:gd name="connsiteY129" fmla="*/ 1859280 h 4168140"/>
                  <a:gd name="connsiteX130" fmla="*/ 10873740 w 11737340"/>
                  <a:gd name="connsiteY130" fmla="*/ 1828800 h 4168140"/>
                  <a:gd name="connsiteX131" fmla="*/ 11079480 w 11737340"/>
                  <a:gd name="connsiteY131" fmla="*/ 1767840 h 4168140"/>
                  <a:gd name="connsiteX132" fmla="*/ 11247120 w 11737340"/>
                  <a:gd name="connsiteY132" fmla="*/ 1684020 h 4168140"/>
                  <a:gd name="connsiteX133" fmla="*/ 11407140 w 11737340"/>
                  <a:gd name="connsiteY133" fmla="*/ 1628140 h 4168140"/>
                  <a:gd name="connsiteX134" fmla="*/ 11490960 w 11737340"/>
                  <a:gd name="connsiteY134" fmla="*/ 1577340 h 4168140"/>
                  <a:gd name="connsiteX135" fmla="*/ 11635740 w 11737340"/>
                  <a:gd name="connsiteY135" fmla="*/ 1508760 h 4168140"/>
                  <a:gd name="connsiteX136" fmla="*/ 11737340 w 11737340"/>
                  <a:gd name="connsiteY136" fmla="*/ 1442720 h 4168140"/>
                  <a:gd name="connsiteX137" fmla="*/ 11620500 w 11737340"/>
                  <a:gd name="connsiteY137" fmla="*/ 1417320 h 4168140"/>
                  <a:gd name="connsiteX138" fmla="*/ 11567160 w 11737340"/>
                  <a:gd name="connsiteY138" fmla="*/ 1379220 h 4168140"/>
                  <a:gd name="connsiteX139" fmla="*/ 11498580 w 11737340"/>
                  <a:gd name="connsiteY139" fmla="*/ 1318260 h 4168140"/>
                  <a:gd name="connsiteX140" fmla="*/ 11468100 w 11737340"/>
                  <a:gd name="connsiteY140" fmla="*/ 1280160 h 4168140"/>
                  <a:gd name="connsiteX141" fmla="*/ 11442700 w 11737340"/>
                  <a:gd name="connsiteY141" fmla="*/ 1231900 h 4168140"/>
                  <a:gd name="connsiteX142" fmla="*/ 11384280 w 11737340"/>
                  <a:gd name="connsiteY142" fmla="*/ 1310640 h 4168140"/>
                  <a:gd name="connsiteX143" fmla="*/ 11353800 w 11737340"/>
                  <a:gd name="connsiteY143" fmla="*/ 1356360 h 4168140"/>
                  <a:gd name="connsiteX144" fmla="*/ 11224260 w 11737340"/>
                  <a:gd name="connsiteY144" fmla="*/ 1417320 h 4168140"/>
                  <a:gd name="connsiteX145" fmla="*/ 11109960 w 11737340"/>
                  <a:gd name="connsiteY145" fmla="*/ 1463040 h 4168140"/>
                  <a:gd name="connsiteX146" fmla="*/ 10911840 w 11737340"/>
                  <a:gd name="connsiteY146" fmla="*/ 1524000 h 4168140"/>
                  <a:gd name="connsiteX147" fmla="*/ 10774680 w 11737340"/>
                  <a:gd name="connsiteY147" fmla="*/ 1546860 h 4168140"/>
                  <a:gd name="connsiteX148" fmla="*/ 10675620 w 11737340"/>
                  <a:gd name="connsiteY148" fmla="*/ 1615440 h 4168140"/>
                  <a:gd name="connsiteX149" fmla="*/ 10568940 w 11737340"/>
                  <a:gd name="connsiteY149" fmla="*/ 1676400 h 4168140"/>
                  <a:gd name="connsiteX150" fmla="*/ 10485120 w 11737340"/>
                  <a:gd name="connsiteY150" fmla="*/ 1760220 h 4168140"/>
                  <a:gd name="connsiteX151" fmla="*/ 10454640 w 11737340"/>
                  <a:gd name="connsiteY151" fmla="*/ 1836420 h 4168140"/>
                  <a:gd name="connsiteX152" fmla="*/ 10416540 w 11737340"/>
                  <a:gd name="connsiteY152" fmla="*/ 1927860 h 4168140"/>
                  <a:gd name="connsiteX153" fmla="*/ 10401300 w 11737340"/>
                  <a:gd name="connsiteY153" fmla="*/ 2004060 h 4168140"/>
                  <a:gd name="connsiteX154" fmla="*/ 10363200 w 11737340"/>
                  <a:gd name="connsiteY154" fmla="*/ 2095500 h 4168140"/>
                  <a:gd name="connsiteX155" fmla="*/ 10317480 w 11737340"/>
                  <a:gd name="connsiteY155" fmla="*/ 2225040 h 4168140"/>
                  <a:gd name="connsiteX156" fmla="*/ 10287000 w 11737340"/>
                  <a:gd name="connsiteY156" fmla="*/ 2346960 h 4168140"/>
                  <a:gd name="connsiteX157" fmla="*/ 10218420 w 11737340"/>
                  <a:gd name="connsiteY157" fmla="*/ 2499360 h 4168140"/>
                  <a:gd name="connsiteX158" fmla="*/ 10134600 w 11737340"/>
                  <a:gd name="connsiteY158" fmla="*/ 2621280 h 4168140"/>
                  <a:gd name="connsiteX159" fmla="*/ 10043160 w 11737340"/>
                  <a:gd name="connsiteY159" fmla="*/ 2735580 h 4168140"/>
                  <a:gd name="connsiteX160" fmla="*/ 9974580 w 11737340"/>
                  <a:gd name="connsiteY160" fmla="*/ 2857500 h 4168140"/>
                  <a:gd name="connsiteX161" fmla="*/ 9906000 w 11737340"/>
                  <a:gd name="connsiteY161" fmla="*/ 2941320 h 4168140"/>
                  <a:gd name="connsiteX162" fmla="*/ 9860280 w 11737340"/>
                  <a:gd name="connsiteY162" fmla="*/ 3032760 h 4168140"/>
                  <a:gd name="connsiteX163" fmla="*/ 9806940 w 11737340"/>
                  <a:gd name="connsiteY163" fmla="*/ 3116580 h 4168140"/>
                  <a:gd name="connsiteX164" fmla="*/ 9715500 w 11737340"/>
                  <a:gd name="connsiteY164" fmla="*/ 3208020 h 4168140"/>
                  <a:gd name="connsiteX165" fmla="*/ 9616440 w 11737340"/>
                  <a:gd name="connsiteY165" fmla="*/ 3261360 h 4168140"/>
                  <a:gd name="connsiteX166" fmla="*/ 9532620 w 11737340"/>
                  <a:gd name="connsiteY166" fmla="*/ 3329940 h 4168140"/>
                  <a:gd name="connsiteX167" fmla="*/ 9471660 w 11737340"/>
                  <a:gd name="connsiteY167" fmla="*/ 3375660 h 4168140"/>
                  <a:gd name="connsiteX168" fmla="*/ 9410700 w 11737340"/>
                  <a:gd name="connsiteY168" fmla="*/ 3429000 h 4168140"/>
                  <a:gd name="connsiteX169" fmla="*/ 9288780 w 11737340"/>
                  <a:gd name="connsiteY169" fmla="*/ 3436620 h 4168140"/>
                  <a:gd name="connsiteX170" fmla="*/ 9166860 w 11737340"/>
                  <a:gd name="connsiteY170" fmla="*/ 3444240 h 4168140"/>
                  <a:gd name="connsiteX171" fmla="*/ 9029700 w 11737340"/>
                  <a:gd name="connsiteY171" fmla="*/ 3413760 h 4168140"/>
                  <a:gd name="connsiteX172" fmla="*/ 8823960 w 11737340"/>
                  <a:gd name="connsiteY172" fmla="*/ 3360420 h 4168140"/>
                  <a:gd name="connsiteX173" fmla="*/ 8679180 w 11737340"/>
                  <a:gd name="connsiteY173" fmla="*/ 3329940 h 4168140"/>
                  <a:gd name="connsiteX174" fmla="*/ 8572500 w 11737340"/>
                  <a:gd name="connsiteY174" fmla="*/ 3276600 h 4168140"/>
                  <a:gd name="connsiteX175" fmla="*/ 8465820 w 11737340"/>
                  <a:gd name="connsiteY175" fmla="*/ 3215640 h 4168140"/>
                  <a:gd name="connsiteX176" fmla="*/ 8321040 w 11737340"/>
                  <a:gd name="connsiteY176" fmla="*/ 3177540 h 4168140"/>
                  <a:gd name="connsiteX177" fmla="*/ 8199120 w 11737340"/>
                  <a:gd name="connsiteY177" fmla="*/ 3131820 h 4168140"/>
                  <a:gd name="connsiteX178" fmla="*/ 8069580 w 11737340"/>
                  <a:gd name="connsiteY178" fmla="*/ 3078480 h 4168140"/>
                  <a:gd name="connsiteX179" fmla="*/ 7917180 w 11737340"/>
                  <a:gd name="connsiteY179" fmla="*/ 2994660 h 4168140"/>
                  <a:gd name="connsiteX180" fmla="*/ 7787640 w 11737340"/>
                  <a:gd name="connsiteY180" fmla="*/ 2971800 h 4168140"/>
                  <a:gd name="connsiteX181" fmla="*/ 7719060 w 11737340"/>
                  <a:gd name="connsiteY181" fmla="*/ 2933700 h 4168140"/>
                  <a:gd name="connsiteX182" fmla="*/ 7612380 w 11737340"/>
                  <a:gd name="connsiteY182" fmla="*/ 2903220 h 4168140"/>
                  <a:gd name="connsiteX183" fmla="*/ 7566660 w 11737340"/>
                  <a:gd name="connsiteY183" fmla="*/ 2887980 h 4168140"/>
                  <a:gd name="connsiteX184" fmla="*/ 7551420 w 11737340"/>
                  <a:gd name="connsiteY184" fmla="*/ 2849880 h 4168140"/>
                  <a:gd name="connsiteX185" fmla="*/ 7533640 w 11737340"/>
                  <a:gd name="connsiteY185" fmla="*/ 2788920 h 4168140"/>
                  <a:gd name="connsiteX186" fmla="*/ 7475220 w 11737340"/>
                  <a:gd name="connsiteY186" fmla="*/ 2857500 h 4168140"/>
                  <a:gd name="connsiteX187" fmla="*/ 7414260 w 11737340"/>
                  <a:gd name="connsiteY187" fmla="*/ 2887980 h 4168140"/>
                  <a:gd name="connsiteX188" fmla="*/ 7345680 w 11737340"/>
                  <a:gd name="connsiteY188" fmla="*/ 2971800 h 4168140"/>
                  <a:gd name="connsiteX189" fmla="*/ 7315200 w 11737340"/>
                  <a:gd name="connsiteY189" fmla="*/ 2994660 h 4168140"/>
                  <a:gd name="connsiteX190" fmla="*/ 7261860 w 11737340"/>
                  <a:gd name="connsiteY190" fmla="*/ 3009900 h 4168140"/>
                  <a:gd name="connsiteX191" fmla="*/ 7193280 w 11737340"/>
                  <a:gd name="connsiteY191" fmla="*/ 3025140 h 4168140"/>
                  <a:gd name="connsiteX192" fmla="*/ 7155180 w 11737340"/>
                  <a:gd name="connsiteY192" fmla="*/ 3078480 h 4168140"/>
                  <a:gd name="connsiteX193" fmla="*/ 7109460 w 11737340"/>
                  <a:gd name="connsiteY193" fmla="*/ 3154680 h 4168140"/>
                  <a:gd name="connsiteX194" fmla="*/ 7048500 w 11737340"/>
                  <a:gd name="connsiteY194" fmla="*/ 3246120 h 4168140"/>
                  <a:gd name="connsiteX195" fmla="*/ 6995160 w 11737340"/>
                  <a:gd name="connsiteY195" fmla="*/ 3307080 h 4168140"/>
                  <a:gd name="connsiteX196" fmla="*/ 6972300 w 11737340"/>
                  <a:gd name="connsiteY196" fmla="*/ 3352800 h 4168140"/>
                  <a:gd name="connsiteX197" fmla="*/ 6949440 w 11737340"/>
                  <a:gd name="connsiteY197" fmla="*/ 3413760 h 4168140"/>
                  <a:gd name="connsiteX198" fmla="*/ 6949440 w 11737340"/>
                  <a:gd name="connsiteY198" fmla="*/ 3413760 h 4168140"/>
                  <a:gd name="connsiteX199" fmla="*/ 6911340 w 11737340"/>
                  <a:gd name="connsiteY199" fmla="*/ 3474720 h 4168140"/>
                  <a:gd name="connsiteX200" fmla="*/ 6888480 w 11737340"/>
                  <a:gd name="connsiteY200" fmla="*/ 3505200 h 4168140"/>
                  <a:gd name="connsiteX201" fmla="*/ 6819900 w 11737340"/>
                  <a:gd name="connsiteY201" fmla="*/ 3566160 h 4168140"/>
                  <a:gd name="connsiteX202" fmla="*/ 6743700 w 11737340"/>
                  <a:gd name="connsiteY202" fmla="*/ 3581400 h 4168140"/>
                  <a:gd name="connsiteX203" fmla="*/ 6675120 w 11737340"/>
                  <a:gd name="connsiteY203" fmla="*/ 3657600 h 4168140"/>
                  <a:gd name="connsiteX204" fmla="*/ 6629400 w 11737340"/>
                  <a:gd name="connsiteY204" fmla="*/ 3718560 h 4168140"/>
                  <a:gd name="connsiteX205" fmla="*/ 6576060 w 11737340"/>
                  <a:gd name="connsiteY205" fmla="*/ 3779520 h 4168140"/>
                  <a:gd name="connsiteX206" fmla="*/ 6484620 w 11737340"/>
                  <a:gd name="connsiteY206" fmla="*/ 3817620 h 4168140"/>
                  <a:gd name="connsiteX207" fmla="*/ 6400800 w 11737340"/>
                  <a:gd name="connsiteY207" fmla="*/ 3832860 h 4168140"/>
                  <a:gd name="connsiteX208" fmla="*/ 6263640 w 11737340"/>
                  <a:gd name="connsiteY208" fmla="*/ 3870960 h 4168140"/>
                  <a:gd name="connsiteX209" fmla="*/ 6126480 w 11737340"/>
                  <a:gd name="connsiteY209" fmla="*/ 3901440 h 4168140"/>
                  <a:gd name="connsiteX210" fmla="*/ 6027420 w 11737340"/>
                  <a:gd name="connsiteY210" fmla="*/ 3916680 h 4168140"/>
                  <a:gd name="connsiteX211" fmla="*/ 5890260 w 11737340"/>
                  <a:gd name="connsiteY211" fmla="*/ 3878580 h 4168140"/>
                  <a:gd name="connsiteX212" fmla="*/ 5821680 w 11737340"/>
                  <a:gd name="connsiteY212" fmla="*/ 3863340 h 4168140"/>
                  <a:gd name="connsiteX213" fmla="*/ 5737860 w 11737340"/>
                  <a:gd name="connsiteY213" fmla="*/ 3825240 h 4168140"/>
                  <a:gd name="connsiteX214" fmla="*/ 5638800 w 11737340"/>
                  <a:gd name="connsiteY214" fmla="*/ 3794760 h 4168140"/>
                  <a:gd name="connsiteX215" fmla="*/ 5524500 w 11737340"/>
                  <a:gd name="connsiteY215" fmla="*/ 3756660 h 4168140"/>
                  <a:gd name="connsiteX216" fmla="*/ 5448300 w 11737340"/>
                  <a:gd name="connsiteY216" fmla="*/ 3718560 h 4168140"/>
                  <a:gd name="connsiteX217" fmla="*/ 5349240 w 11737340"/>
                  <a:gd name="connsiteY217" fmla="*/ 3657600 h 4168140"/>
                  <a:gd name="connsiteX218" fmla="*/ 5295900 w 11737340"/>
                  <a:gd name="connsiteY218" fmla="*/ 3619500 h 4168140"/>
                  <a:gd name="connsiteX219" fmla="*/ 5234940 w 11737340"/>
                  <a:gd name="connsiteY219" fmla="*/ 3596640 h 4168140"/>
                  <a:gd name="connsiteX220" fmla="*/ 5135880 w 11737340"/>
                  <a:gd name="connsiteY220" fmla="*/ 3550920 h 4168140"/>
                  <a:gd name="connsiteX221" fmla="*/ 5059680 w 11737340"/>
                  <a:gd name="connsiteY221" fmla="*/ 3505200 h 4168140"/>
                  <a:gd name="connsiteX222" fmla="*/ 5029200 w 11737340"/>
                  <a:gd name="connsiteY222" fmla="*/ 3482340 h 4168140"/>
                  <a:gd name="connsiteX223" fmla="*/ 4960620 w 11737340"/>
                  <a:gd name="connsiteY223" fmla="*/ 3413760 h 4168140"/>
                  <a:gd name="connsiteX224" fmla="*/ 4876800 w 11737340"/>
                  <a:gd name="connsiteY224" fmla="*/ 3299460 h 4168140"/>
                  <a:gd name="connsiteX225" fmla="*/ 4808220 w 11737340"/>
                  <a:gd name="connsiteY225" fmla="*/ 3200400 h 4168140"/>
                  <a:gd name="connsiteX226" fmla="*/ 4777740 w 11737340"/>
                  <a:gd name="connsiteY226" fmla="*/ 3147060 h 4168140"/>
                  <a:gd name="connsiteX227" fmla="*/ 4724400 w 11737340"/>
                  <a:gd name="connsiteY227" fmla="*/ 3108960 h 4168140"/>
                  <a:gd name="connsiteX228" fmla="*/ 4648200 w 11737340"/>
                  <a:gd name="connsiteY228" fmla="*/ 3063240 h 4168140"/>
                  <a:gd name="connsiteX229" fmla="*/ 4533900 w 11737340"/>
                  <a:gd name="connsiteY229" fmla="*/ 2979420 h 4168140"/>
                  <a:gd name="connsiteX230" fmla="*/ 4427220 w 11737340"/>
                  <a:gd name="connsiteY230" fmla="*/ 2941320 h 4168140"/>
                  <a:gd name="connsiteX231" fmla="*/ 4366260 w 11737340"/>
                  <a:gd name="connsiteY231" fmla="*/ 2903220 h 4168140"/>
                  <a:gd name="connsiteX232" fmla="*/ 4244340 w 11737340"/>
                  <a:gd name="connsiteY232" fmla="*/ 2842260 h 4168140"/>
                  <a:gd name="connsiteX233" fmla="*/ 4145280 w 11737340"/>
                  <a:gd name="connsiteY233" fmla="*/ 2811780 h 4168140"/>
                  <a:gd name="connsiteX234" fmla="*/ 4038600 w 11737340"/>
                  <a:gd name="connsiteY234" fmla="*/ 2804160 h 4168140"/>
                  <a:gd name="connsiteX235" fmla="*/ 3954780 w 11737340"/>
                  <a:gd name="connsiteY235" fmla="*/ 2819400 h 4168140"/>
                  <a:gd name="connsiteX236" fmla="*/ 3863340 w 11737340"/>
                  <a:gd name="connsiteY236" fmla="*/ 2804160 h 4168140"/>
                  <a:gd name="connsiteX237" fmla="*/ 3741420 w 11737340"/>
                  <a:gd name="connsiteY237" fmla="*/ 2781300 h 4168140"/>
                  <a:gd name="connsiteX238" fmla="*/ 3649980 w 11737340"/>
                  <a:gd name="connsiteY238" fmla="*/ 2743200 h 4168140"/>
                  <a:gd name="connsiteX239" fmla="*/ 3573780 w 11737340"/>
                  <a:gd name="connsiteY239" fmla="*/ 2674620 h 4168140"/>
                  <a:gd name="connsiteX240" fmla="*/ 3482340 w 11737340"/>
                  <a:gd name="connsiteY240" fmla="*/ 2621280 h 4168140"/>
                  <a:gd name="connsiteX241" fmla="*/ 3436620 w 11737340"/>
                  <a:gd name="connsiteY241" fmla="*/ 2552700 h 4168140"/>
                  <a:gd name="connsiteX242" fmla="*/ 3329940 w 11737340"/>
                  <a:gd name="connsiteY242" fmla="*/ 2423160 h 4168140"/>
                  <a:gd name="connsiteX243" fmla="*/ 3261360 w 11737340"/>
                  <a:gd name="connsiteY243" fmla="*/ 2324100 h 4168140"/>
                  <a:gd name="connsiteX244" fmla="*/ 3131820 w 11737340"/>
                  <a:gd name="connsiteY244" fmla="*/ 2209800 h 4168140"/>
                  <a:gd name="connsiteX245" fmla="*/ 3040380 w 11737340"/>
                  <a:gd name="connsiteY245" fmla="*/ 2141220 h 4168140"/>
                  <a:gd name="connsiteX246" fmla="*/ 2910840 w 11737340"/>
                  <a:gd name="connsiteY246" fmla="*/ 2034540 h 4168140"/>
                  <a:gd name="connsiteX247" fmla="*/ 2849880 w 11737340"/>
                  <a:gd name="connsiteY247" fmla="*/ 1958340 h 4168140"/>
                  <a:gd name="connsiteX248" fmla="*/ 2743200 w 11737340"/>
                  <a:gd name="connsiteY248" fmla="*/ 1889760 h 4168140"/>
                  <a:gd name="connsiteX249" fmla="*/ 2659380 w 11737340"/>
                  <a:gd name="connsiteY249" fmla="*/ 1844040 h 4168140"/>
                  <a:gd name="connsiteX250" fmla="*/ 2575560 w 11737340"/>
                  <a:gd name="connsiteY250" fmla="*/ 1744980 h 4168140"/>
                  <a:gd name="connsiteX251" fmla="*/ 2468880 w 11737340"/>
                  <a:gd name="connsiteY251" fmla="*/ 1645920 h 4168140"/>
                  <a:gd name="connsiteX252" fmla="*/ 2400300 w 11737340"/>
                  <a:gd name="connsiteY252" fmla="*/ 1607820 h 4168140"/>
                  <a:gd name="connsiteX253" fmla="*/ 2263140 w 11737340"/>
                  <a:gd name="connsiteY253" fmla="*/ 1501140 h 4168140"/>
                  <a:gd name="connsiteX254" fmla="*/ 2171700 w 11737340"/>
                  <a:gd name="connsiteY254" fmla="*/ 1432560 h 4168140"/>
                  <a:gd name="connsiteX255" fmla="*/ 2087880 w 11737340"/>
                  <a:gd name="connsiteY255" fmla="*/ 1363980 h 4168140"/>
                  <a:gd name="connsiteX256" fmla="*/ 1950720 w 11737340"/>
                  <a:gd name="connsiteY256" fmla="*/ 1272540 h 4168140"/>
                  <a:gd name="connsiteX257" fmla="*/ 1805940 w 11737340"/>
                  <a:gd name="connsiteY257" fmla="*/ 1135380 h 4168140"/>
                  <a:gd name="connsiteX258" fmla="*/ 1729740 w 11737340"/>
                  <a:gd name="connsiteY258" fmla="*/ 1089660 h 4168140"/>
                  <a:gd name="connsiteX259" fmla="*/ 1668780 w 11737340"/>
                  <a:gd name="connsiteY259" fmla="*/ 1043940 h 4168140"/>
                  <a:gd name="connsiteX260" fmla="*/ 1592580 w 11737340"/>
                  <a:gd name="connsiteY260" fmla="*/ 990600 h 4168140"/>
                  <a:gd name="connsiteX261" fmla="*/ 1470660 w 11737340"/>
                  <a:gd name="connsiteY261" fmla="*/ 891540 h 4168140"/>
                  <a:gd name="connsiteX262" fmla="*/ 1386840 w 11737340"/>
                  <a:gd name="connsiteY262" fmla="*/ 845820 h 4168140"/>
                  <a:gd name="connsiteX263" fmla="*/ 1318260 w 11737340"/>
                  <a:gd name="connsiteY263" fmla="*/ 784860 h 4168140"/>
                  <a:gd name="connsiteX264" fmla="*/ 1264920 w 11737340"/>
                  <a:gd name="connsiteY264" fmla="*/ 723900 h 4168140"/>
                  <a:gd name="connsiteX265" fmla="*/ 1181100 w 11737340"/>
                  <a:gd name="connsiteY265" fmla="*/ 647700 h 4168140"/>
                  <a:gd name="connsiteX266" fmla="*/ 1089660 w 11737340"/>
                  <a:gd name="connsiteY266" fmla="*/ 624840 h 4168140"/>
                  <a:gd name="connsiteX267" fmla="*/ 1021080 w 11737340"/>
                  <a:gd name="connsiteY267" fmla="*/ 586740 h 4168140"/>
                  <a:gd name="connsiteX268" fmla="*/ 937260 w 11737340"/>
                  <a:gd name="connsiteY268" fmla="*/ 548640 h 4168140"/>
                  <a:gd name="connsiteX269" fmla="*/ 830580 w 11737340"/>
                  <a:gd name="connsiteY269" fmla="*/ 510540 h 4168140"/>
                  <a:gd name="connsiteX270" fmla="*/ 754380 w 11737340"/>
                  <a:gd name="connsiteY270" fmla="*/ 457200 h 4168140"/>
                  <a:gd name="connsiteX271" fmla="*/ 708660 w 11737340"/>
                  <a:gd name="connsiteY271" fmla="*/ 419100 h 4168140"/>
                  <a:gd name="connsiteX272" fmla="*/ 609600 w 11737340"/>
                  <a:gd name="connsiteY272" fmla="*/ 396240 h 4168140"/>
                  <a:gd name="connsiteX273" fmla="*/ 548640 w 11737340"/>
                  <a:gd name="connsiteY273" fmla="*/ 320040 h 4168140"/>
                  <a:gd name="connsiteX274" fmla="*/ 510540 w 11737340"/>
                  <a:gd name="connsiteY274" fmla="*/ 251460 h 4168140"/>
                  <a:gd name="connsiteX275" fmla="*/ 464820 w 11737340"/>
                  <a:gd name="connsiteY275" fmla="*/ 190500 h 4168140"/>
                  <a:gd name="connsiteX276" fmla="*/ 411480 w 11737340"/>
                  <a:gd name="connsiteY276" fmla="*/ 137160 h 4168140"/>
                  <a:gd name="connsiteX277" fmla="*/ 373380 w 11737340"/>
                  <a:gd name="connsiteY277" fmla="*/ 45720 h 4168140"/>
                  <a:gd name="connsiteX278" fmla="*/ 342900 w 11737340"/>
                  <a:gd name="connsiteY278" fmla="*/ 0 h 4168140"/>
                  <a:gd name="connsiteX279" fmla="*/ 327660 w 11737340"/>
                  <a:gd name="connsiteY279" fmla="*/ 60960 h 4168140"/>
                  <a:gd name="connsiteX280" fmla="*/ 289560 w 11737340"/>
                  <a:gd name="connsiteY280" fmla="*/ 91440 h 4168140"/>
                  <a:gd name="connsiteX281" fmla="*/ 236220 w 11737340"/>
                  <a:gd name="connsiteY281" fmla="*/ 114300 h 4168140"/>
                  <a:gd name="connsiteX282" fmla="*/ 198120 w 11737340"/>
                  <a:gd name="connsiteY282" fmla="*/ 175260 h 4168140"/>
                  <a:gd name="connsiteX283" fmla="*/ 175260 w 11737340"/>
                  <a:gd name="connsiteY283" fmla="*/ 228600 h 4168140"/>
                  <a:gd name="connsiteX284" fmla="*/ 114300 w 11737340"/>
                  <a:gd name="connsiteY284" fmla="*/ 236220 h 4168140"/>
                  <a:gd name="connsiteX285" fmla="*/ 45720 w 11737340"/>
                  <a:gd name="connsiteY285" fmla="*/ 251460 h 4168140"/>
                  <a:gd name="connsiteX286" fmla="*/ 0 w 11737340"/>
                  <a:gd name="connsiteY286" fmla="*/ 281940 h 4168140"/>
                  <a:gd name="connsiteX287" fmla="*/ 68580 w 11737340"/>
                  <a:gd name="connsiteY287" fmla="*/ 320040 h 4168140"/>
                  <a:gd name="connsiteX0" fmla="*/ 68580 w 11737340"/>
                  <a:gd name="connsiteY0" fmla="*/ 320040 h 4168140"/>
                  <a:gd name="connsiteX1" fmla="*/ 121920 w 11737340"/>
                  <a:gd name="connsiteY1" fmla="*/ 381000 h 4168140"/>
                  <a:gd name="connsiteX2" fmla="*/ 198120 w 11737340"/>
                  <a:gd name="connsiteY2" fmla="*/ 419100 h 4168140"/>
                  <a:gd name="connsiteX3" fmla="*/ 320040 w 11737340"/>
                  <a:gd name="connsiteY3" fmla="*/ 510540 h 4168140"/>
                  <a:gd name="connsiteX4" fmla="*/ 411480 w 11737340"/>
                  <a:gd name="connsiteY4" fmla="*/ 563880 h 4168140"/>
                  <a:gd name="connsiteX5" fmla="*/ 472440 w 11737340"/>
                  <a:gd name="connsiteY5" fmla="*/ 632460 h 4168140"/>
                  <a:gd name="connsiteX6" fmla="*/ 601980 w 11737340"/>
                  <a:gd name="connsiteY6" fmla="*/ 708660 h 4168140"/>
                  <a:gd name="connsiteX7" fmla="*/ 739140 w 11737340"/>
                  <a:gd name="connsiteY7" fmla="*/ 784860 h 4168140"/>
                  <a:gd name="connsiteX8" fmla="*/ 861060 w 11737340"/>
                  <a:gd name="connsiteY8" fmla="*/ 868680 h 4168140"/>
                  <a:gd name="connsiteX9" fmla="*/ 944880 w 11737340"/>
                  <a:gd name="connsiteY9" fmla="*/ 952500 h 4168140"/>
                  <a:gd name="connsiteX10" fmla="*/ 1021080 w 11737340"/>
                  <a:gd name="connsiteY10" fmla="*/ 1005840 h 4168140"/>
                  <a:gd name="connsiteX11" fmla="*/ 1097280 w 11737340"/>
                  <a:gd name="connsiteY11" fmla="*/ 1043940 h 4168140"/>
                  <a:gd name="connsiteX12" fmla="*/ 1181100 w 11737340"/>
                  <a:gd name="connsiteY12" fmla="*/ 1104900 h 4168140"/>
                  <a:gd name="connsiteX13" fmla="*/ 1249680 w 11737340"/>
                  <a:gd name="connsiteY13" fmla="*/ 1150620 h 4168140"/>
                  <a:gd name="connsiteX14" fmla="*/ 1341120 w 11737340"/>
                  <a:gd name="connsiteY14" fmla="*/ 1196340 h 4168140"/>
                  <a:gd name="connsiteX15" fmla="*/ 1417320 w 11737340"/>
                  <a:gd name="connsiteY15" fmla="*/ 1257300 h 4168140"/>
                  <a:gd name="connsiteX16" fmla="*/ 1493520 w 11737340"/>
                  <a:gd name="connsiteY16" fmla="*/ 1333500 h 4168140"/>
                  <a:gd name="connsiteX17" fmla="*/ 1569720 w 11737340"/>
                  <a:gd name="connsiteY17" fmla="*/ 1356360 h 4168140"/>
                  <a:gd name="connsiteX18" fmla="*/ 1684020 w 11737340"/>
                  <a:gd name="connsiteY18" fmla="*/ 1424940 h 4168140"/>
                  <a:gd name="connsiteX19" fmla="*/ 1729740 w 11737340"/>
                  <a:gd name="connsiteY19" fmla="*/ 1485900 h 4168140"/>
                  <a:gd name="connsiteX20" fmla="*/ 1844040 w 11737340"/>
                  <a:gd name="connsiteY20" fmla="*/ 1569720 h 4168140"/>
                  <a:gd name="connsiteX21" fmla="*/ 1935480 w 11737340"/>
                  <a:gd name="connsiteY21" fmla="*/ 1615440 h 4168140"/>
                  <a:gd name="connsiteX22" fmla="*/ 2049780 w 11737340"/>
                  <a:gd name="connsiteY22" fmla="*/ 1691640 h 4168140"/>
                  <a:gd name="connsiteX23" fmla="*/ 2133600 w 11737340"/>
                  <a:gd name="connsiteY23" fmla="*/ 1729740 h 4168140"/>
                  <a:gd name="connsiteX24" fmla="*/ 2202180 w 11737340"/>
                  <a:gd name="connsiteY24" fmla="*/ 1805940 h 4168140"/>
                  <a:gd name="connsiteX25" fmla="*/ 2255520 w 11737340"/>
                  <a:gd name="connsiteY25" fmla="*/ 1821180 h 4168140"/>
                  <a:gd name="connsiteX26" fmla="*/ 2316480 w 11737340"/>
                  <a:gd name="connsiteY26" fmla="*/ 1866900 h 4168140"/>
                  <a:gd name="connsiteX27" fmla="*/ 2423160 w 11737340"/>
                  <a:gd name="connsiteY27" fmla="*/ 2004060 h 4168140"/>
                  <a:gd name="connsiteX28" fmla="*/ 2476500 w 11737340"/>
                  <a:gd name="connsiteY28" fmla="*/ 2087880 h 4168140"/>
                  <a:gd name="connsiteX29" fmla="*/ 2567940 w 11737340"/>
                  <a:gd name="connsiteY29" fmla="*/ 2148840 h 4168140"/>
                  <a:gd name="connsiteX30" fmla="*/ 2682240 w 11737340"/>
                  <a:gd name="connsiteY30" fmla="*/ 2186940 h 4168140"/>
                  <a:gd name="connsiteX31" fmla="*/ 2743200 w 11737340"/>
                  <a:gd name="connsiteY31" fmla="*/ 2209800 h 4168140"/>
                  <a:gd name="connsiteX32" fmla="*/ 2811780 w 11737340"/>
                  <a:gd name="connsiteY32" fmla="*/ 2247900 h 4168140"/>
                  <a:gd name="connsiteX33" fmla="*/ 2887980 w 11737340"/>
                  <a:gd name="connsiteY33" fmla="*/ 2301240 h 4168140"/>
                  <a:gd name="connsiteX34" fmla="*/ 2979420 w 11737340"/>
                  <a:gd name="connsiteY34" fmla="*/ 2385060 h 4168140"/>
                  <a:gd name="connsiteX35" fmla="*/ 3055620 w 11737340"/>
                  <a:gd name="connsiteY35" fmla="*/ 2461260 h 4168140"/>
                  <a:gd name="connsiteX36" fmla="*/ 3139440 w 11737340"/>
                  <a:gd name="connsiteY36" fmla="*/ 2537460 h 4168140"/>
                  <a:gd name="connsiteX37" fmla="*/ 3261360 w 11737340"/>
                  <a:gd name="connsiteY37" fmla="*/ 2628900 h 4168140"/>
                  <a:gd name="connsiteX38" fmla="*/ 3345180 w 11737340"/>
                  <a:gd name="connsiteY38" fmla="*/ 2720340 h 4168140"/>
                  <a:gd name="connsiteX39" fmla="*/ 3444240 w 11737340"/>
                  <a:gd name="connsiteY39" fmla="*/ 2796540 h 4168140"/>
                  <a:gd name="connsiteX40" fmla="*/ 3558540 w 11737340"/>
                  <a:gd name="connsiteY40" fmla="*/ 2872740 h 4168140"/>
                  <a:gd name="connsiteX41" fmla="*/ 3619500 w 11737340"/>
                  <a:gd name="connsiteY41" fmla="*/ 2979420 h 4168140"/>
                  <a:gd name="connsiteX42" fmla="*/ 3619500 w 11737340"/>
                  <a:gd name="connsiteY42" fmla="*/ 2979420 h 4168140"/>
                  <a:gd name="connsiteX43" fmla="*/ 3649980 w 11737340"/>
                  <a:gd name="connsiteY43" fmla="*/ 3048000 h 4168140"/>
                  <a:gd name="connsiteX44" fmla="*/ 3703320 w 11737340"/>
                  <a:gd name="connsiteY44" fmla="*/ 3086100 h 4168140"/>
                  <a:gd name="connsiteX45" fmla="*/ 3764280 w 11737340"/>
                  <a:gd name="connsiteY45" fmla="*/ 3063240 h 4168140"/>
                  <a:gd name="connsiteX46" fmla="*/ 3848100 w 11737340"/>
                  <a:gd name="connsiteY46" fmla="*/ 3025140 h 4168140"/>
                  <a:gd name="connsiteX47" fmla="*/ 3916680 w 11737340"/>
                  <a:gd name="connsiteY47" fmla="*/ 3032760 h 4168140"/>
                  <a:gd name="connsiteX48" fmla="*/ 4030980 w 11737340"/>
                  <a:gd name="connsiteY48" fmla="*/ 3063240 h 4168140"/>
                  <a:gd name="connsiteX49" fmla="*/ 4137660 w 11737340"/>
                  <a:gd name="connsiteY49" fmla="*/ 3101340 h 4168140"/>
                  <a:gd name="connsiteX50" fmla="*/ 4259580 w 11737340"/>
                  <a:gd name="connsiteY50" fmla="*/ 3147060 h 4168140"/>
                  <a:gd name="connsiteX51" fmla="*/ 4381500 w 11737340"/>
                  <a:gd name="connsiteY51" fmla="*/ 3192780 h 4168140"/>
                  <a:gd name="connsiteX52" fmla="*/ 4526280 w 11737340"/>
                  <a:gd name="connsiteY52" fmla="*/ 3276600 h 4168140"/>
                  <a:gd name="connsiteX53" fmla="*/ 4587240 w 11737340"/>
                  <a:gd name="connsiteY53" fmla="*/ 3299460 h 4168140"/>
                  <a:gd name="connsiteX54" fmla="*/ 4610100 w 11737340"/>
                  <a:gd name="connsiteY54" fmla="*/ 3352800 h 4168140"/>
                  <a:gd name="connsiteX55" fmla="*/ 4648200 w 11737340"/>
                  <a:gd name="connsiteY55" fmla="*/ 3436620 h 4168140"/>
                  <a:gd name="connsiteX56" fmla="*/ 4671060 w 11737340"/>
                  <a:gd name="connsiteY56" fmla="*/ 3520440 h 4168140"/>
                  <a:gd name="connsiteX57" fmla="*/ 4678680 w 11737340"/>
                  <a:gd name="connsiteY57" fmla="*/ 3589020 h 4168140"/>
                  <a:gd name="connsiteX58" fmla="*/ 4686300 w 11737340"/>
                  <a:gd name="connsiteY58" fmla="*/ 3649980 h 4168140"/>
                  <a:gd name="connsiteX59" fmla="*/ 4724400 w 11737340"/>
                  <a:gd name="connsiteY59" fmla="*/ 3680460 h 4168140"/>
                  <a:gd name="connsiteX60" fmla="*/ 4785360 w 11737340"/>
                  <a:gd name="connsiteY60" fmla="*/ 3672840 h 4168140"/>
                  <a:gd name="connsiteX61" fmla="*/ 4869180 w 11737340"/>
                  <a:gd name="connsiteY61" fmla="*/ 3703320 h 4168140"/>
                  <a:gd name="connsiteX62" fmla="*/ 4914900 w 11737340"/>
                  <a:gd name="connsiteY62" fmla="*/ 3756660 h 4168140"/>
                  <a:gd name="connsiteX63" fmla="*/ 5105400 w 11737340"/>
                  <a:gd name="connsiteY63" fmla="*/ 3832860 h 4168140"/>
                  <a:gd name="connsiteX64" fmla="*/ 5173980 w 11737340"/>
                  <a:gd name="connsiteY64" fmla="*/ 3886200 h 4168140"/>
                  <a:gd name="connsiteX65" fmla="*/ 5242560 w 11737340"/>
                  <a:gd name="connsiteY65" fmla="*/ 3924300 h 4168140"/>
                  <a:gd name="connsiteX66" fmla="*/ 5364480 w 11737340"/>
                  <a:gd name="connsiteY66" fmla="*/ 3962400 h 4168140"/>
                  <a:gd name="connsiteX67" fmla="*/ 5516880 w 11737340"/>
                  <a:gd name="connsiteY67" fmla="*/ 4046220 h 4168140"/>
                  <a:gd name="connsiteX68" fmla="*/ 5585460 w 11737340"/>
                  <a:gd name="connsiteY68" fmla="*/ 4099560 h 4168140"/>
                  <a:gd name="connsiteX69" fmla="*/ 5661660 w 11737340"/>
                  <a:gd name="connsiteY69" fmla="*/ 4122420 h 4168140"/>
                  <a:gd name="connsiteX70" fmla="*/ 5745480 w 11737340"/>
                  <a:gd name="connsiteY70" fmla="*/ 4130040 h 4168140"/>
                  <a:gd name="connsiteX71" fmla="*/ 5836920 w 11737340"/>
                  <a:gd name="connsiteY71" fmla="*/ 4130040 h 4168140"/>
                  <a:gd name="connsiteX72" fmla="*/ 5951220 w 11737340"/>
                  <a:gd name="connsiteY72" fmla="*/ 4145280 h 4168140"/>
                  <a:gd name="connsiteX73" fmla="*/ 6035040 w 11737340"/>
                  <a:gd name="connsiteY73" fmla="*/ 4168140 h 4168140"/>
                  <a:gd name="connsiteX74" fmla="*/ 6149340 w 11737340"/>
                  <a:gd name="connsiteY74" fmla="*/ 4137660 h 4168140"/>
                  <a:gd name="connsiteX75" fmla="*/ 6286500 w 11737340"/>
                  <a:gd name="connsiteY75" fmla="*/ 4114800 h 4168140"/>
                  <a:gd name="connsiteX76" fmla="*/ 6393180 w 11737340"/>
                  <a:gd name="connsiteY76" fmla="*/ 4053840 h 4168140"/>
                  <a:gd name="connsiteX77" fmla="*/ 6484620 w 11737340"/>
                  <a:gd name="connsiteY77" fmla="*/ 4038600 h 4168140"/>
                  <a:gd name="connsiteX78" fmla="*/ 6583680 w 11737340"/>
                  <a:gd name="connsiteY78" fmla="*/ 3970020 h 4168140"/>
                  <a:gd name="connsiteX79" fmla="*/ 6697980 w 11737340"/>
                  <a:gd name="connsiteY79" fmla="*/ 3886200 h 4168140"/>
                  <a:gd name="connsiteX80" fmla="*/ 6728460 w 11737340"/>
                  <a:gd name="connsiteY80" fmla="*/ 3817620 h 4168140"/>
                  <a:gd name="connsiteX81" fmla="*/ 6842760 w 11737340"/>
                  <a:gd name="connsiteY81" fmla="*/ 3733800 h 4168140"/>
                  <a:gd name="connsiteX82" fmla="*/ 6972300 w 11737340"/>
                  <a:gd name="connsiteY82" fmla="*/ 3642360 h 4168140"/>
                  <a:gd name="connsiteX83" fmla="*/ 7078980 w 11737340"/>
                  <a:gd name="connsiteY83" fmla="*/ 3528060 h 4168140"/>
                  <a:gd name="connsiteX84" fmla="*/ 7165340 w 11737340"/>
                  <a:gd name="connsiteY84" fmla="*/ 3454400 h 4168140"/>
                  <a:gd name="connsiteX85" fmla="*/ 7287260 w 11737340"/>
                  <a:gd name="connsiteY85" fmla="*/ 3296920 h 4168140"/>
                  <a:gd name="connsiteX86" fmla="*/ 7330440 w 11737340"/>
                  <a:gd name="connsiteY86" fmla="*/ 3185160 h 4168140"/>
                  <a:gd name="connsiteX87" fmla="*/ 7376160 w 11737340"/>
                  <a:gd name="connsiteY87" fmla="*/ 3116580 h 4168140"/>
                  <a:gd name="connsiteX88" fmla="*/ 7444740 w 11737340"/>
                  <a:gd name="connsiteY88" fmla="*/ 3093720 h 4168140"/>
                  <a:gd name="connsiteX89" fmla="*/ 7513320 w 11737340"/>
                  <a:gd name="connsiteY89" fmla="*/ 3101340 h 4168140"/>
                  <a:gd name="connsiteX90" fmla="*/ 7576820 w 11737340"/>
                  <a:gd name="connsiteY90" fmla="*/ 3093720 h 4168140"/>
                  <a:gd name="connsiteX91" fmla="*/ 7729220 w 11737340"/>
                  <a:gd name="connsiteY91" fmla="*/ 3136900 h 4168140"/>
                  <a:gd name="connsiteX92" fmla="*/ 7833360 w 11737340"/>
                  <a:gd name="connsiteY92" fmla="*/ 3180080 h 4168140"/>
                  <a:gd name="connsiteX93" fmla="*/ 7967980 w 11737340"/>
                  <a:gd name="connsiteY93" fmla="*/ 3208020 h 4168140"/>
                  <a:gd name="connsiteX94" fmla="*/ 8161020 w 11737340"/>
                  <a:gd name="connsiteY94" fmla="*/ 3296920 h 4168140"/>
                  <a:gd name="connsiteX95" fmla="*/ 8293100 w 11737340"/>
                  <a:gd name="connsiteY95" fmla="*/ 3370580 h 4168140"/>
                  <a:gd name="connsiteX96" fmla="*/ 8371840 w 11737340"/>
                  <a:gd name="connsiteY96" fmla="*/ 3395980 h 4168140"/>
                  <a:gd name="connsiteX97" fmla="*/ 8468360 w 11737340"/>
                  <a:gd name="connsiteY97" fmla="*/ 3434080 h 4168140"/>
                  <a:gd name="connsiteX98" fmla="*/ 8582660 w 11737340"/>
                  <a:gd name="connsiteY98" fmla="*/ 3528060 h 4168140"/>
                  <a:gd name="connsiteX99" fmla="*/ 8641080 w 11737340"/>
                  <a:gd name="connsiteY99" fmla="*/ 3566160 h 4168140"/>
                  <a:gd name="connsiteX100" fmla="*/ 8702040 w 11737340"/>
                  <a:gd name="connsiteY100" fmla="*/ 3604260 h 4168140"/>
                  <a:gd name="connsiteX101" fmla="*/ 8763000 w 11737340"/>
                  <a:gd name="connsiteY101" fmla="*/ 3634740 h 4168140"/>
                  <a:gd name="connsiteX102" fmla="*/ 8846820 w 11737340"/>
                  <a:gd name="connsiteY102" fmla="*/ 3632200 h 4168140"/>
                  <a:gd name="connsiteX103" fmla="*/ 8968740 w 11737340"/>
                  <a:gd name="connsiteY103" fmla="*/ 3634740 h 4168140"/>
                  <a:gd name="connsiteX104" fmla="*/ 9060180 w 11737340"/>
                  <a:gd name="connsiteY104" fmla="*/ 3642360 h 4168140"/>
                  <a:gd name="connsiteX105" fmla="*/ 9151620 w 11737340"/>
                  <a:gd name="connsiteY105" fmla="*/ 3657600 h 4168140"/>
                  <a:gd name="connsiteX106" fmla="*/ 9230360 w 11737340"/>
                  <a:gd name="connsiteY106" fmla="*/ 3657600 h 4168140"/>
                  <a:gd name="connsiteX107" fmla="*/ 9331960 w 11737340"/>
                  <a:gd name="connsiteY107" fmla="*/ 3629660 h 4168140"/>
                  <a:gd name="connsiteX108" fmla="*/ 9433560 w 11737340"/>
                  <a:gd name="connsiteY108" fmla="*/ 3589020 h 4168140"/>
                  <a:gd name="connsiteX109" fmla="*/ 9535160 w 11737340"/>
                  <a:gd name="connsiteY109" fmla="*/ 3540760 h 4168140"/>
                  <a:gd name="connsiteX110" fmla="*/ 9646920 w 11737340"/>
                  <a:gd name="connsiteY110" fmla="*/ 3489960 h 4168140"/>
                  <a:gd name="connsiteX111" fmla="*/ 9784080 w 11737340"/>
                  <a:gd name="connsiteY111" fmla="*/ 3444240 h 4168140"/>
                  <a:gd name="connsiteX112" fmla="*/ 9860280 w 11737340"/>
                  <a:gd name="connsiteY112" fmla="*/ 3383280 h 4168140"/>
                  <a:gd name="connsiteX113" fmla="*/ 9921240 w 11737340"/>
                  <a:gd name="connsiteY113" fmla="*/ 3314700 h 4168140"/>
                  <a:gd name="connsiteX114" fmla="*/ 9997440 w 11737340"/>
                  <a:gd name="connsiteY114" fmla="*/ 3208020 h 4168140"/>
                  <a:gd name="connsiteX115" fmla="*/ 10043160 w 11737340"/>
                  <a:gd name="connsiteY115" fmla="*/ 3101340 h 4168140"/>
                  <a:gd name="connsiteX116" fmla="*/ 10104120 w 11737340"/>
                  <a:gd name="connsiteY116" fmla="*/ 3017520 h 4168140"/>
                  <a:gd name="connsiteX117" fmla="*/ 10157460 w 11737340"/>
                  <a:gd name="connsiteY117" fmla="*/ 2933700 h 4168140"/>
                  <a:gd name="connsiteX118" fmla="*/ 10218420 w 11737340"/>
                  <a:gd name="connsiteY118" fmla="*/ 2849880 h 4168140"/>
                  <a:gd name="connsiteX119" fmla="*/ 10294620 w 11737340"/>
                  <a:gd name="connsiteY119" fmla="*/ 2735580 h 4168140"/>
                  <a:gd name="connsiteX120" fmla="*/ 10347960 w 11737340"/>
                  <a:gd name="connsiteY120" fmla="*/ 2621280 h 4168140"/>
                  <a:gd name="connsiteX121" fmla="*/ 10431780 w 11737340"/>
                  <a:gd name="connsiteY121" fmla="*/ 2499360 h 4168140"/>
                  <a:gd name="connsiteX122" fmla="*/ 10500360 w 11737340"/>
                  <a:gd name="connsiteY122" fmla="*/ 2354580 h 4168140"/>
                  <a:gd name="connsiteX123" fmla="*/ 10553700 w 11737340"/>
                  <a:gd name="connsiteY123" fmla="*/ 2263140 h 4168140"/>
                  <a:gd name="connsiteX124" fmla="*/ 10584180 w 11737340"/>
                  <a:gd name="connsiteY124" fmla="*/ 2194560 h 4168140"/>
                  <a:gd name="connsiteX125" fmla="*/ 10624820 w 11737340"/>
                  <a:gd name="connsiteY125" fmla="*/ 2125980 h 4168140"/>
                  <a:gd name="connsiteX126" fmla="*/ 10675620 w 11737340"/>
                  <a:gd name="connsiteY126" fmla="*/ 2049780 h 4168140"/>
                  <a:gd name="connsiteX127" fmla="*/ 10690860 w 11737340"/>
                  <a:gd name="connsiteY127" fmla="*/ 1988820 h 4168140"/>
                  <a:gd name="connsiteX128" fmla="*/ 10713720 w 11737340"/>
                  <a:gd name="connsiteY128" fmla="*/ 1927860 h 4168140"/>
                  <a:gd name="connsiteX129" fmla="*/ 10767060 w 11737340"/>
                  <a:gd name="connsiteY129" fmla="*/ 1859280 h 4168140"/>
                  <a:gd name="connsiteX130" fmla="*/ 10873740 w 11737340"/>
                  <a:gd name="connsiteY130" fmla="*/ 1828800 h 4168140"/>
                  <a:gd name="connsiteX131" fmla="*/ 11079480 w 11737340"/>
                  <a:gd name="connsiteY131" fmla="*/ 1767840 h 4168140"/>
                  <a:gd name="connsiteX132" fmla="*/ 11247120 w 11737340"/>
                  <a:gd name="connsiteY132" fmla="*/ 1684020 h 4168140"/>
                  <a:gd name="connsiteX133" fmla="*/ 11407140 w 11737340"/>
                  <a:gd name="connsiteY133" fmla="*/ 1628140 h 4168140"/>
                  <a:gd name="connsiteX134" fmla="*/ 11490960 w 11737340"/>
                  <a:gd name="connsiteY134" fmla="*/ 1577340 h 4168140"/>
                  <a:gd name="connsiteX135" fmla="*/ 11635740 w 11737340"/>
                  <a:gd name="connsiteY135" fmla="*/ 1508760 h 4168140"/>
                  <a:gd name="connsiteX136" fmla="*/ 11737340 w 11737340"/>
                  <a:gd name="connsiteY136" fmla="*/ 1442720 h 4168140"/>
                  <a:gd name="connsiteX137" fmla="*/ 11620500 w 11737340"/>
                  <a:gd name="connsiteY137" fmla="*/ 1417320 h 4168140"/>
                  <a:gd name="connsiteX138" fmla="*/ 11567160 w 11737340"/>
                  <a:gd name="connsiteY138" fmla="*/ 1379220 h 4168140"/>
                  <a:gd name="connsiteX139" fmla="*/ 11498580 w 11737340"/>
                  <a:gd name="connsiteY139" fmla="*/ 1318260 h 4168140"/>
                  <a:gd name="connsiteX140" fmla="*/ 11468100 w 11737340"/>
                  <a:gd name="connsiteY140" fmla="*/ 1280160 h 4168140"/>
                  <a:gd name="connsiteX141" fmla="*/ 11442700 w 11737340"/>
                  <a:gd name="connsiteY141" fmla="*/ 1231900 h 4168140"/>
                  <a:gd name="connsiteX142" fmla="*/ 11384280 w 11737340"/>
                  <a:gd name="connsiteY142" fmla="*/ 1310640 h 4168140"/>
                  <a:gd name="connsiteX143" fmla="*/ 11353800 w 11737340"/>
                  <a:gd name="connsiteY143" fmla="*/ 1356360 h 4168140"/>
                  <a:gd name="connsiteX144" fmla="*/ 11224260 w 11737340"/>
                  <a:gd name="connsiteY144" fmla="*/ 1417320 h 4168140"/>
                  <a:gd name="connsiteX145" fmla="*/ 11109960 w 11737340"/>
                  <a:gd name="connsiteY145" fmla="*/ 1463040 h 4168140"/>
                  <a:gd name="connsiteX146" fmla="*/ 10911840 w 11737340"/>
                  <a:gd name="connsiteY146" fmla="*/ 1524000 h 4168140"/>
                  <a:gd name="connsiteX147" fmla="*/ 10774680 w 11737340"/>
                  <a:gd name="connsiteY147" fmla="*/ 1546860 h 4168140"/>
                  <a:gd name="connsiteX148" fmla="*/ 10675620 w 11737340"/>
                  <a:gd name="connsiteY148" fmla="*/ 1615440 h 4168140"/>
                  <a:gd name="connsiteX149" fmla="*/ 10568940 w 11737340"/>
                  <a:gd name="connsiteY149" fmla="*/ 1676400 h 4168140"/>
                  <a:gd name="connsiteX150" fmla="*/ 10485120 w 11737340"/>
                  <a:gd name="connsiteY150" fmla="*/ 1760220 h 4168140"/>
                  <a:gd name="connsiteX151" fmla="*/ 10454640 w 11737340"/>
                  <a:gd name="connsiteY151" fmla="*/ 1836420 h 4168140"/>
                  <a:gd name="connsiteX152" fmla="*/ 10416540 w 11737340"/>
                  <a:gd name="connsiteY152" fmla="*/ 1927860 h 4168140"/>
                  <a:gd name="connsiteX153" fmla="*/ 10401300 w 11737340"/>
                  <a:gd name="connsiteY153" fmla="*/ 2004060 h 4168140"/>
                  <a:gd name="connsiteX154" fmla="*/ 10363200 w 11737340"/>
                  <a:gd name="connsiteY154" fmla="*/ 2095500 h 4168140"/>
                  <a:gd name="connsiteX155" fmla="*/ 10317480 w 11737340"/>
                  <a:gd name="connsiteY155" fmla="*/ 2225040 h 4168140"/>
                  <a:gd name="connsiteX156" fmla="*/ 10287000 w 11737340"/>
                  <a:gd name="connsiteY156" fmla="*/ 2346960 h 4168140"/>
                  <a:gd name="connsiteX157" fmla="*/ 10218420 w 11737340"/>
                  <a:gd name="connsiteY157" fmla="*/ 2499360 h 4168140"/>
                  <a:gd name="connsiteX158" fmla="*/ 10134600 w 11737340"/>
                  <a:gd name="connsiteY158" fmla="*/ 2621280 h 4168140"/>
                  <a:gd name="connsiteX159" fmla="*/ 10043160 w 11737340"/>
                  <a:gd name="connsiteY159" fmla="*/ 2735580 h 4168140"/>
                  <a:gd name="connsiteX160" fmla="*/ 9974580 w 11737340"/>
                  <a:gd name="connsiteY160" fmla="*/ 2857500 h 4168140"/>
                  <a:gd name="connsiteX161" fmla="*/ 9906000 w 11737340"/>
                  <a:gd name="connsiteY161" fmla="*/ 2941320 h 4168140"/>
                  <a:gd name="connsiteX162" fmla="*/ 9860280 w 11737340"/>
                  <a:gd name="connsiteY162" fmla="*/ 3032760 h 4168140"/>
                  <a:gd name="connsiteX163" fmla="*/ 9806940 w 11737340"/>
                  <a:gd name="connsiteY163" fmla="*/ 3116580 h 4168140"/>
                  <a:gd name="connsiteX164" fmla="*/ 9715500 w 11737340"/>
                  <a:gd name="connsiteY164" fmla="*/ 3208020 h 4168140"/>
                  <a:gd name="connsiteX165" fmla="*/ 9616440 w 11737340"/>
                  <a:gd name="connsiteY165" fmla="*/ 3261360 h 4168140"/>
                  <a:gd name="connsiteX166" fmla="*/ 9532620 w 11737340"/>
                  <a:gd name="connsiteY166" fmla="*/ 3329940 h 4168140"/>
                  <a:gd name="connsiteX167" fmla="*/ 9471660 w 11737340"/>
                  <a:gd name="connsiteY167" fmla="*/ 3375660 h 4168140"/>
                  <a:gd name="connsiteX168" fmla="*/ 9410700 w 11737340"/>
                  <a:gd name="connsiteY168" fmla="*/ 3429000 h 4168140"/>
                  <a:gd name="connsiteX169" fmla="*/ 9288780 w 11737340"/>
                  <a:gd name="connsiteY169" fmla="*/ 3436620 h 4168140"/>
                  <a:gd name="connsiteX170" fmla="*/ 9166860 w 11737340"/>
                  <a:gd name="connsiteY170" fmla="*/ 3444240 h 4168140"/>
                  <a:gd name="connsiteX171" fmla="*/ 9029700 w 11737340"/>
                  <a:gd name="connsiteY171" fmla="*/ 3413760 h 4168140"/>
                  <a:gd name="connsiteX172" fmla="*/ 8823960 w 11737340"/>
                  <a:gd name="connsiteY172" fmla="*/ 3360420 h 4168140"/>
                  <a:gd name="connsiteX173" fmla="*/ 8679180 w 11737340"/>
                  <a:gd name="connsiteY173" fmla="*/ 3329940 h 4168140"/>
                  <a:gd name="connsiteX174" fmla="*/ 8572500 w 11737340"/>
                  <a:gd name="connsiteY174" fmla="*/ 3276600 h 4168140"/>
                  <a:gd name="connsiteX175" fmla="*/ 8465820 w 11737340"/>
                  <a:gd name="connsiteY175" fmla="*/ 3215640 h 4168140"/>
                  <a:gd name="connsiteX176" fmla="*/ 8321040 w 11737340"/>
                  <a:gd name="connsiteY176" fmla="*/ 3177540 h 4168140"/>
                  <a:gd name="connsiteX177" fmla="*/ 8199120 w 11737340"/>
                  <a:gd name="connsiteY177" fmla="*/ 3131820 h 4168140"/>
                  <a:gd name="connsiteX178" fmla="*/ 8069580 w 11737340"/>
                  <a:gd name="connsiteY178" fmla="*/ 3078480 h 4168140"/>
                  <a:gd name="connsiteX179" fmla="*/ 7917180 w 11737340"/>
                  <a:gd name="connsiteY179" fmla="*/ 2994660 h 4168140"/>
                  <a:gd name="connsiteX180" fmla="*/ 7787640 w 11737340"/>
                  <a:gd name="connsiteY180" fmla="*/ 2971800 h 4168140"/>
                  <a:gd name="connsiteX181" fmla="*/ 7719060 w 11737340"/>
                  <a:gd name="connsiteY181" fmla="*/ 2933700 h 4168140"/>
                  <a:gd name="connsiteX182" fmla="*/ 7612380 w 11737340"/>
                  <a:gd name="connsiteY182" fmla="*/ 2903220 h 4168140"/>
                  <a:gd name="connsiteX183" fmla="*/ 7566660 w 11737340"/>
                  <a:gd name="connsiteY183" fmla="*/ 2887980 h 4168140"/>
                  <a:gd name="connsiteX184" fmla="*/ 7551420 w 11737340"/>
                  <a:gd name="connsiteY184" fmla="*/ 2849880 h 4168140"/>
                  <a:gd name="connsiteX185" fmla="*/ 7533640 w 11737340"/>
                  <a:gd name="connsiteY185" fmla="*/ 2788920 h 4168140"/>
                  <a:gd name="connsiteX186" fmla="*/ 7475220 w 11737340"/>
                  <a:gd name="connsiteY186" fmla="*/ 2857500 h 4168140"/>
                  <a:gd name="connsiteX187" fmla="*/ 7414260 w 11737340"/>
                  <a:gd name="connsiteY187" fmla="*/ 2887980 h 4168140"/>
                  <a:gd name="connsiteX188" fmla="*/ 7345680 w 11737340"/>
                  <a:gd name="connsiteY188" fmla="*/ 2971800 h 4168140"/>
                  <a:gd name="connsiteX189" fmla="*/ 7315200 w 11737340"/>
                  <a:gd name="connsiteY189" fmla="*/ 2994660 h 4168140"/>
                  <a:gd name="connsiteX190" fmla="*/ 7261860 w 11737340"/>
                  <a:gd name="connsiteY190" fmla="*/ 3009900 h 4168140"/>
                  <a:gd name="connsiteX191" fmla="*/ 7193280 w 11737340"/>
                  <a:gd name="connsiteY191" fmla="*/ 3025140 h 4168140"/>
                  <a:gd name="connsiteX192" fmla="*/ 7155180 w 11737340"/>
                  <a:gd name="connsiteY192" fmla="*/ 3078480 h 4168140"/>
                  <a:gd name="connsiteX193" fmla="*/ 7109460 w 11737340"/>
                  <a:gd name="connsiteY193" fmla="*/ 3154680 h 4168140"/>
                  <a:gd name="connsiteX194" fmla="*/ 7048500 w 11737340"/>
                  <a:gd name="connsiteY194" fmla="*/ 3246120 h 4168140"/>
                  <a:gd name="connsiteX195" fmla="*/ 6995160 w 11737340"/>
                  <a:gd name="connsiteY195" fmla="*/ 3307080 h 4168140"/>
                  <a:gd name="connsiteX196" fmla="*/ 6972300 w 11737340"/>
                  <a:gd name="connsiteY196" fmla="*/ 3352800 h 4168140"/>
                  <a:gd name="connsiteX197" fmla="*/ 6949440 w 11737340"/>
                  <a:gd name="connsiteY197" fmla="*/ 3413760 h 4168140"/>
                  <a:gd name="connsiteX198" fmla="*/ 6949440 w 11737340"/>
                  <a:gd name="connsiteY198" fmla="*/ 3413760 h 4168140"/>
                  <a:gd name="connsiteX199" fmla="*/ 6911340 w 11737340"/>
                  <a:gd name="connsiteY199" fmla="*/ 3474720 h 4168140"/>
                  <a:gd name="connsiteX200" fmla="*/ 6888480 w 11737340"/>
                  <a:gd name="connsiteY200" fmla="*/ 3505200 h 4168140"/>
                  <a:gd name="connsiteX201" fmla="*/ 6819900 w 11737340"/>
                  <a:gd name="connsiteY201" fmla="*/ 3566160 h 4168140"/>
                  <a:gd name="connsiteX202" fmla="*/ 6743700 w 11737340"/>
                  <a:gd name="connsiteY202" fmla="*/ 3581400 h 4168140"/>
                  <a:gd name="connsiteX203" fmla="*/ 6675120 w 11737340"/>
                  <a:gd name="connsiteY203" fmla="*/ 3657600 h 4168140"/>
                  <a:gd name="connsiteX204" fmla="*/ 6629400 w 11737340"/>
                  <a:gd name="connsiteY204" fmla="*/ 3718560 h 4168140"/>
                  <a:gd name="connsiteX205" fmla="*/ 6576060 w 11737340"/>
                  <a:gd name="connsiteY205" fmla="*/ 3779520 h 4168140"/>
                  <a:gd name="connsiteX206" fmla="*/ 6484620 w 11737340"/>
                  <a:gd name="connsiteY206" fmla="*/ 3817620 h 4168140"/>
                  <a:gd name="connsiteX207" fmla="*/ 6400800 w 11737340"/>
                  <a:gd name="connsiteY207" fmla="*/ 3832860 h 4168140"/>
                  <a:gd name="connsiteX208" fmla="*/ 6263640 w 11737340"/>
                  <a:gd name="connsiteY208" fmla="*/ 3870960 h 4168140"/>
                  <a:gd name="connsiteX209" fmla="*/ 6126480 w 11737340"/>
                  <a:gd name="connsiteY209" fmla="*/ 3901440 h 4168140"/>
                  <a:gd name="connsiteX210" fmla="*/ 6027420 w 11737340"/>
                  <a:gd name="connsiteY210" fmla="*/ 3916680 h 4168140"/>
                  <a:gd name="connsiteX211" fmla="*/ 5890260 w 11737340"/>
                  <a:gd name="connsiteY211" fmla="*/ 3878580 h 4168140"/>
                  <a:gd name="connsiteX212" fmla="*/ 5821680 w 11737340"/>
                  <a:gd name="connsiteY212" fmla="*/ 3863340 h 4168140"/>
                  <a:gd name="connsiteX213" fmla="*/ 5737860 w 11737340"/>
                  <a:gd name="connsiteY213" fmla="*/ 3825240 h 4168140"/>
                  <a:gd name="connsiteX214" fmla="*/ 5638800 w 11737340"/>
                  <a:gd name="connsiteY214" fmla="*/ 3794760 h 4168140"/>
                  <a:gd name="connsiteX215" fmla="*/ 5524500 w 11737340"/>
                  <a:gd name="connsiteY215" fmla="*/ 3756660 h 4168140"/>
                  <a:gd name="connsiteX216" fmla="*/ 5448300 w 11737340"/>
                  <a:gd name="connsiteY216" fmla="*/ 3718560 h 4168140"/>
                  <a:gd name="connsiteX217" fmla="*/ 5349240 w 11737340"/>
                  <a:gd name="connsiteY217" fmla="*/ 3657600 h 4168140"/>
                  <a:gd name="connsiteX218" fmla="*/ 5295900 w 11737340"/>
                  <a:gd name="connsiteY218" fmla="*/ 3619500 h 4168140"/>
                  <a:gd name="connsiteX219" fmla="*/ 5234940 w 11737340"/>
                  <a:gd name="connsiteY219" fmla="*/ 3596640 h 4168140"/>
                  <a:gd name="connsiteX220" fmla="*/ 5135880 w 11737340"/>
                  <a:gd name="connsiteY220" fmla="*/ 3550920 h 4168140"/>
                  <a:gd name="connsiteX221" fmla="*/ 5059680 w 11737340"/>
                  <a:gd name="connsiteY221" fmla="*/ 3505200 h 4168140"/>
                  <a:gd name="connsiteX222" fmla="*/ 5029200 w 11737340"/>
                  <a:gd name="connsiteY222" fmla="*/ 3482340 h 4168140"/>
                  <a:gd name="connsiteX223" fmla="*/ 4960620 w 11737340"/>
                  <a:gd name="connsiteY223" fmla="*/ 3413760 h 4168140"/>
                  <a:gd name="connsiteX224" fmla="*/ 4876800 w 11737340"/>
                  <a:gd name="connsiteY224" fmla="*/ 3299460 h 4168140"/>
                  <a:gd name="connsiteX225" fmla="*/ 4808220 w 11737340"/>
                  <a:gd name="connsiteY225" fmla="*/ 3200400 h 4168140"/>
                  <a:gd name="connsiteX226" fmla="*/ 4777740 w 11737340"/>
                  <a:gd name="connsiteY226" fmla="*/ 3147060 h 4168140"/>
                  <a:gd name="connsiteX227" fmla="*/ 4724400 w 11737340"/>
                  <a:gd name="connsiteY227" fmla="*/ 3108960 h 4168140"/>
                  <a:gd name="connsiteX228" fmla="*/ 4648200 w 11737340"/>
                  <a:gd name="connsiteY228" fmla="*/ 3063240 h 4168140"/>
                  <a:gd name="connsiteX229" fmla="*/ 4533900 w 11737340"/>
                  <a:gd name="connsiteY229" fmla="*/ 2979420 h 4168140"/>
                  <a:gd name="connsiteX230" fmla="*/ 4427220 w 11737340"/>
                  <a:gd name="connsiteY230" fmla="*/ 2941320 h 4168140"/>
                  <a:gd name="connsiteX231" fmla="*/ 4366260 w 11737340"/>
                  <a:gd name="connsiteY231" fmla="*/ 2903220 h 4168140"/>
                  <a:gd name="connsiteX232" fmla="*/ 4244340 w 11737340"/>
                  <a:gd name="connsiteY232" fmla="*/ 2842260 h 4168140"/>
                  <a:gd name="connsiteX233" fmla="*/ 4145280 w 11737340"/>
                  <a:gd name="connsiteY233" fmla="*/ 2811780 h 4168140"/>
                  <a:gd name="connsiteX234" fmla="*/ 4038600 w 11737340"/>
                  <a:gd name="connsiteY234" fmla="*/ 2804160 h 4168140"/>
                  <a:gd name="connsiteX235" fmla="*/ 3954780 w 11737340"/>
                  <a:gd name="connsiteY235" fmla="*/ 2819400 h 4168140"/>
                  <a:gd name="connsiteX236" fmla="*/ 3863340 w 11737340"/>
                  <a:gd name="connsiteY236" fmla="*/ 2804160 h 4168140"/>
                  <a:gd name="connsiteX237" fmla="*/ 3741420 w 11737340"/>
                  <a:gd name="connsiteY237" fmla="*/ 2781300 h 4168140"/>
                  <a:gd name="connsiteX238" fmla="*/ 3649980 w 11737340"/>
                  <a:gd name="connsiteY238" fmla="*/ 2743200 h 4168140"/>
                  <a:gd name="connsiteX239" fmla="*/ 3573780 w 11737340"/>
                  <a:gd name="connsiteY239" fmla="*/ 2674620 h 4168140"/>
                  <a:gd name="connsiteX240" fmla="*/ 3482340 w 11737340"/>
                  <a:gd name="connsiteY240" fmla="*/ 2621280 h 4168140"/>
                  <a:gd name="connsiteX241" fmla="*/ 3436620 w 11737340"/>
                  <a:gd name="connsiteY241" fmla="*/ 2552700 h 4168140"/>
                  <a:gd name="connsiteX242" fmla="*/ 3329940 w 11737340"/>
                  <a:gd name="connsiteY242" fmla="*/ 2423160 h 4168140"/>
                  <a:gd name="connsiteX243" fmla="*/ 3261360 w 11737340"/>
                  <a:gd name="connsiteY243" fmla="*/ 2324100 h 4168140"/>
                  <a:gd name="connsiteX244" fmla="*/ 3131820 w 11737340"/>
                  <a:gd name="connsiteY244" fmla="*/ 2209800 h 4168140"/>
                  <a:gd name="connsiteX245" fmla="*/ 3040380 w 11737340"/>
                  <a:gd name="connsiteY245" fmla="*/ 2141220 h 4168140"/>
                  <a:gd name="connsiteX246" fmla="*/ 2910840 w 11737340"/>
                  <a:gd name="connsiteY246" fmla="*/ 2034540 h 4168140"/>
                  <a:gd name="connsiteX247" fmla="*/ 2849880 w 11737340"/>
                  <a:gd name="connsiteY247" fmla="*/ 1958340 h 4168140"/>
                  <a:gd name="connsiteX248" fmla="*/ 2743200 w 11737340"/>
                  <a:gd name="connsiteY248" fmla="*/ 1889760 h 4168140"/>
                  <a:gd name="connsiteX249" fmla="*/ 2659380 w 11737340"/>
                  <a:gd name="connsiteY249" fmla="*/ 1844040 h 4168140"/>
                  <a:gd name="connsiteX250" fmla="*/ 2575560 w 11737340"/>
                  <a:gd name="connsiteY250" fmla="*/ 1744980 h 4168140"/>
                  <a:gd name="connsiteX251" fmla="*/ 2468880 w 11737340"/>
                  <a:gd name="connsiteY251" fmla="*/ 1645920 h 4168140"/>
                  <a:gd name="connsiteX252" fmla="*/ 2400300 w 11737340"/>
                  <a:gd name="connsiteY252" fmla="*/ 1607820 h 4168140"/>
                  <a:gd name="connsiteX253" fmla="*/ 2263140 w 11737340"/>
                  <a:gd name="connsiteY253" fmla="*/ 1501140 h 4168140"/>
                  <a:gd name="connsiteX254" fmla="*/ 2171700 w 11737340"/>
                  <a:gd name="connsiteY254" fmla="*/ 1432560 h 4168140"/>
                  <a:gd name="connsiteX255" fmla="*/ 2087880 w 11737340"/>
                  <a:gd name="connsiteY255" fmla="*/ 1363980 h 4168140"/>
                  <a:gd name="connsiteX256" fmla="*/ 1950720 w 11737340"/>
                  <a:gd name="connsiteY256" fmla="*/ 1272540 h 4168140"/>
                  <a:gd name="connsiteX257" fmla="*/ 1805940 w 11737340"/>
                  <a:gd name="connsiteY257" fmla="*/ 1135380 h 4168140"/>
                  <a:gd name="connsiteX258" fmla="*/ 1729740 w 11737340"/>
                  <a:gd name="connsiteY258" fmla="*/ 1089660 h 4168140"/>
                  <a:gd name="connsiteX259" fmla="*/ 1668780 w 11737340"/>
                  <a:gd name="connsiteY259" fmla="*/ 1043940 h 4168140"/>
                  <a:gd name="connsiteX260" fmla="*/ 1592580 w 11737340"/>
                  <a:gd name="connsiteY260" fmla="*/ 990600 h 4168140"/>
                  <a:gd name="connsiteX261" fmla="*/ 1470660 w 11737340"/>
                  <a:gd name="connsiteY261" fmla="*/ 891540 h 4168140"/>
                  <a:gd name="connsiteX262" fmla="*/ 1386840 w 11737340"/>
                  <a:gd name="connsiteY262" fmla="*/ 845820 h 4168140"/>
                  <a:gd name="connsiteX263" fmla="*/ 1318260 w 11737340"/>
                  <a:gd name="connsiteY263" fmla="*/ 784860 h 4168140"/>
                  <a:gd name="connsiteX264" fmla="*/ 1264920 w 11737340"/>
                  <a:gd name="connsiteY264" fmla="*/ 723900 h 4168140"/>
                  <a:gd name="connsiteX265" fmla="*/ 1181100 w 11737340"/>
                  <a:gd name="connsiteY265" fmla="*/ 647700 h 4168140"/>
                  <a:gd name="connsiteX266" fmla="*/ 1089660 w 11737340"/>
                  <a:gd name="connsiteY266" fmla="*/ 624840 h 4168140"/>
                  <a:gd name="connsiteX267" fmla="*/ 1021080 w 11737340"/>
                  <a:gd name="connsiteY267" fmla="*/ 586740 h 4168140"/>
                  <a:gd name="connsiteX268" fmla="*/ 937260 w 11737340"/>
                  <a:gd name="connsiteY268" fmla="*/ 548640 h 4168140"/>
                  <a:gd name="connsiteX269" fmla="*/ 830580 w 11737340"/>
                  <a:gd name="connsiteY269" fmla="*/ 510540 h 4168140"/>
                  <a:gd name="connsiteX270" fmla="*/ 754380 w 11737340"/>
                  <a:gd name="connsiteY270" fmla="*/ 457200 h 4168140"/>
                  <a:gd name="connsiteX271" fmla="*/ 708660 w 11737340"/>
                  <a:gd name="connsiteY271" fmla="*/ 419100 h 4168140"/>
                  <a:gd name="connsiteX272" fmla="*/ 609600 w 11737340"/>
                  <a:gd name="connsiteY272" fmla="*/ 396240 h 4168140"/>
                  <a:gd name="connsiteX273" fmla="*/ 548640 w 11737340"/>
                  <a:gd name="connsiteY273" fmla="*/ 320040 h 4168140"/>
                  <a:gd name="connsiteX274" fmla="*/ 510540 w 11737340"/>
                  <a:gd name="connsiteY274" fmla="*/ 251460 h 4168140"/>
                  <a:gd name="connsiteX275" fmla="*/ 464820 w 11737340"/>
                  <a:gd name="connsiteY275" fmla="*/ 190500 h 4168140"/>
                  <a:gd name="connsiteX276" fmla="*/ 411480 w 11737340"/>
                  <a:gd name="connsiteY276" fmla="*/ 137160 h 4168140"/>
                  <a:gd name="connsiteX277" fmla="*/ 373380 w 11737340"/>
                  <a:gd name="connsiteY277" fmla="*/ 45720 h 4168140"/>
                  <a:gd name="connsiteX278" fmla="*/ 342900 w 11737340"/>
                  <a:gd name="connsiteY278" fmla="*/ 0 h 4168140"/>
                  <a:gd name="connsiteX279" fmla="*/ 327660 w 11737340"/>
                  <a:gd name="connsiteY279" fmla="*/ 60960 h 4168140"/>
                  <a:gd name="connsiteX280" fmla="*/ 289560 w 11737340"/>
                  <a:gd name="connsiteY280" fmla="*/ 91440 h 4168140"/>
                  <a:gd name="connsiteX281" fmla="*/ 236220 w 11737340"/>
                  <a:gd name="connsiteY281" fmla="*/ 114300 h 4168140"/>
                  <a:gd name="connsiteX282" fmla="*/ 198120 w 11737340"/>
                  <a:gd name="connsiteY282" fmla="*/ 175260 h 4168140"/>
                  <a:gd name="connsiteX283" fmla="*/ 175260 w 11737340"/>
                  <a:gd name="connsiteY283" fmla="*/ 228600 h 4168140"/>
                  <a:gd name="connsiteX284" fmla="*/ 114300 w 11737340"/>
                  <a:gd name="connsiteY284" fmla="*/ 236220 h 4168140"/>
                  <a:gd name="connsiteX285" fmla="*/ 45720 w 11737340"/>
                  <a:gd name="connsiteY285" fmla="*/ 251460 h 4168140"/>
                  <a:gd name="connsiteX286" fmla="*/ 0 w 11737340"/>
                  <a:gd name="connsiteY286" fmla="*/ 281940 h 4168140"/>
                  <a:gd name="connsiteX287" fmla="*/ 68580 w 11737340"/>
                  <a:gd name="connsiteY287" fmla="*/ 320040 h 4168140"/>
                  <a:gd name="connsiteX0" fmla="*/ 68580 w 11737340"/>
                  <a:gd name="connsiteY0" fmla="*/ 320040 h 4168140"/>
                  <a:gd name="connsiteX1" fmla="*/ 121920 w 11737340"/>
                  <a:gd name="connsiteY1" fmla="*/ 381000 h 4168140"/>
                  <a:gd name="connsiteX2" fmla="*/ 198120 w 11737340"/>
                  <a:gd name="connsiteY2" fmla="*/ 419100 h 4168140"/>
                  <a:gd name="connsiteX3" fmla="*/ 320040 w 11737340"/>
                  <a:gd name="connsiteY3" fmla="*/ 510540 h 4168140"/>
                  <a:gd name="connsiteX4" fmla="*/ 411480 w 11737340"/>
                  <a:gd name="connsiteY4" fmla="*/ 563880 h 4168140"/>
                  <a:gd name="connsiteX5" fmla="*/ 472440 w 11737340"/>
                  <a:gd name="connsiteY5" fmla="*/ 632460 h 4168140"/>
                  <a:gd name="connsiteX6" fmla="*/ 601980 w 11737340"/>
                  <a:gd name="connsiteY6" fmla="*/ 708660 h 4168140"/>
                  <a:gd name="connsiteX7" fmla="*/ 739140 w 11737340"/>
                  <a:gd name="connsiteY7" fmla="*/ 784860 h 4168140"/>
                  <a:gd name="connsiteX8" fmla="*/ 861060 w 11737340"/>
                  <a:gd name="connsiteY8" fmla="*/ 868680 h 4168140"/>
                  <a:gd name="connsiteX9" fmla="*/ 944880 w 11737340"/>
                  <a:gd name="connsiteY9" fmla="*/ 952500 h 4168140"/>
                  <a:gd name="connsiteX10" fmla="*/ 1021080 w 11737340"/>
                  <a:gd name="connsiteY10" fmla="*/ 1005840 h 4168140"/>
                  <a:gd name="connsiteX11" fmla="*/ 1097280 w 11737340"/>
                  <a:gd name="connsiteY11" fmla="*/ 1043940 h 4168140"/>
                  <a:gd name="connsiteX12" fmla="*/ 1181100 w 11737340"/>
                  <a:gd name="connsiteY12" fmla="*/ 1104900 h 4168140"/>
                  <a:gd name="connsiteX13" fmla="*/ 1249680 w 11737340"/>
                  <a:gd name="connsiteY13" fmla="*/ 1150620 h 4168140"/>
                  <a:gd name="connsiteX14" fmla="*/ 1341120 w 11737340"/>
                  <a:gd name="connsiteY14" fmla="*/ 1196340 h 4168140"/>
                  <a:gd name="connsiteX15" fmla="*/ 1417320 w 11737340"/>
                  <a:gd name="connsiteY15" fmla="*/ 1257300 h 4168140"/>
                  <a:gd name="connsiteX16" fmla="*/ 1493520 w 11737340"/>
                  <a:gd name="connsiteY16" fmla="*/ 1333500 h 4168140"/>
                  <a:gd name="connsiteX17" fmla="*/ 1569720 w 11737340"/>
                  <a:gd name="connsiteY17" fmla="*/ 1356360 h 4168140"/>
                  <a:gd name="connsiteX18" fmla="*/ 1684020 w 11737340"/>
                  <a:gd name="connsiteY18" fmla="*/ 1424940 h 4168140"/>
                  <a:gd name="connsiteX19" fmla="*/ 1729740 w 11737340"/>
                  <a:gd name="connsiteY19" fmla="*/ 1485900 h 4168140"/>
                  <a:gd name="connsiteX20" fmla="*/ 1844040 w 11737340"/>
                  <a:gd name="connsiteY20" fmla="*/ 1569720 h 4168140"/>
                  <a:gd name="connsiteX21" fmla="*/ 1935480 w 11737340"/>
                  <a:gd name="connsiteY21" fmla="*/ 1615440 h 4168140"/>
                  <a:gd name="connsiteX22" fmla="*/ 2049780 w 11737340"/>
                  <a:gd name="connsiteY22" fmla="*/ 1691640 h 4168140"/>
                  <a:gd name="connsiteX23" fmla="*/ 2133600 w 11737340"/>
                  <a:gd name="connsiteY23" fmla="*/ 1729740 h 4168140"/>
                  <a:gd name="connsiteX24" fmla="*/ 2202180 w 11737340"/>
                  <a:gd name="connsiteY24" fmla="*/ 1805940 h 4168140"/>
                  <a:gd name="connsiteX25" fmla="*/ 2255520 w 11737340"/>
                  <a:gd name="connsiteY25" fmla="*/ 1821180 h 4168140"/>
                  <a:gd name="connsiteX26" fmla="*/ 2316480 w 11737340"/>
                  <a:gd name="connsiteY26" fmla="*/ 1866900 h 4168140"/>
                  <a:gd name="connsiteX27" fmla="*/ 2423160 w 11737340"/>
                  <a:gd name="connsiteY27" fmla="*/ 2004060 h 4168140"/>
                  <a:gd name="connsiteX28" fmla="*/ 2476500 w 11737340"/>
                  <a:gd name="connsiteY28" fmla="*/ 2087880 h 4168140"/>
                  <a:gd name="connsiteX29" fmla="*/ 2567940 w 11737340"/>
                  <a:gd name="connsiteY29" fmla="*/ 2148840 h 4168140"/>
                  <a:gd name="connsiteX30" fmla="*/ 2682240 w 11737340"/>
                  <a:gd name="connsiteY30" fmla="*/ 2186940 h 4168140"/>
                  <a:gd name="connsiteX31" fmla="*/ 2743200 w 11737340"/>
                  <a:gd name="connsiteY31" fmla="*/ 2209800 h 4168140"/>
                  <a:gd name="connsiteX32" fmla="*/ 2811780 w 11737340"/>
                  <a:gd name="connsiteY32" fmla="*/ 2247900 h 4168140"/>
                  <a:gd name="connsiteX33" fmla="*/ 2887980 w 11737340"/>
                  <a:gd name="connsiteY33" fmla="*/ 2301240 h 4168140"/>
                  <a:gd name="connsiteX34" fmla="*/ 2979420 w 11737340"/>
                  <a:gd name="connsiteY34" fmla="*/ 2385060 h 4168140"/>
                  <a:gd name="connsiteX35" fmla="*/ 3055620 w 11737340"/>
                  <a:gd name="connsiteY35" fmla="*/ 2461260 h 4168140"/>
                  <a:gd name="connsiteX36" fmla="*/ 3139440 w 11737340"/>
                  <a:gd name="connsiteY36" fmla="*/ 2537460 h 4168140"/>
                  <a:gd name="connsiteX37" fmla="*/ 3261360 w 11737340"/>
                  <a:gd name="connsiteY37" fmla="*/ 2628900 h 4168140"/>
                  <a:gd name="connsiteX38" fmla="*/ 3345180 w 11737340"/>
                  <a:gd name="connsiteY38" fmla="*/ 2720340 h 4168140"/>
                  <a:gd name="connsiteX39" fmla="*/ 3444240 w 11737340"/>
                  <a:gd name="connsiteY39" fmla="*/ 2796540 h 4168140"/>
                  <a:gd name="connsiteX40" fmla="*/ 3558540 w 11737340"/>
                  <a:gd name="connsiteY40" fmla="*/ 2872740 h 4168140"/>
                  <a:gd name="connsiteX41" fmla="*/ 3619500 w 11737340"/>
                  <a:gd name="connsiteY41" fmla="*/ 2979420 h 4168140"/>
                  <a:gd name="connsiteX42" fmla="*/ 3619500 w 11737340"/>
                  <a:gd name="connsiteY42" fmla="*/ 2979420 h 4168140"/>
                  <a:gd name="connsiteX43" fmla="*/ 3649980 w 11737340"/>
                  <a:gd name="connsiteY43" fmla="*/ 3048000 h 4168140"/>
                  <a:gd name="connsiteX44" fmla="*/ 3703320 w 11737340"/>
                  <a:gd name="connsiteY44" fmla="*/ 3086100 h 4168140"/>
                  <a:gd name="connsiteX45" fmla="*/ 3764280 w 11737340"/>
                  <a:gd name="connsiteY45" fmla="*/ 3063240 h 4168140"/>
                  <a:gd name="connsiteX46" fmla="*/ 3848100 w 11737340"/>
                  <a:gd name="connsiteY46" fmla="*/ 3025140 h 4168140"/>
                  <a:gd name="connsiteX47" fmla="*/ 3916680 w 11737340"/>
                  <a:gd name="connsiteY47" fmla="*/ 3032760 h 4168140"/>
                  <a:gd name="connsiteX48" fmla="*/ 4030980 w 11737340"/>
                  <a:gd name="connsiteY48" fmla="*/ 3063240 h 4168140"/>
                  <a:gd name="connsiteX49" fmla="*/ 4137660 w 11737340"/>
                  <a:gd name="connsiteY49" fmla="*/ 3101340 h 4168140"/>
                  <a:gd name="connsiteX50" fmla="*/ 4259580 w 11737340"/>
                  <a:gd name="connsiteY50" fmla="*/ 3147060 h 4168140"/>
                  <a:gd name="connsiteX51" fmla="*/ 4381500 w 11737340"/>
                  <a:gd name="connsiteY51" fmla="*/ 3192780 h 4168140"/>
                  <a:gd name="connsiteX52" fmla="*/ 4526280 w 11737340"/>
                  <a:gd name="connsiteY52" fmla="*/ 3276600 h 4168140"/>
                  <a:gd name="connsiteX53" fmla="*/ 4587240 w 11737340"/>
                  <a:gd name="connsiteY53" fmla="*/ 3299460 h 4168140"/>
                  <a:gd name="connsiteX54" fmla="*/ 4610100 w 11737340"/>
                  <a:gd name="connsiteY54" fmla="*/ 3352800 h 4168140"/>
                  <a:gd name="connsiteX55" fmla="*/ 4648200 w 11737340"/>
                  <a:gd name="connsiteY55" fmla="*/ 3436620 h 4168140"/>
                  <a:gd name="connsiteX56" fmla="*/ 4671060 w 11737340"/>
                  <a:gd name="connsiteY56" fmla="*/ 3520440 h 4168140"/>
                  <a:gd name="connsiteX57" fmla="*/ 4678680 w 11737340"/>
                  <a:gd name="connsiteY57" fmla="*/ 3589020 h 4168140"/>
                  <a:gd name="connsiteX58" fmla="*/ 4686300 w 11737340"/>
                  <a:gd name="connsiteY58" fmla="*/ 3649980 h 4168140"/>
                  <a:gd name="connsiteX59" fmla="*/ 4724400 w 11737340"/>
                  <a:gd name="connsiteY59" fmla="*/ 3680460 h 4168140"/>
                  <a:gd name="connsiteX60" fmla="*/ 4785360 w 11737340"/>
                  <a:gd name="connsiteY60" fmla="*/ 3672840 h 4168140"/>
                  <a:gd name="connsiteX61" fmla="*/ 4869180 w 11737340"/>
                  <a:gd name="connsiteY61" fmla="*/ 3703320 h 4168140"/>
                  <a:gd name="connsiteX62" fmla="*/ 4914900 w 11737340"/>
                  <a:gd name="connsiteY62" fmla="*/ 3756660 h 4168140"/>
                  <a:gd name="connsiteX63" fmla="*/ 5105400 w 11737340"/>
                  <a:gd name="connsiteY63" fmla="*/ 3832860 h 4168140"/>
                  <a:gd name="connsiteX64" fmla="*/ 5173980 w 11737340"/>
                  <a:gd name="connsiteY64" fmla="*/ 3886200 h 4168140"/>
                  <a:gd name="connsiteX65" fmla="*/ 5242560 w 11737340"/>
                  <a:gd name="connsiteY65" fmla="*/ 3924300 h 4168140"/>
                  <a:gd name="connsiteX66" fmla="*/ 5364480 w 11737340"/>
                  <a:gd name="connsiteY66" fmla="*/ 3962400 h 4168140"/>
                  <a:gd name="connsiteX67" fmla="*/ 5516880 w 11737340"/>
                  <a:gd name="connsiteY67" fmla="*/ 4046220 h 4168140"/>
                  <a:gd name="connsiteX68" fmla="*/ 5585460 w 11737340"/>
                  <a:gd name="connsiteY68" fmla="*/ 4099560 h 4168140"/>
                  <a:gd name="connsiteX69" fmla="*/ 5661660 w 11737340"/>
                  <a:gd name="connsiteY69" fmla="*/ 4122420 h 4168140"/>
                  <a:gd name="connsiteX70" fmla="*/ 5745480 w 11737340"/>
                  <a:gd name="connsiteY70" fmla="*/ 4130040 h 4168140"/>
                  <a:gd name="connsiteX71" fmla="*/ 5836920 w 11737340"/>
                  <a:gd name="connsiteY71" fmla="*/ 4130040 h 4168140"/>
                  <a:gd name="connsiteX72" fmla="*/ 5951220 w 11737340"/>
                  <a:gd name="connsiteY72" fmla="*/ 4145280 h 4168140"/>
                  <a:gd name="connsiteX73" fmla="*/ 6035040 w 11737340"/>
                  <a:gd name="connsiteY73" fmla="*/ 4168140 h 4168140"/>
                  <a:gd name="connsiteX74" fmla="*/ 6149340 w 11737340"/>
                  <a:gd name="connsiteY74" fmla="*/ 4137660 h 4168140"/>
                  <a:gd name="connsiteX75" fmla="*/ 6286500 w 11737340"/>
                  <a:gd name="connsiteY75" fmla="*/ 4114800 h 4168140"/>
                  <a:gd name="connsiteX76" fmla="*/ 6393180 w 11737340"/>
                  <a:gd name="connsiteY76" fmla="*/ 4053840 h 4168140"/>
                  <a:gd name="connsiteX77" fmla="*/ 6484620 w 11737340"/>
                  <a:gd name="connsiteY77" fmla="*/ 4038600 h 4168140"/>
                  <a:gd name="connsiteX78" fmla="*/ 6583680 w 11737340"/>
                  <a:gd name="connsiteY78" fmla="*/ 3970020 h 4168140"/>
                  <a:gd name="connsiteX79" fmla="*/ 6697980 w 11737340"/>
                  <a:gd name="connsiteY79" fmla="*/ 3886200 h 4168140"/>
                  <a:gd name="connsiteX80" fmla="*/ 6728460 w 11737340"/>
                  <a:gd name="connsiteY80" fmla="*/ 3817620 h 4168140"/>
                  <a:gd name="connsiteX81" fmla="*/ 6842760 w 11737340"/>
                  <a:gd name="connsiteY81" fmla="*/ 3733800 h 4168140"/>
                  <a:gd name="connsiteX82" fmla="*/ 6972300 w 11737340"/>
                  <a:gd name="connsiteY82" fmla="*/ 3642360 h 4168140"/>
                  <a:gd name="connsiteX83" fmla="*/ 7078980 w 11737340"/>
                  <a:gd name="connsiteY83" fmla="*/ 3528060 h 4168140"/>
                  <a:gd name="connsiteX84" fmla="*/ 7165340 w 11737340"/>
                  <a:gd name="connsiteY84" fmla="*/ 3454400 h 4168140"/>
                  <a:gd name="connsiteX85" fmla="*/ 7287260 w 11737340"/>
                  <a:gd name="connsiteY85" fmla="*/ 3296920 h 4168140"/>
                  <a:gd name="connsiteX86" fmla="*/ 7338060 w 11737340"/>
                  <a:gd name="connsiteY86" fmla="*/ 3200400 h 4168140"/>
                  <a:gd name="connsiteX87" fmla="*/ 7376160 w 11737340"/>
                  <a:gd name="connsiteY87" fmla="*/ 3116580 h 4168140"/>
                  <a:gd name="connsiteX88" fmla="*/ 7444740 w 11737340"/>
                  <a:gd name="connsiteY88" fmla="*/ 3093720 h 4168140"/>
                  <a:gd name="connsiteX89" fmla="*/ 7513320 w 11737340"/>
                  <a:gd name="connsiteY89" fmla="*/ 3101340 h 4168140"/>
                  <a:gd name="connsiteX90" fmla="*/ 7576820 w 11737340"/>
                  <a:gd name="connsiteY90" fmla="*/ 3093720 h 4168140"/>
                  <a:gd name="connsiteX91" fmla="*/ 7729220 w 11737340"/>
                  <a:gd name="connsiteY91" fmla="*/ 3136900 h 4168140"/>
                  <a:gd name="connsiteX92" fmla="*/ 7833360 w 11737340"/>
                  <a:gd name="connsiteY92" fmla="*/ 3180080 h 4168140"/>
                  <a:gd name="connsiteX93" fmla="*/ 7967980 w 11737340"/>
                  <a:gd name="connsiteY93" fmla="*/ 3208020 h 4168140"/>
                  <a:gd name="connsiteX94" fmla="*/ 8161020 w 11737340"/>
                  <a:gd name="connsiteY94" fmla="*/ 3296920 h 4168140"/>
                  <a:gd name="connsiteX95" fmla="*/ 8293100 w 11737340"/>
                  <a:gd name="connsiteY95" fmla="*/ 3370580 h 4168140"/>
                  <a:gd name="connsiteX96" fmla="*/ 8371840 w 11737340"/>
                  <a:gd name="connsiteY96" fmla="*/ 3395980 h 4168140"/>
                  <a:gd name="connsiteX97" fmla="*/ 8468360 w 11737340"/>
                  <a:gd name="connsiteY97" fmla="*/ 3434080 h 4168140"/>
                  <a:gd name="connsiteX98" fmla="*/ 8582660 w 11737340"/>
                  <a:gd name="connsiteY98" fmla="*/ 3528060 h 4168140"/>
                  <a:gd name="connsiteX99" fmla="*/ 8641080 w 11737340"/>
                  <a:gd name="connsiteY99" fmla="*/ 3566160 h 4168140"/>
                  <a:gd name="connsiteX100" fmla="*/ 8702040 w 11737340"/>
                  <a:gd name="connsiteY100" fmla="*/ 3604260 h 4168140"/>
                  <a:gd name="connsiteX101" fmla="*/ 8763000 w 11737340"/>
                  <a:gd name="connsiteY101" fmla="*/ 3634740 h 4168140"/>
                  <a:gd name="connsiteX102" fmla="*/ 8846820 w 11737340"/>
                  <a:gd name="connsiteY102" fmla="*/ 3632200 h 4168140"/>
                  <a:gd name="connsiteX103" fmla="*/ 8968740 w 11737340"/>
                  <a:gd name="connsiteY103" fmla="*/ 3634740 h 4168140"/>
                  <a:gd name="connsiteX104" fmla="*/ 9060180 w 11737340"/>
                  <a:gd name="connsiteY104" fmla="*/ 3642360 h 4168140"/>
                  <a:gd name="connsiteX105" fmla="*/ 9151620 w 11737340"/>
                  <a:gd name="connsiteY105" fmla="*/ 3657600 h 4168140"/>
                  <a:gd name="connsiteX106" fmla="*/ 9230360 w 11737340"/>
                  <a:gd name="connsiteY106" fmla="*/ 3657600 h 4168140"/>
                  <a:gd name="connsiteX107" fmla="*/ 9331960 w 11737340"/>
                  <a:gd name="connsiteY107" fmla="*/ 3629660 h 4168140"/>
                  <a:gd name="connsiteX108" fmla="*/ 9433560 w 11737340"/>
                  <a:gd name="connsiteY108" fmla="*/ 3589020 h 4168140"/>
                  <a:gd name="connsiteX109" fmla="*/ 9535160 w 11737340"/>
                  <a:gd name="connsiteY109" fmla="*/ 3540760 h 4168140"/>
                  <a:gd name="connsiteX110" fmla="*/ 9646920 w 11737340"/>
                  <a:gd name="connsiteY110" fmla="*/ 3489960 h 4168140"/>
                  <a:gd name="connsiteX111" fmla="*/ 9784080 w 11737340"/>
                  <a:gd name="connsiteY111" fmla="*/ 3444240 h 4168140"/>
                  <a:gd name="connsiteX112" fmla="*/ 9860280 w 11737340"/>
                  <a:gd name="connsiteY112" fmla="*/ 3383280 h 4168140"/>
                  <a:gd name="connsiteX113" fmla="*/ 9921240 w 11737340"/>
                  <a:gd name="connsiteY113" fmla="*/ 3314700 h 4168140"/>
                  <a:gd name="connsiteX114" fmla="*/ 9997440 w 11737340"/>
                  <a:gd name="connsiteY114" fmla="*/ 3208020 h 4168140"/>
                  <a:gd name="connsiteX115" fmla="*/ 10043160 w 11737340"/>
                  <a:gd name="connsiteY115" fmla="*/ 3101340 h 4168140"/>
                  <a:gd name="connsiteX116" fmla="*/ 10104120 w 11737340"/>
                  <a:gd name="connsiteY116" fmla="*/ 3017520 h 4168140"/>
                  <a:gd name="connsiteX117" fmla="*/ 10157460 w 11737340"/>
                  <a:gd name="connsiteY117" fmla="*/ 2933700 h 4168140"/>
                  <a:gd name="connsiteX118" fmla="*/ 10218420 w 11737340"/>
                  <a:gd name="connsiteY118" fmla="*/ 2849880 h 4168140"/>
                  <a:gd name="connsiteX119" fmla="*/ 10294620 w 11737340"/>
                  <a:gd name="connsiteY119" fmla="*/ 2735580 h 4168140"/>
                  <a:gd name="connsiteX120" fmla="*/ 10347960 w 11737340"/>
                  <a:gd name="connsiteY120" fmla="*/ 2621280 h 4168140"/>
                  <a:gd name="connsiteX121" fmla="*/ 10431780 w 11737340"/>
                  <a:gd name="connsiteY121" fmla="*/ 2499360 h 4168140"/>
                  <a:gd name="connsiteX122" fmla="*/ 10500360 w 11737340"/>
                  <a:gd name="connsiteY122" fmla="*/ 2354580 h 4168140"/>
                  <a:gd name="connsiteX123" fmla="*/ 10553700 w 11737340"/>
                  <a:gd name="connsiteY123" fmla="*/ 2263140 h 4168140"/>
                  <a:gd name="connsiteX124" fmla="*/ 10584180 w 11737340"/>
                  <a:gd name="connsiteY124" fmla="*/ 2194560 h 4168140"/>
                  <a:gd name="connsiteX125" fmla="*/ 10624820 w 11737340"/>
                  <a:gd name="connsiteY125" fmla="*/ 2125980 h 4168140"/>
                  <a:gd name="connsiteX126" fmla="*/ 10675620 w 11737340"/>
                  <a:gd name="connsiteY126" fmla="*/ 2049780 h 4168140"/>
                  <a:gd name="connsiteX127" fmla="*/ 10690860 w 11737340"/>
                  <a:gd name="connsiteY127" fmla="*/ 1988820 h 4168140"/>
                  <a:gd name="connsiteX128" fmla="*/ 10713720 w 11737340"/>
                  <a:gd name="connsiteY128" fmla="*/ 1927860 h 4168140"/>
                  <a:gd name="connsiteX129" fmla="*/ 10767060 w 11737340"/>
                  <a:gd name="connsiteY129" fmla="*/ 1859280 h 4168140"/>
                  <a:gd name="connsiteX130" fmla="*/ 10873740 w 11737340"/>
                  <a:gd name="connsiteY130" fmla="*/ 1828800 h 4168140"/>
                  <a:gd name="connsiteX131" fmla="*/ 11079480 w 11737340"/>
                  <a:gd name="connsiteY131" fmla="*/ 1767840 h 4168140"/>
                  <a:gd name="connsiteX132" fmla="*/ 11247120 w 11737340"/>
                  <a:gd name="connsiteY132" fmla="*/ 1684020 h 4168140"/>
                  <a:gd name="connsiteX133" fmla="*/ 11407140 w 11737340"/>
                  <a:gd name="connsiteY133" fmla="*/ 1628140 h 4168140"/>
                  <a:gd name="connsiteX134" fmla="*/ 11490960 w 11737340"/>
                  <a:gd name="connsiteY134" fmla="*/ 1577340 h 4168140"/>
                  <a:gd name="connsiteX135" fmla="*/ 11635740 w 11737340"/>
                  <a:gd name="connsiteY135" fmla="*/ 1508760 h 4168140"/>
                  <a:gd name="connsiteX136" fmla="*/ 11737340 w 11737340"/>
                  <a:gd name="connsiteY136" fmla="*/ 1442720 h 4168140"/>
                  <a:gd name="connsiteX137" fmla="*/ 11620500 w 11737340"/>
                  <a:gd name="connsiteY137" fmla="*/ 1417320 h 4168140"/>
                  <a:gd name="connsiteX138" fmla="*/ 11567160 w 11737340"/>
                  <a:gd name="connsiteY138" fmla="*/ 1379220 h 4168140"/>
                  <a:gd name="connsiteX139" fmla="*/ 11498580 w 11737340"/>
                  <a:gd name="connsiteY139" fmla="*/ 1318260 h 4168140"/>
                  <a:gd name="connsiteX140" fmla="*/ 11468100 w 11737340"/>
                  <a:gd name="connsiteY140" fmla="*/ 1280160 h 4168140"/>
                  <a:gd name="connsiteX141" fmla="*/ 11442700 w 11737340"/>
                  <a:gd name="connsiteY141" fmla="*/ 1231900 h 4168140"/>
                  <a:gd name="connsiteX142" fmla="*/ 11384280 w 11737340"/>
                  <a:gd name="connsiteY142" fmla="*/ 1310640 h 4168140"/>
                  <a:gd name="connsiteX143" fmla="*/ 11353800 w 11737340"/>
                  <a:gd name="connsiteY143" fmla="*/ 1356360 h 4168140"/>
                  <a:gd name="connsiteX144" fmla="*/ 11224260 w 11737340"/>
                  <a:gd name="connsiteY144" fmla="*/ 1417320 h 4168140"/>
                  <a:gd name="connsiteX145" fmla="*/ 11109960 w 11737340"/>
                  <a:gd name="connsiteY145" fmla="*/ 1463040 h 4168140"/>
                  <a:gd name="connsiteX146" fmla="*/ 10911840 w 11737340"/>
                  <a:gd name="connsiteY146" fmla="*/ 1524000 h 4168140"/>
                  <a:gd name="connsiteX147" fmla="*/ 10774680 w 11737340"/>
                  <a:gd name="connsiteY147" fmla="*/ 1546860 h 4168140"/>
                  <a:gd name="connsiteX148" fmla="*/ 10675620 w 11737340"/>
                  <a:gd name="connsiteY148" fmla="*/ 1615440 h 4168140"/>
                  <a:gd name="connsiteX149" fmla="*/ 10568940 w 11737340"/>
                  <a:gd name="connsiteY149" fmla="*/ 1676400 h 4168140"/>
                  <a:gd name="connsiteX150" fmla="*/ 10485120 w 11737340"/>
                  <a:gd name="connsiteY150" fmla="*/ 1760220 h 4168140"/>
                  <a:gd name="connsiteX151" fmla="*/ 10454640 w 11737340"/>
                  <a:gd name="connsiteY151" fmla="*/ 1836420 h 4168140"/>
                  <a:gd name="connsiteX152" fmla="*/ 10416540 w 11737340"/>
                  <a:gd name="connsiteY152" fmla="*/ 1927860 h 4168140"/>
                  <a:gd name="connsiteX153" fmla="*/ 10401300 w 11737340"/>
                  <a:gd name="connsiteY153" fmla="*/ 2004060 h 4168140"/>
                  <a:gd name="connsiteX154" fmla="*/ 10363200 w 11737340"/>
                  <a:gd name="connsiteY154" fmla="*/ 2095500 h 4168140"/>
                  <a:gd name="connsiteX155" fmla="*/ 10317480 w 11737340"/>
                  <a:gd name="connsiteY155" fmla="*/ 2225040 h 4168140"/>
                  <a:gd name="connsiteX156" fmla="*/ 10287000 w 11737340"/>
                  <a:gd name="connsiteY156" fmla="*/ 2346960 h 4168140"/>
                  <a:gd name="connsiteX157" fmla="*/ 10218420 w 11737340"/>
                  <a:gd name="connsiteY157" fmla="*/ 2499360 h 4168140"/>
                  <a:gd name="connsiteX158" fmla="*/ 10134600 w 11737340"/>
                  <a:gd name="connsiteY158" fmla="*/ 2621280 h 4168140"/>
                  <a:gd name="connsiteX159" fmla="*/ 10043160 w 11737340"/>
                  <a:gd name="connsiteY159" fmla="*/ 2735580 h 4168140"/>
                  <a:gd name="connsiteX160" fmla="*/ 9974580 w 11737340"/>
                  <a:gd name="connsiteY160" fmla="*/ 2857500 h 4168140"/>
                  <a:gd name="connsiteX161" fmla="*/ 9906000 w 11737340"/>
                  <a:gd name="connsiteY161" fmla="*/ 2941320 h 4168140"/>
                  <a:gd name="connsiteX162" fmla="*/ 9860280 w 11737340"/>
                  <a:gd name="connsiteY162" fmla="*/ 3032760 h 4168140"/>
                  <a:gd name="connsiteX163" fmla="*/ 9806940 w 11737340"/>
                  <a:gd name="connsiteY163" fmla="*/ 3116580 h 4168140"/>
                  <a:gd name="connsiteX164" fmla="*/ 9715500 w 11737340"/>
                  <a:gd name="connsiteY164" fmla="*/ 3208020 h 4168140"/>
                  <a:gd name="connsiteX165" fmla="*/ 9616440 w 11737340"/>
                  <a:gd name="connsiteY165" fmla="*/ 3261360 h 4168140"/>
                  <a:gd name="connsiteX166" fmla="*/ 9532620 w 11737340"/>
                  <a:gd name="connsiteY166" fmla="*/ 3329940 h 4168140"/>
                  <a:gd name="connsiteX167" fmla="*/ 9471660 w 11737340"/>
                  <a:gd name="connsiteY167" fmla="*/ 3375660 h 4168140"/>
                  <a:gd name="connsiteX168" fmla="*/ 9410700 w 11737340"/>
                  <a:gd name="connsiteY168" fmla="*/ 3429000 h 4168140"/>
                  <a:gd name="connsiteX169" fmla="*/ 9288780 w 11737340"/>
                  <a:gd name="connsiteY169" fmla="*/ 3436620 h 4168140"/>
                  <a:gd name="connsiteX170" fmla="*/ 9166860 w 11737340"/>
                  <a:gd name="connsiteY170" fmla="*/ 3444240 h 4168140"/>
                  <a:gd name="connsiteX171" fmla="*/ 9029700 w 11737340"/>
                  <a:gd name="connsiteY171" fmla="*/ 3413760 h 4168140"/>
                  <a:gd name="connsiteX172" fmla="*/ 8823960 w 11737340"/>
                  <a:gd name="connsiteY172" fmla="*/ 3360420 h 4168140"/>
                  <a:gd name="connsiteX173" fmla="*/ 8679180 w 11737340"/>
                  <a:gd name="connsiteY173" fmla="*/ 3329940 h 4168140"/>
                  <a:gd name="connsiteX174" fmla="*/ 8572500 w 11737340"/>
                  <a:gd name="connsiteY174" fmla="*/ 3276600 h 4168140"/>
                  <a:gd name="connsiteX175" fmla="*/ 8465820 w 11737340"/>
                  <a:gd name="connsiteY175" fmla="*/ 3215640 h 4168140"/>
                  <a:gd name="connsiteX176" fmla="*/ 8321040 w 11737340"/>
                  <a:gd name="connsiteY176" fmla="*/ 3177540 h 4168140"/>
                  <a:gd name="connsiteX177" fmla="*/ 8199120 w 11737340"/>
                  <a:gd name="connsiteY177" fmla="*/ 3131820 h 4168140"/>
                  <a:gd name="connsiteX178" fmla="*/ 8069580 w 11737340"/>
                  <a:gd name="connsiteY178" fmla="*/ 3078480 h 4168140"/>
                  <a:gd name="connsiteX179" fmla="*/ 7917180 w 11737340"/>
                  <a:gd name="connsiteY179" fmla="*/ 2994660 h 4168140"/>
                  <a:gd name="connsiteX180" fmla="*/ 7787640 w 11737340"/>
                  <a:gd name="connsiteY180" fmla="*/ 2971800 h 4168140"/>
                  <a:gd name="connsiteX181" fmla="*/ 7719060 w 11737340"/>
                  <a:gd name="connsiteY181" fmla="*/ 2933700 h 4168140"/>
                  <a:gd name="connsiteX182" fmla="*/ 7612380 w 11737340"/>
                  <a:gd name="connsiteY182" fmla="*/ 2903220 h 4168140"/>
                  <a:gd name="connsiteX183" fmla="*/ 7566660 w 11737340"/>
                  <a:gd name="connsiteY183" fmla="*/ 2887980 h 4168140"/>
                  <a:gd name="connsiteX184" fmla="*/ 7551420 w 11737340"/>
                  <a:gd name="connsiteY184" fmla="*/ 2849880 h 4168140"/>
                  <a:gd name="connsiteX185" fmla="*/ 7533640 w 11737340"/>
                  <a:gd name="connsiteY185" fmla="*/ 2788920 h 4168140"/>
                  <a:gd name="connsiteX186" fmla="*/ 7475220 w 11737340"/>
                  <a:gd name="connsiteY186" fmla="*/ 2857500 h 4168140"/>
                  <a:gd name="connsiteX187" fmla="*/ 7414260 w 11737340"/>
                  <a:gd name="connsiteY187" fmla="*/ 2887980 h 4168140"/>
                  <a:gd name="connsiteX188" fmla="*/ 7345680 w 11737340"/>
                  <a:gd name="connsiteY188" fmla="*/ 2971800 h 4168140"/>
                  <a:gd name="connsiteX189" fmla="*/ 7315200 w 11737340"/>
                  <a:gd name="connsiteY189" fmla="*/ 2994660 h 4168140"/>
                  <a:gd name="connsiteX190" fmla="*/ 7261860 w 11737340"/>
                  <a:gd name="connsiteY190" fmla="*/ 3009900 h 4168140"/>
                  <a:gd name="connsiteX191" fmla="*/ 7193280 w 11737340"/>
                  <a:gd name="connsiteY191" fmla="*/ 3025140 h 4168140"/>
                  <a:gd name="connsiteX192" fmla="*/ 7155180 w 11737340"/>
                  <a:gd name="connsiteY192" fmla="*/ 3078480 h 4168140"/>
                  <a:gd name="connsiteX193" fmla="*/ 7109460 w 11737340"/>
                  <a:gd name="connsiteY193" fmla="*/ 3154680 h 4168140"/>
                  <a:gd name="connsiteX194" fmla="*/ 7048500 w 11737340"/>
                  <a:gd name="connsiteY194" fmla="*/ 3246120 h 4168140"/>
                  <a:gd name="connsiteX195" fmla="*/ 6995160 w 11737340"/>
                  <a:gd name="connsiteY195" fmla="*/ 3307080 h 4168140"/>
                  <a:gd name="connsiteX196" fmla="*/ 6972300 w 11737340"/>
                  <a:gd name="connsiteY196" fmla="*/ 3352800 h 4168140"/>
                  <a:gd name="connsiteX197" fmla="*/ 6949440 w 11737340"/>
                  <a:gd name="connsiteY197" fmla="*/ 3413760 h 4168140"/>
                  <a:gd name="connsiteX198" fmla="*/ 6949440 w 11737340"/>
                  <a:gd name="connsiteY198" fmla="*/ 3413760 h 4168140"/>
                  <a:gd name="connsiteX199" fmla="*/ 6911340 w 11737340"/>
                  <a:gd name="connsiteY199" fmla="*/ 3474720 h 4168140"/>
                  <a:gd name="connsiteX200" fmla="*/ 6888480 w 11737340"/>
                  <a:gd name="connsiteY200" fmla="*/ 3505200 h 4168140"/>
                  <a:gd name="connsiteX201" fmla="*/ 6819900 w 11737340"/>
                  <a:gd name="connsiteY201" fmla="*/ 3566160 h 4168140"/>
                  <a:gd name="connsiteX202" fmla="*/ 6743700 w 11737340"/>
                  <a:gd name="connsiteY202" fmla="*/ 3581400 h 4168140"/>
                  <a:gd name="connsiteX203" fmla="*/ 6675120 w 11737340"/>
                  <a:gd name="connsiteY203" fmla="*/ 3657600 h 4168140"/>
                  <a:gd name="connsiteX204" fmla="*/ 6629400 w 11737340"/>
                  <a:gd name="connsiteY204" fmla="*/ 3718560 h 4168140"/>
                  <a:gd name="connsiteX205" fmla="*/ 6576060 w 11737340"/>
                  <a:gd name="connsiteY205" fmla="*/ 3779520 h 4168140"/>
                  <a:gd name="connsiteX206" fmla="*/ 6484620 w 11737340"/>
                  <a:gd name="connsiteY206" fmla="*/ 3817620 h 4168140"/>
                  <a:gd name="connsiteX207" fmla="*/ 6400800 w 11737340"/>
                  <a:gd name="connsiteY207" fmla="*/ 3832860 h 4168140"/>
                  <a:gd name="connsiteX208" fmla="*/ 6263640 w 11737340"/>
                  <a:gd name="connsiteY208" fmla="*/ 3870960 h 4168140"/>
                  <a:gd name="connsiteX209" fmla="*/ 6126480 w 11737340"/>
                  <a:gd name="connsiteY209" fmla="*/ 3901440 h 4168140"/>
                  <a:gd name="connsiteX210" fmla="*/ 6027420 w 11737340"/>
                  <a:gd name="connsiteY210" fmla="*/ 3916680 h 4168140"/>
                  <a:gd name="connsiteX211" fmla="*/ 5890260 w 11737340"/>
                  <a:gd name="connsiteY211" fmla="*/ 3878580 h 4168140"/>
                  <a:gd name="connsiteX212" fmla="*/ 5821680 w 11737340"/>
                  <a:gd name="connsiteY212" fmla="*/ 3863340 h 4168140"/>
                  <a:gd name="connsiteX213" fmla="*/ 5737860 w 11737340"/>
                  <a:gd name="connsiteY213" fmla="*/ 3825240 h 4168140"/>
                  <a:gd name="connsiteX214" fmla="*/ 5638800 w 11737340"/>
                  <a:gd name="connsiteY214" fmla="*/ 3794760 h 4168140"/>
                  <a:gd name="connsiteX215" fmla="*/ 5524500 w 11737340"/>
                  <a:gd name="connsiteY215" fmla="*/ 3756660 h 4168140"/>
                  <a:gd name="connsiteX216" fmla="*/ 5448300 w 11737340"/>
                  <a:gd name="connsiteY216" fmla="*/ 3718560 h 4168140"/>
                  <a:gd name="connsiteX217" fmla="*/ 5349240 w 11737340"/>
                  <a:gd name="connsiteY217" fmla="*/ 3657600 h 4168140"/>
                  <a:gd name="connsiteX218" fmla="*/ 5295900 w 11737340"/>
                  <a:gd name="connsiteY218" fmla="*/ 3619500 h 4168140"/>
                  <a:gd name="connsiteX219" fmla="*/ 5234940 w 11737340"/>
                  <a:gd name="connsiteY219" fmla="*/ 3596640 h 4168140"/>
                  <a:gd name="connsiteX220" fmla="*/ 5135880 w 11737340"/>
                  <a:gd name="connsiteY220" fmla="*/ 3550920 h 4168140"/>
                  <a:gd name="connsiteX221" fmla="*/ 5059680 w 11737340"/>
                  <a:gd name="connsiteY221" fmla="*/ 3505200 h 4168140"/>
                  <a:gd name="connsiteX222" fmla="*/ 5029200 w 11737340"/>
                  <a:gd name="connsiteY222" fmla="*/ 3482340 h 4168140"/>
                  <a:gd name="connsiteX223" fmla="*/ 4960620 w 11737340"/>
                  <a:gd name="connsiteY223" fmla="*/ 3413760 h 4168140"/>
                  <a:gd name="connsiteX224" fmla="*/ 4876800 w 11737340"/>
                  <a:gd name="connsiteY224" fmla="*/ 3299460 h 4168140"/>
                  <a:gd name="connsiteX225" fmla="*/ 4808220 w 11737340"/>
                  <a:gd name="connsiteY225" fmla="*/ 3200400 h 4168140"/>
                  <a:gd name="connsiteX226" fmla="*/ 4777740 w 11737340"/>
                  <a:gd name="connsiteY226" fmla="*/ 3147060 h 4168140"/>
                  <a:gd name="connsiteX227" fmla="*/ 4724400 w 11737340"/>
                  <a:gd name="connsiteY227" fmla="*/ 3108960 h 4168140"/>
                  <a:gd name="connsiteX228" fmla="*/ 4648200 w 11737340"/>
                  <a:gd name="connsiteY228" fmla="*/ 3063240 h 4168140"/>
                  <a:gd name="connsiteX229" fmla="*/ 4533900 w 11737340"/>
                  <a:gd name="connsiteY229" fmla="*/ 2979420 h 4168140"/>
                  <a:gd name="connsiteX230" fmla="*/ 4427220 w 11737340"/>
                  <a:gd name="connsiteY230" fmla="*/ 2941320 h 4168140"/>
                  <a:gd name="connsiteX231" fmla="*/ 4366260 w 11737340"/>
                  <a:gd name="connsiteY231" fmla="*/ 2903220 h 4168140"/>
                  <a:gd name="connsiteX232" fmla="*/ 4244340 w 11737340"/>
                  <a:gd name="connsiteY232" fmla="*/ 2842260 h 4168140"/>
                  <a:gd name="connsiteX233" fmla="*/ 4145280 w 11737340"/>
                  <a:gd name="connsiteY233" fmla="*/ 2811780 h 4168140"/>
                  <a:gd name="connsiteX234" fmla="*/ 4038600 w 11737340"/>
                  <a:gd name="connsiteY234" fmla="*/ 2804160 h 4168140"/>
                  <a:gd name="connsiteX235" fmla="*/ 3954780 w 11737340"/>
                  <a:gd name="connsiteY235" fmla="*/ 2819400 h 4168140"/>
                  <a:gd name="connsiteX236" fmla="*/ 3863340 w 11737340"/>
                  <a:gd name="connsiteY236" fmla="*/ 2804160 h 4168140"/>
                  <a:gd name="connsiteX237" fmla="*/ 3741420 w 11737340"/>
                  <a:gd name="connsiteY237" fmla="*/ 2781300 h 4168140"/>
                  <a:gd name="connsiteX238" fmla="*/ 3649980 w 11737340"/>
                  <a:gd name="connsiteY238" fmla="*/ 2743200 h 4168140"/>
                  <a:gd name="connsiteX239" fmla="*/ 3573780 w 11737340"/>
                  <a:gd name="connsiteY239" fmla="*/ 2674620 h 4168140"/>
                  <a:gd name="connsiteX240" fmla="*/ 3482340 w 11737340"/>
                  <a:gd name="connsiteY240" fmla="*/ 2621280 h 4168140"/>
                  <a:gd name="connsiteX241" fmla="*/ 3436620 w 11737340"/>
                  <a:gd name="connsiteY241" fmla="*/ 2552700 h 4168140"/>
                  <a:gd name="connsiteX242" fmla="*/ 3329940 w 11737340"/>
                  <a:gd name="connsiteY242" fmla="*/ 2423160 h 4168140"/>
                  <a:gd name="connsiteX243" fmla="*/ 3261360 w 11737340"/>
                  <a:gd name="connsiteY243" fmla="*/ 2324100 h 4168140"/>
                  <a:gd name="connsiteX244" fmla="*/ 3131820 w 11737340"/>
                  <a:gd name="connsiteY244" fmla="*/ 2209800 h 4168140"/>
                  <a:gd name="connsiteX245" fmla="*/ 3040380 w 11737340"/>
                  <a:gd name="connsiteY245" fmla="*/ 2141220 h 4168140"/>
                  <a:gd name="connsiteX246" fmla="*/ 2910840 w 11737340"/>
                  <a:gd name="connsiteY246" fmla="*/ 2034540 h 4168140"/>
                  <a:gd name="connsiteX247" fmla="*/ 2849880 w 11737340"/>
                  <a:gd name="connsiteY247" fmla="*/ 1958340 h 4168140"/>
                  <a:gd name="connsiteX248" fmla="*/ 2743200 w 11737340"/>
                  <a:gd name="connsiteY248" fmla="*/ 1889760 h 4168140"/>
                  <a:gd name="connsiteX249" fmla="*/ 2659380 w 11737340"/>
                  <a:gd name="connsiteY249" fmla="*/ 1844040 h 4168140"/>
                  <a:gd name="connsiteX250" fmla="*/ 2575560 w 11737340"/>
                  <a:gd name="connsiteY250" fmla="*/ 1744980 h 4168140"/>
                  <a:gd name="connsiteX251" fmla="*/ 2468880 w 11737340"/>
                  <a:gd name="connsiteY251" fmla="*/ 1645920 h 4168140"/>
                  <a:gd name="connsiteX252" fmla="*/ 2400300 w 11737340"/>
                  <a:gd name="connsiteY252" fmla="*/ 1607820 h 4168140"/>
                  <a:gd name="connsiteX253" fmla="*/ 2263140 w 11737340"/>
                  <a:gd name="connsiteY253" fmla="*/ 1501140 h 4168140"/>
                  <a:gd name="connsiteX254" fmla="*/ 2171700 w 11737340"/>
                  <a:gd name="connsiteY254" fmla="*/ 1432560 h 4168140"/>
                  <a:gd name="connsiteX255" fmla="*/ 2087880 w 11737340"/>
                  <a:gd name="connsiteY255" fmla="*/ 1363980 h 4168140"/>
                  <a:gd name="connsiteX256" fmla="*/ 1950720 w 11737340"/>
                  <a:gd name="connsiteY256" fmla="*/ 1272540 h 4168140"/>
                  <a:gd name="connsiteX257" fmla="*/ 1805940 w 11737340"/>
                  <a:gd name="connsiteY257" fmla="*/ 1135380 h 4168140"/>
                  <a:gd name="connsiteX258" fmla="*/ 1729740 w 11737340"/>
                  <a:gd name="connsiteY258" fmla="*/ 1089660 h 4168140"/>
                  <a:gd name="connsiteX259" fmla="*/ 1668780 w 11737340"/>
                  <a:gd name="connsiteY259" fmla="*/ 1043940 h 4168140"/>
                  <a:gd name="connsiteX260" fmla="*/ 1592580 w 11737340"/>
                  <a:gd name="connsiteY260" fmla="*/ 990600 h 4168140"/>
                  <a:gd name="connsiteX261" fmla="*/ 1470660 w 11737340"/>
                  <a:gd name="connsiteY261" fmla="*/ 891540 h 4168140"/>
                  <a:gd name="connsiteX262" fmla="*/ 1386840 w 11737340"/>
                  <a:gd name="connsiteY262" fmla="*/ 845820 h 4168140"/>
                  <a:gd name="connsiteX263" fmla="*/ 1318260 w 11737340"/>
                  <a:gd name="connsiteY263" fmla="*/ 784860 h 4168140"/>
                  <a:gd name="connsiteX264" fmla="*/ 1264920 w 11737340"/>
                  <a:gd name="connsiteY264" fmla="*/ 723900 h 4168140"/>
                  <a:gd name="connsiteX265" fmla="*/ 1181100 w 11737340"/>
                  <a:gd name="connsiteY265" fmla="*/ 647700 h 4168140"/>
                  <a:gd name="connsiteX266" fmla="*/ 1089660 w 11737340"/>
                  <a:gd name="connsiteY266" fmla="*/ 624840 h 4168140"/>
                  <a:gd name="connsiteX267" fmla="*/ 1021080 w 11737340"/>
                  <a:gd name="connsiteY267" fmla="*/ 586740 h 4168140"/>
                  <a:gd name="connsiteX268" fmla="*/ 937260 w 11737340"/>
                  <a:gd name="connsiteY268" fmla="*/ 548640 h 4168140"/>
                  <a:gd name="connsiteX269" fmla="*/ 830580 w 11737340"/>
                  <a:gd name="connsiteY269" fmla="*/ 510540 h 4168140"/>
                  <a:gd name="connsiteX270" fmla="*/ 754380 w 11737340"/>
                  <a:gd name="connsiteY270" fmla="*/ 457200 h 4168140"/>
                  <a:gd name="connsiteX271" fmla="*/ 708660 w 11737340"/>
                  <a:gd name="connsiteY271" fmla="*/ 419100 h 4168140"/>
                  <a:gd name="connsiteX272" fmla="*/ 609600 w 11737340"/>
                  <a:gd name="connsiteY272" fmla="*/ 396240 h 4168140"/>
                  <a:gd name="connsiteX273" fmla="*/ 548640 w 11737340"/>
                  <a:gd name="connsiteY273" fmla="*/ 320040 h 4168140"/>
                  <a:gd name="connsiteX274" fmla="*/ 510540 w 11737340"/>
                  <a:gd name="connsiteY274" fmla="*/ 251460 h 4168140"/>
                  <a:gd name="connsiteX275" fmla="*/ 464820 w 11737340"/>
                  <a:gd name="connsiteY275" fmla="*/ 190500 h 4168140"/>
                  <a:gd name="connsiteX276" fmla="*/ 411480 w 11737340"/>
                  <a:gd name="connsiteY276" fmla="*/ 137160 h 4168140"/>
                  <a:gd name="connsiteX277" fmla="*/ 373380 w 11737340"/>
                  <a:gd name="connsiteY277" fmla="*/ 45720 h 4168140"/>
                  <a:gd name="connsiteX278" fmla="*/ 342900 w 11737340"/>
                  <a:gd name="connsiteY278" fmla="*/ 0 h 4168140"/>
                  <a:gd name="connsiteX279" fmla="*/ 327660 w 11737340"/>
                  <a:gd name="connsiteY279" fmla="*/ 60960 h 4168140"/>
                  <a:gd name="connsiteX280" fmla="*/ 289560 w 11737340"/>
                  <a:gd name="connsiteY280" fmla="*/ 91440 h 4168140"/>
                  <a:gd name="connsiteX281" fmla="*/ 236220 w 11737340"/>
                  <a:gd name="connsiteY281" fmla="*/ 114300 h 4168140"/>
                  <a:gd name="connsiteX282" fmla="*/ 198120 w 11737340"/>
                  <a:gd name="connsiteY282" fmla="*/ 175260 h 4168140"/>
                  <a:gd name="connsiteX283" fmla="*/ 175260 w 11737340"/>
                  <a:gd name="connsiteY283" fmla="*/ 228600 h 4168140"/>
                  <a:gd name="connsiteX284" fmla="*/ 114300 w 11737340"/>
                  <a:gd name="connsiteY284" fmla="*/ 236220 h 4168140"/>
                  <a:gd name="connsiteX285" fmla="*/ 45720 w 11737340"/>
                  <a:gd name="connsiteY285" fmla="*/ 251460 h 4168140"/>
                  <a:gd name="connsiteX286" fmla="*/ 0 w 11737340"/>
                  <a:gd name="connsiteY286" fmla="*/ 281940 h 4168140"/>
                  <a:gd name="connsiteX287" fmla="*/ 68580 w 11737340"/>
                  <a:gd name="connsiteY287" fmla="*/ 320040 h 4168140"/>
                  <a:gd name="connsiteX0" fmla="*/ 68580 w 11737340"/>
                  <a:gd name="connsiteY0" fmla="*/ 320040 h 4168140"/>
                  <a:gd name="connsiteX1" fmla="*/ 121920 w 11737340"/>
                  <a:gd name="connsiteY1" fmla="*/ 381000 h 4168140"/>
                  <a:gd name="connsiteX2" fmla="*/ 198120 w 11737340"/>
                  <a:gd name="connsiteY2" fmla="*/ 419100 h 4168140"/>
                  <a:gd name="connsiteX3" fmla="*/ 320040 w 11737340"/>
                  <a:gd name="connsiteY3" fmla="*/ 510540 h 4168140"/>
                  <a:gd name="connsiteX4" fmla="*/ 411480 w 11737340"/>
                  <a:gd name="connsiteY4" fmla="*/ 563880 h 4168140"/>
                  <a:gd name="connsiteX5" fmla="*/ 472440 w 11737340"/>
                  <a:gd name="connsiteY5" fmla="*/ 632460 h 4168140"/>
                  <a:gd name="connsiteX6" fmla="*/ 601980 w 11737340"/>
                  <a:gd name="connsiteY6" fmla="*/ 708660 h 4168140"/>
                  <a:gd name="connsiteX7" fmla="*/ 739140 w 11737340"/>
                  <a:gd name="connsiteY7" fmla="*/ 784860 h 4168140"/>
                  <a:gd name="connsiteX8" fmla="*/ 861060 w 11737340"/>
                  <a:gd name="connsiteY8" fmla="*/ 868680 h 4168140"/>
                  <a:gd name="connsiteX9" fmla="*/ 944880 w 11737340"/>
                  <a:gd name="connsiteY9" fmla="*/ 952500 h 4168140"/>
                  <a:gd name="connsiteX10" fmla="*/ 1021080 w 11737340"/>
                  <a:gd name="connsiteY10" fmla="*/ 1005840 h 4168140"/>
                  <a:gd name="connsiteX11" fmla="*/ 1097280 w 11737340"/>
                  <a:gd name="connsiteY11" fmla="*/ 1043940 h 4168140"/>
                  <a:gd name="connsiteX12" fmla="*/ 1181100 w 11737340"/>
                  <a:gd name="connsiteY12" fmla="*/ 1104900 h 4168140"/>
                  <a:gd name="connsiteX13" fmla="*/ 1249680 w 11737340"/>
                  <a:gd name="connsiteY13" fmla="*/ 1150620 h 4168140"/>
                  <a:gd name="connsiteX14" fmla="*/ 1341120 w 11737340"/>
                  <a:gd name="connsiteY14" fmla="*/ 1196340 h 4168140"/>
                  <a:gd name="connsiteX15" fmla="*/ 1417320 w 11737340"/>
                  <a:gd name="connsiteY15" fmla="*/ 1257300 h 4168140"/>
                  <a:gd name="connsiteX16" fmla="*/ 1493520 w 11737340"/>
                  <a:gd name="connsiteY16" fmla="*/ 1333500 h 4168140"/>
                  <a:gd name="connsiteX17" fmla="*/ 1569720 w 11737340"/>
                  <a:gd name="connsiteY17" fmla="*/ 1356360 h 4168140"/>
                  <a:gd name="connsiteX18" fmla="*/ 1684020 w 11737340"/>
                  <a:gd name="connsiteY18" fmla="*/ 1424940 h 4168140"/>
                  <a:gd name="connsiteX19" fmla="*/ 1729740 w 11737340"/>
                  <a:gd name="connsiteY19" fmla="*/ 1485900 h 4168140"/>
                  <a:gd name="connsiteX20" fmla="*/ 1844040 w 11737340"/>
                  <a:gd name="connsiteY20" fmla="*/ 1569720 h 4168140"/>
                  <a:gd name="connsiteX21" fmla="*/ 1935480 w 11737340"/>
                  <a:gd name="connsiteY21" fmla="*/ 1615440 h 4168140"/>
                  <a:gd name="connsiteX22" fmla="*/ 2049780 w 11737340"/>
                  <a:gd name="connsiteY22" fmla="*/ 1691640 h 4168140"/>
                  <a:gd name="connsiteX23" fmla="*/ 2133600 w 11737340"/>
                  <a:gd name="connsiteY23" fmla="*/ 1729740 h 4168140"/>
                  <a:gd name="connsiteX24" fmla="*/ 2202180 w 11737340"/>
                  <a:gd name="connsiteY24" fmla="*/ 1805940 h 4168140"/>
                  <a:gd name="connsiteX25" fmla="*/ 2255520 w 11737340"/>
                  <a:gd name="connsiteY25" fmla="*/ 1821180 h 4168140"/>
                  <a:gd name="connsiteX26" fmla="*/ 2316480 w 11737340"/>
                  <a:gd name="connsiteY26" fmla="*/ 1866900 h 4168140"/>
                  <a:gd name="connsiteX27" fmla="*/ 2423160 w 11737340"/>
                  <a:gd name="connsiteY27" fmla="*/ 2004060 h 4168140"/>
                  <a:gd name="connsiteX28" fmla="*/ 2476500 w 11737340"/>
                  <a:gd name="connsiteY28" fmla="*/ 2087880 h 4168140"/>
                  <a:gd name="connsiteX29" fmla="*/ 2567940 w 11737340"/>
                  <a:gd name="connsiteY29" fmla="*/ 2148840 h 4168140"/>
                  <a:gd name="connsiteX30" fmla="*/ 2682240 w 11737340"/>
                  <a:gd name="connsiteY30" fmla="*/ 2186940 h 4168140"/>
                  <a:gd name="connsiteX31" fmla="*/ 2743200 w 11737340"/>
                  <a:gd name="connsiteY31" fmla="*/ 2209800 h 4168140"/>
                  <a:gd name="connsiteX32" fmla="*/ 2811780 w 11737340"/>
                  <a:gd name="connsiteY32" fmla="*/ 2247900 h 4168140"/>
                  <a:gd name="connsiteX33" fmla="*/ 2887980 w 11737340"/>
                  <a:gd name="connsiteY33" fmla="*/ 2301240 h 4168140"/>
                  <a:gd name="connsiteX34" fmla="*/ 2979420 w 11737340"/>
                  <a:gd name="connsiteY34" fmla="*/ 2385060 h 4168140"/>
                  <a:gd name="connsiteX35" fmla="*/ 3055620 w 11737340"/>
                  <a:gd name="connsiteY35" fmla="*/ 2461260 h 4168140"/>
                  <a:gd name="connsiteX36" fmla="*/ 3139440 w 11737340"/>
                  <a:gd name="connsiteY36" fmla="*/ 2537460 h 4168140"/>
                  <a:gd name="connsiteX37" fmla="*/ 3261360 w 11737340"/>
                  <a:gd name="connsiteY37" fmla="*/ 2628900 h 4168140"/>
                  <a:gd name="connsiteX38" fmla="*/ 3345180 w 11737340"/>
                  <a:gd name="connsiteY38" fmla="*/ 2720340 h 4168140"/>
                  <a:gd name="connsiteX39" fmla="*/ 3444240 w 11737340"/>
                  <a:gd name="connsiteY39" fmla="*/ 2796540 h 4168140"/>
                  <a:gd name="connsiteX40" fmla="*/ 3558540 w 11737340"/>
                  <a:gd name="connsiteY40" fmla="*/ 2872740 h 4168140"/>
                  <a:gd name="connsiteX41" fmla="*/ 3619500 w 11737340"/>
                  <a:gd name="connsiteY41" fmla="*/ 2979420 h 4168140"/>
                  <a:gd name="connsiteX42" fmla="*/ 3619500 w 11737340"/>
                  <a:gd name="connsiteY42" fmla="*/ 2979420 h 4168140"/>
                  <a:gd name="connsiteX43" fmla="*/ 3649980 w 11737340"/>
                  <a:gd name="connsiteY43" fmla="*/ 3048000 h 4168140"/>
                  <a:gd name="connsiteX44" fmla="*/ 3703320 w 11737340"/>
                  <a:gd name="connsiteY44" fmla="*/ 3086100 h 4168140"/>
                  <a:gd name="connsiteX45" fmla="*/ 3764280 w 11737340"/>
                  <a:gd name="connsiteY45" fmla="*/ 3063240 h 4168140"/>
                  <a:gd name="connsiteX46" fmla="*/ 3848100 w 11737340"/>
                  <a:gd name="connsiteY46" fmla="*/ 3025140 h 4168140"/>
                  <a:gd name="connsiteX47" fmla="*/ 3916680 w 11737340"/>
                  <a:gd name="connsiteY47" fmla="*/ 3032760 h 4168140"/>
                  <a:gd name="connsiteX48" fmla="*/ 4030980 w 11737340"/>
                  <a:gd name="connsiteY48" fmla="*/ 3063240 h 4168140"/>
                  <a:gd name="connsiteX49" fmla="*/ 4137660 w 11737340"/>
                  <a:gd name="connsiteY49" fmla="*/ 3101340 h 4168140"/>
                  <a:gd name="connsiteX50" fmla="*/ 4259580 w 11737340"/>
                  <a:gd name="connsiteY50" fmla="*/ 3147060 h 4168140"/>
                  <a:gd name="connsiteX51" fmla="*/ 4381500 w 11737340"/>
                  <a:gd name="connsiteY51" fmla="*/ 3192780 h 4168140"/>
                  <a:gd name="connsiteX52" fmla="*/ 4526280 w 11737340"/>
                  <a:gd name="connsiteY52" fmla="*/ 3276600 h 4168140"/>
                  <a:gd name="connsiteX53" fmla="*/ 4587240 w 11737340"/>
                  <a:gd name="connsiteY53" fmla="*/ 3299460 h 4168140"/>
                  <a:gd name="connsiteX54" fmla="*/ 4610100 w 11737340"/>
                  <a:gd name="connsiteY54" fmla="*/ 3352800 h 4168140"/>
                  <a:gd name="connsiteX55" fmla="*/ 4648200 w 11737340"/>
                  <a:gd name="connsiteY55" fmla="*/ 3436620 h 4168140"/>
                  <a:gd name="connsiteX56" fmla="*/ 4671060 w 11737340"/>
                  <a:gd name="connsiteY56" fmla="*/ 3520440 h 4168140"/>
                  <a:gd name="connsiteX57" fmla="*/ 4678680 w 11737340"/>
                  <a:gd name="connsiteY57" fmla="*/ 3589020 h 4168140"/>
                  <a:gd name="connsiteX58" fmla="*/ 4686300 w 11737340"/>
                  <a:gd name="connsiteY58" fmla="*/ 3649980 h 4168140"/>
                  <a:gd name="connsiteX59" fmla="*/ 4724400 w 11737340"/>
                  <a:gd name="connsiteY59" fmla="*/ 3680460 h 4168140"/>
                  <a:gd name="connsiteX60" fmla="*/ 4785360 w 11737340"/>
                  <a:gd name="connsiteY60" fmla="*/ 3672840 h 4168140"/>
                  <a:gd name="connsiteX61" fmla="*/ 4869180 w 11737340"/>
                  <a:gd name="connsiteY61" fmla="*/ 3703320 h 4168140"/>
                  <a:gd name="connsiteX62" fmla="*/ 4914900 w 11737340"/>
                  <a:gd name="connsiteY62" fmla="*/ 3756660 h 4168140"/>
                  <a:gd name="connsiteX63" fmla="*/ 5105400 w 11737340"/>
                  <a:gd name="connsiteY63" fmla="*/ 3832860 h 4168140"/>
                  <a:gd name="connsiteX64" fmla="*/ 5173980 w 11737340"/>
                  <a:gd name="connsiteY64" fmla="*/ 3886200 h 4168140"/>
                  <a:gd name="connsiteX65" fmla="*/ 5242560 w 11737340"/>
                  <a:gd name="connsiteY65" fmla="*/ 3924300 h 4168140"/>
                  <a:gd name="connsiteX66" fmla="*/ 5364480 w 11737340"/>
                  <a:gd name="connsiteY66" fmla="*/ 3962400 h 4168140"/>
                  <a:gd name="connsiteX67" fmla="*/ 5516880 w 11737340"/>
                  <a:gd name="connsiteY67" fmla="*/ 4046220 h 4168140"/>
                  <a:gd name="connsiteX68" fmla="*/ 5585460 w 11737340"/>
                  <a:gd name="connsiteY68" fmla="*/ 4099560 h 4168140"/>
                  <a:gd name="connsiteX69" fmla="*/ 5661660 w 11737340"/>
                  <a:gd name="connsiteY69" fmla="*/ 4122420 h 4168140"/>
                  <a:gd name="connsiteX70" fmla="*/ 5745480 w 11737340"/>
                  <a:gd name="connsiteY70" fmla="*/ 4130040 h 4168140"/>
                  <a:gd name="connsiteX71" fmla="*/ 5836920 w 11737340"/>
                  <a:gd name="connsiteY71" fmla="*/ 4130040 h 4168140"/>
                  <a:gd name="connsiteX72" fmla="*/ 5951220 w 11737340"/>
                  <a:gd name="connsiteY72" fmla="*/ 4145280 h 4168140"/>
                  <a:gd name="connsiteX73" fmla="*/ 6035040 w 11737340"/>
                  <a:gd name="connsiteY73" fmla="*/ 4168140 h 4168140"/>
                  <a:gd name="connsiteX74" fmla="*/ 6149340 w 11737340"/>
                  <a:gd name="connsiteY74" fmla="*/ 4137660 h 4168140"/>
                  <a:gd name="connsiteX75" fmla="*/ 6286500 w 11737340"/>
                  <a:gd name="connsiteY75" fmla="*/ 4114800 h 4168140"/>
                  <a:gd name="connsiteX76" fmla="*/ 6393180 w 11737340"/>
                  <a:gd name="connsiteY76" fmla="*/ 4053840 h 4168140"/>
                  <a:gd name="connsiteX77" fmla="*/ 6484620 w 11737340"/>
                  <a:gd name="connsiteY77" fmla="*/ 4038600 h 4168140"/>
                  <a:gd name="connsiteX78" fmla="*/ 6583680 w 11737340"/>
                  <a:gd name="connsiteY78" fmla="*/ 3970020 h 4168140"/>
                  <a:gd name="connsiteX79" fmla="*/ 6697980 w 11737340"/>
                  <a:gd name="connsiteY79" fmla="*/ 3886200 h 4168140"/>
                  <a:gd name="connsiteX80" fmla="*/ 6728460 w 11737340"/>
                  <a:gd name="connsiteY80" fmla="*/ 3817620 h 4168140"/>
                  <a:gd name="connsiteX81" fmla="*/ 6842760 w 11737340"/>
                  <a:gd name="connsiteY81" fmla="*/ 3733800 h 4168140"/>
                  <a:gd name="connsiteX82" fmla="*/ 6972300 w 11737340"/>
                  <a:gd name="connsiteY82" fmla="*/ 3642360 h 4168140"/>
                  <a:gd name="connsiteX83" fmla="*/ 7078980 w 11737340"/>
                  <a:gd name="connsiteY83" fmla="*/ 3528060 h 4168140"/>
                  <a:gd name="connsiteX84" fmla="*/ 7165340 w 11737340"/>
                  <a:gd name="connsiteY84" fmla="*/ 3454400 h 4168140"/>
                  <a:gd name="connsiteX85" fmla="*/ 7287260 w 11737340"/>
                  <a:gd name="connsiteY85" fmla="*/ 3296920 h 4168140"/>
                  <a:gd name="connsiteX86" fmla="*/ 7338060 w 11737340"/>
                  <a:gd name="connsiteY86" fmla="*/ 3200400 h 4168140"/>
                  <a:gd name="connsiteX87" fmla="*/ 7381240 w 11737340"/>
                  <a:gd name="connsiteY87" fmla="*/ 3129280 h 4168140"/>
                  <a:gd name="connsiteX88" fmla="*/ 7444740 w 11737340"/>
                  <a:gd name="connsiteY88" fmla="*/ 3093720 h 4168140"/>
                  <a:gd name="connsiteX89" fmla="*/ 7513320 w 11737340"/>
                  <a:gd name="connsiteY89" fmla="*/ 3101340 h 4168140"/>
                  <a:gd name="connsiteX90" fmla="*/ 7576820 w 11737340"/>
                  <a:gd name="connsiteY90" fmla="*/ 3093720 h 4168140"/>
                  <a:gd name="connsiteX91" fmla="*/ 7729220 w 11737340"/>
                  <a:gd name="connsiteY91" fmla="*/ 3136900 h 4168140"/>
                  <a:gd name="connsiteX92" fmla="*/ 7833360 w 11737340"/>
                  <a:gd name="connsiteY92" fmla="*/ 3180080 h 4168140"/>
                  <a:gd name="connsiteX93" fmla="*/ 7967980 w 11737340"/>
                  <a:gd name="connsiteY93" fmla="*/ 3208020 h 4168140"/>
                  <a:gd name="connsiteX94" fmla="*/ 8161020 w 11737340"/>
                  <a:gd name="connsiteY94" fmla="*/ 3296920 h 4168140"/>
                  <a:gd name="connsiteX95" fmla="*/ 8293100 w 11737340"/>
                  <a:gd name="connsiteY95" fmla="*/ 3370580 h 4168140"/>
                  <a:gd name="connsiteX96" fmla="*/ 8371840 w 11737340"/>
                  <a:gd name="connsiteY96" fmla="*/ 3395980 h 4168140"/>
                  <a:gd name="connsiteX97" fmla="*/ 8468360 w 11737340"/>
                  <a:gd name="connsiteY97" fmla="*/ 3434080 h 4168140"/>
                  <a:gd name="connsiteX98" fmla="*/ 8582660 w 11737340"/>
                  <a:gd name="connsiteY98" fmla="*/ 3528060 h 4168140"/>
                  <a:gd name="connsiteX99" fmla="*/ 8641080 w 11737340"/>
                  <a:gd name="connsiteY99" fmla="*/ 3566160 h 4168140"/>
                  <a:gd name="connsiteX100" fmla="*/ 8702040 w 11737340"/>
                  <a:gd name="connsiteY100" fmla="*/ 3604260 h 4168140"/>
                  <a:gd name="connsiteX101" fmla="*/ 8763000 w 11737340"/>
                  <a:gd name="connsiteY101" fmla="*/ 3634740 h 4168140"/>
                  <a:gd name="connsiteX102" fmla="*/ 8846820 w 11737340"/>
                  <a:gd name="connsiteY102" fmla="*/ 3632200 h 4168140"/>
                  <a:gd name="connsiteX103" fmla="*/ 8968740 w 11737340"/>
                  <a:gd name="connsiteY103" fmla="*/ 3634740 h 4168140"/>
                  <a:gd name="connsiteX104" fmla="*/ 9060180 w 11737340"/>
                  <a:gd name="connsiteY104" fmla="*/ 3642360 h 4168140"/>
                  <a:gd name="connsiteX105" fmla="*/ 9151620 w 11737340"/>
                  <a:gd name="connsiteY105" fmla="*/ 3657600 h 4168140"/>
                  <a:gd name="connsiteX106" fmla="*/ 9230360 w 11737340"/>
                  <a:gd name="connsiteY106" fmla="*/ 3657600 h 4168140"/>
                  <a:gd name="connsiteX107" fmla="*/ 9331960 w 11737340"/>
                  <a:gd name="connsiteY107" fmla="*/ 3629660 h 4168140"/>
                  <a:gd name="connsiteX108" fmla="*/ 9433560 w 11737340"/>
                  <a:gd name="connsiteY108" fmla="*/ 3589020 h 4168140"/>
                  <a:gd name="connsiteX109" fmla="*/ 9535160 w 11737340"/>
                  <a:gd name="connsiteY109" fmla="*/ 3540760 h 4168140"/>
                  <a:gd name="connsiteX110" fmla="*/ 9646920 w 11737340"/>
                  <a:gd name="connsiteY110" fmla="*/ 3489960 h 4168140"/>
                  <a:gd name="connsiteX111" fmla="*/ 9784080 w 11737340"/>
                  <a:gd name="connsiteY111" fmla="*/ 3444240 h 4168140"/>
                  <a:gd name="connsiteX112" fmla="*/ 9860280 w 11737340"/>
                  <a:gd name="connsiteY112" fmla="*/ 3383280 h 4168140"/>
                  <a:gd name="connsiteX113" fmla="*/ 9921240 w 11737340"/>
                  <a:gd name="connsiteY113" fmla="*/ 3314700 h 4168140"/>
                  <a:gd name="connsiteX114" fmla="*/ 9997440 w 11737340"/>
                  <a:gd name="connsiteY114" fmla="*/ 3208020 h 4168140"/>
                  <a:gd name="connsiteX115" fmla="*/ 10043160 w 11737340"/>
                  <a:gd name="connsiteY115" fmla="*/ 3101340 h 4168140"/>
                  <a:gd name="connsiteX116" fmla="*/ 10104120 w 11737340"/>
                  <a:gd name="connsiteY116" fmla="*/ 3017520 h 4168140"/>
                  <a:gd name="connsiteX117" fmla="*/ 10157460 w 11737340"/>
                  <a:gd name="connsiteY117" fmla="*/ 2933700 h 4168140"/>
                  <a:gd name="connsiteX118" fmla="*/ 10218420 w 11737340"/>
                  <a:gd name="connsiteY118" fmla="*/ 2849880 h 4168140"/>
                  <a:gd name="connsiteX119" fmla="*/ 10294620 w 11737340"/>
                  <a:gd name="connsiteY119" fmla="*/ 2735580 h 4168140"/>
                  <a:gd name="connsiteX120" fmla="*/ 10347960 w 11737340"/>
                  <a:gd name="connsiteY120" fmla="*/ 2621280 h 4168140"/>
                  <a:gd name="connsiteX121" fmla="*/ 10431780 w 11737340"/>
                  <a:gd name="connsiteY121" fmla="*/ 2499360 h 4168140"/>
                  <a:gd name="connsiteX122" fmla="*/ 10500360 w 11737340"/>
                  <a:gd name="connsiteY122" fmla="*/ 2354580 h 4168140"/>
                  <a:gd name="connsiteX123" fmla="*/ 10553700 w 11737340"/>
                  <a:gd name="connsiteY123" fmla="*/ 2263140 h 4168140"/>
                  <a:gd name="connsiteX124" fmla="*/ 10584180 w 11737340"/>
                  <a:gd name="connsiteY124" fmla="*/ 2194560 h 4168140"/>
                  <a:gd name="connsiteX125" fmla="*/ 10624820 w 11737340"/>
                  <a:gd name="connsiteY125" fmla="*/ 2125980 h 4168140"/>
                  <a:gd name="connsiteX126" fmla="*/ 10675620 w 11737340"/>
                  <a:gd name="connsiteY126" fmla="*/ 2049780 h 4168140"/>
                  <a:gd name="connsiteX127" fmla="*/ 10690860 w 11737340"/>
                  <a:gd name="connsiteY127" fmla="*/ 1988820 h 4168140"/>
                  <a:gd name="connsiteX128" fmla="*/ 10713720 w 11737340"/>
                  <a:gd name="connsiteY128" fmla="*/ 1927860 h 4168140"/>
                  <a:gd name="connsiteX129" fmla="*/ 10767060 w 11737340"/>
                  <a:gd name="connsiteY129" fmla="*/ 1859280 h 4168140"/>
                  <a:gd name="connsiteX130" fmla="*/ 10873740 w 11737340"/>
                  <a:gd name="connsiteY130" fmla="*/ 1828800 h 4168140"/>
                  <a:gd name="connsiteX131" fmla="*/ 11079480 w 11737340"/>
                  <a:gd name="connsiteY131" fmla="*/ 1767840 h 4168140"/>
                  <a:gd name="connsiteX132" fmla="*/ 11247120 w 11737340"/>
                  <a:gd name="connsiteY132" fmla="*/ 1684020 h 4168140"/>
                  <a:gd name="connsiteX133" fmla="*/ 11407140 w 11737340"/>
                  <a:gd name="connsiteY133" fmla="*/ 1628140 h 4168140"/>
                  <a:gd name="connsiteX134" fmla="*/ 11490960 w 11737340"/>
                  <a:gd name="connsiteY134" fmla="*/ 1577340 h 4168140"/>
                  <a:gd name="connsiteX135" fmla="*/ 11635740 w 11737340"/>
                  <a:gd name="connsiteY135" fmla="*/ 1508760 h 4168140"/>
                  <a:gd name="connsiteX136" fmla="*/ 11737340 w 11737340"/>
                  <a:gd name="connsiteY136" fmla="*/ 1442720 h 4168140"/>
                  <a:gd name="connsiteX137" fmla="*/ 11620500 w 11737340"/>
                  <a:gd name="connsiteY137" fmla="*/ 1417320 h 4168140"/>
                  <a:gd name="connsiteX138" fmla="*/ 11567160 w 11737340"/>
                  <a:gd name="connsiteY138" fmla="*/ 1379220 h 4168140"/>
                  <a:gd name="connsiteX139" fmla="*/ 11498580 w 11737340"/>
                  <a:gd name="connsiteY139" fmla="*/ 1318260 h 4168140"/>
                  <a:gd name="connsiteX140" fmla="*/ 11468100 w 11737340"/>
                  <a:gd name="connsiteY140" fmla="*/ 1280160 h 4168140"/>
                  <a:gd name="connsiteX141" fmla="*/ 11442700 w 11737340"/>
                  <a:gd name="connsiteY141" fmla="*/ 1231900 h 4168140"/>
                  <a:gd name="connsiteX142" fmla="*/ 11384280 w 11737340"/>
                  <a:gd name="connsiteY142" fmla="*/ 1310640 h 4168140"/>
                  <a:gd name="connsiteX143" fmla="*/ 11353800 w 11737340"/>
                  <a:gd name="connsiteY143" fmla="*/ 1356360 h 4168140"/>
                  <a:gd name="connsiteX144" fmla="*/ 11224260 w 11737340"/>
                  <a:gd name="connsiteY144" fmla="*/ 1417320 h 4168140"/>
                  <a:gd name="connsiteX145" fmla="*/ 11109960 w 11737340"/>
                  <a:gd name="connsiteY145" fmla="*/ 1463040 h 4168140"/>
                  <a:gd name="connsiteX146" fmla="*/ 10911840 w 11737340"/>
                  <a:gd name="connsiteY146" fmla="*/ 1524000 h 4168140"/>
                  <a:gd name="connsiteX147" fmla="*/ 10774680 w 11737340"/>
                  <a:gd name="connsiteY147" fmla="*/ 1546860 h 4168140"/>
                  <a:gd name="connsiteX148" fmla="*/ 10675620 w 11737340"/>
                  <a:gd name="connsiteY148" fmla="*/ 1615440 h 4168140"/>
                  <a:gd name="connsiteX149" fmla="*/ 10568940 w 11737340"/>
                  <a:gd name="connsiteY149" fmla="*/ 1676400 h 4168140"/>
                  <a:gd name="connsiteX150" fmla="*/ 10485120 w 11737340"/>
                  <a:gd name="connsiteY150" fmla="*/ 1760220 h 4168140"/>
                  <a:gd name="connsiteX151" fmla="*/ 10454640 w 11737340"/>
                  <a:gd name="connsiteY151" fmla="*/ 1836420 h 4168140"/>
                  <a:gd name="connsiteX152" fmla="*/ 10416540 w 11737340"/>
                  <a:gd name="connsiteY152" fmla="*/ 1927860 h 4168140"/>
                  <a:gd name="connsiteX153" fmla="*/ 10401300 w 11737340"/>
                  <a:gd name="connsiteY153" fmla="*/ 2004060 h 4168140"/>
                  <a:gd name="connsiteX154" fmla="*/ 10363200 w 11737340"/>
                  <a:gd name="connsiteY154" fmla="*/ 2095500 h 4168140"/>
                  <a:gd name="connsiteX155" fmla="*/ 10317480 w 11737340"/>
                  <a:gd name="connsiteY155" fmla="*/ 2225040 h 4168140"/>
                  <a:gd name="connsiteX156" fmla="*/ 10287000 w 11737340"/>
                  <a:gd name="connsiteY156" fmla="*/ 2346960 h 4168140"/>
                  <a:gd name="connsiteX157" fmla="*/ 10218420 w 11737340"/>
                  <a:gd name="connsiteY157" fmla="*/ 2499360 h 4168140"/>
                  <a:gd name="connsiteX158" fmla="*/ 10134600 w 11737340"/>
                  <a:gd name="connsiteY158" fmla="*/ 2621280 h 4168140"/>
                  <a:gd name="connsiteX159" fmla="*/ 10043160 w 11737340"/>
                  <a:gd name="connsiteY159" fmla="*/ 2735580 h 4168140"/>
                  <a:gd name="connsiteX160" fmla="*/ 9974580 w 11737340"/>
                  <a:gd name="connsiteY160" fmla="*/ 2857500 h 4168140"/>
                  <a:gd name="connsiteX161" fmla="*/ 9906000 w 11737340"/>
                  <a:gd name="connsiteY161" fmla="*/ 2941320 h 4168140"/>
                  <a:gd name="connsiteX162" fmla="*/ 9860280 w 11737340"/>
                  <a:gd name="connsiteY162" fmla="*/ 3032760 h 4168140"/>
                  <a:gd name="connsiteX163" fmla="*/ 9806940 w 11737340"/>
                  <a:gd name="connsiteY163" fmla="*/ 3116580 h 4168140"/>
                  <a:gd name="connsiteX164" fmla="*/ 9715500 w 11737340"/>
                  <a:gd name="connsiteY164" fmla="*/ 3208020 h 4168140"/>
                  <a:gd name="connsiteX165" fmla="*/ 9616440 w 11737340"/>
                  <a:gd name="connsiteY165" fmla="*/ 3261360 h 4168140"/>
                  <a:gd name="connsiteX166" fmla="*/ 9532620 w 11737340"/>
                  <a:gd name="connsiteY166" fmla="*/ 3329940 h 4168140"/>
                  <a:gd name="connsiteX167" fmla="*/ 9471660 w 11737340"/>
                  <a:gd name="connsiteY167" fmla="*/ 3375660 h 4168140"/>
                  <a:gd name="connsiteX168" fmla="*/ 9410700 w 11737340"/>
                  <a:gd name="connsiteY168" fmla="*/ 3429000 h 4168140"/>
                  <a:gd name="connsiteX169" fmla="*/ 9288780 w 11737340"/>
                  <a:gd name="connsiteY169" fmla="*/ 3436620 h 4168140"/>
                  <a:gd name="connsiteX170" fmla="*/ 9166860 w 11737340"/>
                  <a:gd name="connsiteY170" fmla="*/ 3444240 h 4168140"/>
                  <a:gd name="connsiteX171" fmla="*/ 9029700 w 11737340"/>
                  <a:gd name="connsiteY171" fmla="*/ 3413760 h 4168140"/>
                  <a:gd name="connsiteX172" fmla="*/ 8823960 w 11737340"/>
                  <a:gd name="connsiteY172" fmla="*/ 3360420 h 4168140"/>
                  <a:gd name="connsiteX173" fmla="*/ 8679180 w 11737340"/>
                  <a:gd name="connsiteY173" fmla="*/ 3329940 h 4168140"/>
                  <a:gd name="connsiteX174" fmla="*/ 8572500 w 11737340"/>
                  <a:gd name="connsiteY174" fmla="*/ 3276600 h 4168140"/>
                  <a:gd name="connsiteX175" fmla="*/ 8465820 w 11737340"/>
                  <a:gd name="connsiteY175" fmla="*/ 3215640 h 4168140"/>
                  <a:gd name="connsiteX176" fmla="*/ 8321040 w 11737340"/>
                  <a:gd name="connsiteY176" fmla="*/ 3177540 h 4168140"/>
                  <a:gd name="connsiteX177" fmla="*/ 8199120 w 11737340"/>
                  <a:gd name="connsiteY177" fmla="*/ 3131820 h 4168140"/>
                  <a:gd name="connsiteX178" fmla="*/ 8069580 w 11737340"/>
                  <a:gd name="connsiteY178" fmla="*/ 3078480 h 4168140"/>
                  <a:gd name="connsiteX179" fmla="*/ 7917180 w 11737340"/>
                  <a:gd name="connsiteY179" fmla="*/ 2994660 h 4168140"/>
                  <a:gd name="connsiteX180" fmla="*/ 7787640 w 11737340"/>
                  <a:gd name="connsiteY180" fmla="*/ 2971800 h 4168140"/>
                  <a:gd name="connsiteX181" fmla="*/ 7719060 w 11737340"/>
                  <a:gd name="connsiteY181" fmla="*/ 2933700 h 4168140"/>
                  <a:gd name="connsiteX182" fmla="*/ 7612380 w 11737340"/>
                  <a:gd name="connsiteY182" fmla="*/ 2903220 h 4168140"/>
                  <a:gd name="connsiteX183" fmla="*/ 7566660 w 11737340"/>
                  <a:gd name="connsiteY183" fmla="*/ 2887980 h 4168140"/>
                  <a:gd name="connsiteX184" fmla="*/ 7551420 w 11737340"/>
                  <a:gd name="connsiteY184" fmla="*/ 2849880 h 4168140"/>
                  <a:gd name="connsiteX185" fmla="*/ 7533640 w 11737340"/>
                  <a:gd name="connsiteY185" fmla="*/ 2788920 h 4168140"/>
                  <a:gd name="connsiteX186" fmla="*/ 7475220 w 11737340"/>
                  <a:gd name="connsiteY186" fmla="*/ 2857500 h 4168140"/>
                  <a:gd name="connsiteX187" fmla="*/ 7414260 w 11737340"/>
                  <a:gd name="connsiteY187" fmla="*/ 2887980 h 4168140"/>
                  <a:gd name="connsiteX188" fmla="*/ 7345680 w 11737340"/>
                  <a:gd name="connsiteY188" fmla="*/ 2971800 h 4168140"/>
                  <a:gd name="connsiteX189" fmla="*/ 7315200 w 11737340"/>
                  <a:gd name="connsiteY189" fmla="*/ 2994660 h 4168140"/>
                  <a:gd name="connsiteX190" fmla="*/ 7261860 w 11737340"/>
                  <a:gd name="connsiteY190" fmla="*/ 3009900 h 4168140"/>
                  <a:gd name="connsiteX191" fmla="*/ 7193280 w 11737340"/>
                  <a:gd name="connsiteY191" fmla="*/ 3025140 h 4168140"/>
                  <a:gd name="connsiteX192" fmla="*/ 7155180 w 11737340"/>
                  <a:gd name="connsiteY192" fmla="*/ 3078480 h 4168140"/>
                  <a:gd name="connsiteX193" fmla="*/ 7109460 w 11737340"/>
                  <a:gd name="connsiteY193" fmla="*/ 3154680 h 4168140"/>
                  <a:gd name="connsiteX194" fmla="*/ 7048500 w 11737340"/>
                  <a:gd name="connsiteY194" fmla="*/ 3246120 h 4168140"/>
                  <a:gd name="connsiteX195" fmla="*/ 6995160 w 11737340"/>
                  <a:gd name="connsiteY195" fmla="*/ 3307080 h 4168140"/>
                  <a:gd name="connsiteX196" fmla="*/ 6972300 w 11737340"/>
                  <a:gd name="connsiteY196" fmla="*/ 3352800 h 4168140"/>
                  <a:gd name="connsiteX197" fmla="*/ 6949440 w 11737340"/>
                  <a:gd name="connsiteY197" fmla="*/ 3413760 h 4168140"/>
                  <a:gd name="connsiteX198" fmla="*/ 6949440 w 11737340"/>
                  <a:gd name="connsiteY198" fmla="*/ 3413760 h 4168140"/>
                  <a:gd name="connsiteX199" fmla="*/ 6911340 w 11737340"/>
                  <a:gd name="connsiteY199" fmla="*/ 3474720 h 4168140"/>
                  <a:gd name="connsiteX200" fmla="*/ 6888480 w 11737340"/>
                  <a:gd name="connsiteY200" fmla="*/ 3505200 h 4168140"/>
                  <a:gd name="connsiteX201" fmla="*/ 6819900 w 11737340"/>
                  <a:gd name="connsiteY201" fmla="*/ 3566160 h 4168140"/>
                  <a:gd name="connsiteX202" fmla="*/ 6743700 w 11737340"/>
                  <a:gd name="connsiteY202" fmla="*/ 3581400 h 4168140"/>
                  <a:gd name="connsiteX203" fmla="*/ 6675120 w 11737340"/>
                  <a:gd name="connsiteY203" fmla="*/ 3657600 h 4168140"/>
                  <a:gd name="connsiteX204" fmla="*/ 6629400 w 11737340"/>
                  <a:gd name="connsiteY204" fmla="*/ 3718560 h 4168140"/>
                  <a:gd name="connsiteX205" fmla="*/ 6576060 w 11737340"/>
                  <a:gd name="connsiteY205" fmla="*/ 3779520 h 4168140"/>
                  <a:gd name="connsiteX206" fmla="*/ 6484620 w 11737340"/>
                  <a:gd name="connsiteY206" fmla="*/ 3817620 h 4168140"/>
                  <a:gd name="connsiteX207" fmla="*/ 6400800 w 11737340"/>
                  <a:gd name="connsiteY207" fmla="*/ 3832860 h 4168140"/>
                  <a:gd name="connsiteX208" fmla="*/ 6263640 w 11737340"/>
                  <a:gd name="connsiteY208" fmla="*/ 3870960 h 4168140"/>
                  <a:gd name="connsiteX209" fmla="*/ 6126480 w 11737340"/>
                  <a:gd name="connsiteY209" fmla="*/ 3901440 h 4168140"/>
                  <a:gd name="connsiteX210" fmla="*/ 6027420 w 11737340"/>
                  <a:gd name="connsiteY210" fmla="*/ 3916680 h 4168140"/>
                  <a:gd name="connsiteX211" fmla="*/ 5890260 w 11737340"/>
                  <a:gd name="connsiteY211" fmla="*/ 3878580 h 4168140"/>
                  <a:gd name="connsiteX212" fmla="*/ 5821680 w 11737340"/>
                  <a:gd name="connsiteY212" fmla="*/ 3863340 h 4168140"/>
                  <a:gd name="connsiteX213" fmla="*/ 5737860 w 11737340"/>
                  <a:gd name="connsiteY213" fmla="*/ 3825240 h 4168140"/>
                  <a:gd name="connsiteX214" fmla="*/ 5638800 w 11737340"/>
                  <a:gd name="connsiteY214" fmla="*/ 3794760 h 4168140"/>
                  <a:gd name="connsiteX215" fmla="*/ 5524500 w 11737340"/>
                  <a:gd name="connsiteY215" fmla="*/ 3756660 h 4168140"/>
                  <a:gd name="connsiteX216" fmla="*/ 5448300 w 11737340"/>
                  <a:gd name="connsiteY216" fmla="*/ 3718560 h 4168140"/>
                  <a:gd name="connsiteX217" fmla="*/ 5349240 w 11737340"/>
                  <a:gd name="connsiteY217" fmla="*/ 3657600 h 4168140"/>
                  <a:gd name="connsiteX218" fmla="*/ 5295900 w 11737340"/>
                  <a:gd name="connsiteY218" fmla="*/ 3619500 h 4168140"/>
                  <a:gd name="connsiteX219" fmla="*/ 5234940 w 11737340"/>
                  <a:gd name="connsiteY219" fmla="*/ 3596640 h 4168140"/>
                  <a:gd name="connsiteX220" fmla="*/ 5135880 w 11737340"/>
                  <a:gd name="connsiteY220" fmla="*/ 3550920 h 4168140"/>
                  <a:gd name="connsiteX221" fmla="*/ 5059680 w 11737340"/>
                  <a:gd name="connsiteY221" fmla="*/ 3505200 h 4168140"/>
                  <a:gd name="connsiteX222" fmla="*/ 5029200 w 11737340"/>
                  <a:gd name="connsiteY222" fmla="*/ 3482340 h 4168140"/>
                  <a:gd name="connsiteX223" fmla="*/ 4960620 w 11737340"/>
                  <a:gd name="connsiteY223" fmla="*/ 3413760 h 4168140"/>
                  <a:gd name="connsiteX224" fmla="*/ 4876800 w 11737340"/>
                  <a:gd name="connsiteY224" fmla="*/ 3299460 h 4168140"/>
                  <a:gd name="connsiteX225" fmla="*/ 4808220 w 11737340"/>
                  <a:gd name="connsiteY225" fmla="*/ 3200400 h 4168140"/>
                  <a:gd name="connsiteX226" fmla="*/ 4777740 w 11737340"/>
                  <a:gd name="connsiteY226" fmla="*/ 3147060 h 4168140"/>
                  <a:gd name="connsiteX227" fmla="*/ 4724400 w 11737340"/>
                  <a:gd name="connsiteY227" fmla="*/ 3108960 h 4168140"/>
                  <a:gd name="connsiteX228" fmla="*/ 4648200 w 11737340"/>
                  <a:gd name="connsiteY228" fmla="*/ 3063240 h 4168140"/>
                  <a:gd name="connsiteX229" fmla="*/ 4533900 w 11737340"/>
                  <a:gd name="connsiteY229" fmla="*/ 2979420 h 4168140"/>
                  <a:gd name="connsiteX230" fmla="*/ 4427220 w 11737340"/>
                  <a:gd name="connsiteY230" fmla="*/ 2941320 h 4168140"/>
                  <a:gd name="connsiteX231" fmla="*/ 4366260 w 11737340"/>
                  <a:gd name="connsiteY231" fmla="*/ 2903220 h 4168140"/>
                  <a:gd name="connsiteX232" fmla="*/ 4244340 w 11737340"/>
                  <a:gd name="connsiteY232" fmla="*/ 2842260 h 4168140"/>
                  <a:gd name="connsiteX233" fmla="*/ 4145280 w 11737340"/>
                  <a:gd name="connsiteY233" fmla="*/ 2811780 h 4168140"/>
                  <a:gd name="connsiteX234" fmla="*/ 4038600 w 11737340"/>
                  <a:gd name="connsiteY234" fmla="*/ 2804160 h 4168140"/>
                  <a:gd name="connsiteX235" fmla="*/ 3954780 w 11737340"/>
                  <a:gd name="connsiteY235" fmla="*/ 2819400 h 4168140"/>
                  <a:gd name="connsiteX236" fmla="*/ 3863340 w 11737340"/>
                  <a:gd name="connsiteY236" fmla="*/ 2804160 h 4168140"/>
                  <a:gd name="connsiteX237" fmla="*/ 3741420 w 11737340"/>
                  <a:gd name="connsiteY237" fmla="*/ 2781300 h 4168140"/>
                  <a:gd name="connsiteX238" fmla="*/ 3649980 w 11737340"/>
                  <a:gd name="connsiteY238" fmla="*/ 2743200 h 4168140"/>
                  <a:gd name="connsiteX239" fmla="*/ 3573780 w 11737340"/>
                  <a:gd name="connsiteY239" fmla="*/ 2674620 h 4168140"/>
                  <a:gd name="connsiteX240" fmla="*/ 3482340 w 11737340"/>
                  <a:gd name="connsiteY240" fmla="*/ 2621280 h 4168140"/>
                  <a:gd name="connsiteX241" fmla="*/ 3436620 w 11737340"/>
                  <a:gd name="connsiteY241" fmla="*/ 2552700 h 4168140"/>
                  <a:gd name="connsiteX242" fmla="*/ 3329940 w 11737340"/>
                  <a:gd name="connsiteY242" fmla="*/ 2423160 h 4168140"/>
                  <a:gd name="connsiteX243" fmla="*/ 3261360 w 11737340"/>
                  <a:gd name="connsiteY243" fmla="*/ 2324100 h 4168140"/>
                  <a:gd name="connsiteX244" fmla="*/ 3131820 w 11737340"/>
                  <a:gd name="connsiteY244" fmla="*/ 2209800 h 4168140"/>
                  <a:gd name="connsiteX245" fmla="*/ 3040380 w 11737340"/>
                  <a:gd name="connsiteY245" fmla="*/ 2141220 h 4168140"/>
                  <a:gd name="connsiteX246" fmla="*/ 2910840 w 11737340"/>
                  <a:gd name="connsiteY246" fmla="*/ 2034540 h 4168140"/>
                  <a:gd name="connsiteX247" fmla="*/ 2849880 w 11737340"/>
                  <a:gd name="connsiteY247" fmla="*/ 1958340 h 4168140"/>
                  <a:gd name="connsiteX248" fmla="*/ 2743200 w 11737340"/>
                  <a:gd name="connsiteY248" fmla="*/ 1889760 h 4168140"/>
                  <a:gd name="connsiteX249" fmla="*/ 2659380 w 11737340"/>
                  <a:gd name="connsiteY249" fmla="*/ 1844040 h 4168140"/>
                  <a:gd name="connsiteX250" fmla="*/ 2575560 w 11737340"/>
                  <a:gd name="connsiteY250" fmla="*/ 1744980 h 4168140"/>
                  <a:gd name="connsiteX251" fmla="*/ 2468880 w 11737340"/>
                  <a:gd name="connsiteY251" fmla="*/ 1645920 h 4168140"/>
                  <a:gd name="connsiteX252" fmla="*/ 2400300 w 11737340"/>
                  <a:gd name="connsiteY252" fmla="*/ 1607820 h 4168140"/>
                  <a:gd name="connsiteX253" fmla="*/ 2263140 w 11737340"/>
                  <a:gd name="connsiteY253" fmla="*/ 1501140 h 4168140"/>
                  <a:gd name="connsiteX254" fmla="*/ 2171700 w 11737340"/>
                  <a:gd name="connsiteY254" fmla="*/ 1432560 h 4168140"/>
                  <a:gd name="connsiteX255" fmla="*/ 2087880 w 11737340"/>
                  <a:gd name="connsiteY255" fmla="*/ 1363980 h 4168140"/>
                  <a:gd name="connsiteX256" fmla="*/ 1950720 w 11737340"/>
                  <a:gd name="connsiteY256" fmla="*/ 1272540 h 4168140"/>
                  <a:gd name="connsiteX257" fmla="*/ 1805940 w 11737340"/>
                  <a:gd name="connsiteY257" fmla="*/ 1135380 h 4168140"/>
                  <a:gd name="connsiteX258" fmla="*/ 1729740 w 11737340"/>
                  <a:gd name="connsiteY258" fmla="*/ 1089660 h 4168140"/>
                  <a:gd name="connsiteX259" fmla="*/ 1668780 w 11737340"/>
                  <a:gd name="connsiteY259" fmla="*/ 1043940 h 4168140"/>
                  <a:gd name="connsiteX260" fmla="*/ 1592580 w 11737340"/>
                  <a:gd name="connsiteY260" fmla="*/ 990600 h 4168140"/>
                  <a:gd name="connsiteX261" fmla="*/ 1470660 w 11737340"/>
                  <a:gd name="connsiteY261" fmla="*/ 891540 h 4168140"/>
                  <a:gd name="connsiteX262" fmla="*/ 1386840 w 11737340"/>
                  <a:gd name="connsiteY262" fmla="*/ 845820 h 4168140"/>
                  <a:gd name="connsiteX263" fmla="*/ 1318260 w 11737340"/>
                  <a:gd name="connsiteY263" fmla="*/ 784860 h 4168140"/>
                  <a:gd name="connsiteX264" fmla="*/ 1264920 w 11737340"/>
                  <a:gd name="connsiteY264" fmla="*/ 723900 h 4168140"/>
                  <a:gd name="connsiteX265" fmla="*/ 1181100 w 11737340"/>
                  <a:gd name="connsiteY265" fmla="*/ 647700 h 4168140"/>
                  <a:gd name="connsiteX266" fmla="*/ 1089660 w 11737340"/>
                  <a:gd name="connsiteY266" fmla="*/ 624840 h 4168140"/>
                  <a:gd name="connsiteX267" fmla="*/ 1021080 w 11737340"/>
                  <a:gd name="connsiteY267" fmla="*/ 586740 h 4168140"/>
                  <a:gd name="connsiteX268" fmla="*/ 937260 w 11737340"/>
                  <a:gd name="connsiteY268" fmla="*/ 548640 h 4168140"/>
                  <a:gd name="connsiteX269" fmla="*/ 830580 w 11737340"/>
                  <a:gd name="connsiteY269" fmla="*/ 510540 h 4168140"/>
                  <a:gd name="connsiteX270" fmla="*/ 754380 w 11737340"/>
                  <a:gd name="connsiteY270" fmla="*/ 457200 h 4168140"/>
                  <a:gd name="connsiteX271" fmla="*/ 708660 w 11737340"/>
                  <a:gd name="connsiteY271" fmla="*/ 419100 h 4168140"/>
                  <a:gd name="connsiteX272" fmla="*/ 609600 w 11737340"/>
                  <a:gd name="connsiteY272" fmla="*/ 396240 h 4168140"/>
                  <a:gd name="connsiteX273" fmla="*/ 548640 w 11737340"/>
                  <a:gd name="connsiteY273" fmla="*/ 320040 h 4168140"/>
                  <a:gd name="connsiteX274" fmla="*/ 510540 w 11737340"/>
                  <a:gd name="connsiteY274" fmla="*/ 251460 h 4168140"/>
                  <a:gd name="connsiteX275" fmla="*/ 464820 w 11737340"/>
                  <a:gd name="connsiteY275" fmla="*/ 190500 h 4168140"/>
                  <a:gd name="connsiteX276" fmla="*/ 411480 w 11737340"/>
                  <a:gd name="connsiteY276" fmla="*/ 137160 h 4168140"/>
                  <a:gd name="connsiteX277" fmla="*/ 373380 w 11737340"/>
                  <a:gd name="connsiteY277" fmla="*/ 45720 h 4168140"/>
                  <a:gd name="connsiteX278" fmla="*/ 342900 w 11737340"/>
                  <a:gd name="connsiteY278" fmla="*/ 0 h 4168140"/>
                  <a:gd name="connsiteX279" fmla="*/ 327660 w 11737340"/>
                  <a:gd name="connsiteY279" fmla="*/ 60960 h 4168140"/>
                  <a:gd name="connsiteX280" fmla="*/ 289560 w 11737340"/>
                  <a:gd name="connsiteY280" fmla="*/ 91440 h 4168140"/>
                  <a:gd name="connsiteX281" fmla="*/ 236220 w 11737340"/>
                  <a:gd name="connsiteY281" fmla="*/ 114300 h 4168140"/>
                  <a:gd name="connsiteX282" fmla="*/ 198120 w 11737340"/>
                  <a:gd name="connsiteY282" fmla="*/ 175260 h 4168140"/>
                  <a:gd name="connsiteX283" fmla="*/ 175260 w 11737340"/>
                  <a:gd name="connsiteY283" fmla="*/ 228600 h 4168140"/>
                  <a:gd name="connsiteX284" fmla="*/ 114300 w 11737340"/>
                  <a:gd name="connsiteY284" fmla="*/ 236220 h 4168140"/>
                  <a:gd name="connsiteX285" fmla="*/ 45720 w 11737340"/>
                  <a:gd name="connsiteY285" fmla="*/ 251460 h 4168140"/>
                  <a:gd name="connsiteX286" fmla="*/ 0 w 11737340"/>
                  <a:gd name="connsiteY286" fmla="*/ 281940 h 4168140"/>
                  <a:gd name="connsiteX287" fmla="*/ 68580 w 11737340"/>
                  <a:gd name="connsiteY287" fmla="*/ 320040 h 4168140"/>
                  <a:gd name="connsiteX0" fmla="*/ 68580 w 11737340"/>
                  <a:gd name="connsiteY0" fmla="*/ 320040 h 4168140"/>
                  <a:gd name="connsiteX1" fmla="*/ 121920 w 11737340"/>
                  <a:gd name="connsiteY1" fmla="*/ 381000 h 4168140"/>
                  <a:gd name="connsiteX2" fmla="*/ 198120 w 11737340"/>
                  <a:gd name="connsiteY2" fmla="*/ 419100 h 4168140"/>
                  <a:gd name="connsiteX3" fmla="*/ 320040 w 11737340"/>
                  <a:gd name="connsiteY3" fmla="*/ 510540 h 4168140"/>
                  <a:gd name="connsiteX4" fmla="*/ 411480 w 11737340"/>
                  <a:gd name="connsiteY4" fmla="*/ 563880 h 4168140"/>
                  <a:gd name="connsiteX5" fmla="*/ 472440 w 11737340"/>
                  <a:gd name="connsiteY5" fmla="*/ 632460 h 4168140"/>
                  <a:gd name="connsiteX6" fmla="*/ 601980 w 11737340"/>
                  <a:gd name="connsiteY6" fmla="*/ 708660 h 4168140"/>
                  <a:gd name="connsiteX7" fmla="*/ 739140 w 11737340"/>
                  <a:gd name="connsiteY7" fmla="*/ 784860 h 4168140"/>
                  <a:gd name="connsiteX8" fmla="*/ 861060 w 11737340"/>
                  <a:gd name="connsiteY8" fmla="*/ 868680 h 4168140"/>
                  <a:gd name="connsiteX9" fmla="*/ 944880 w 11737340"/>
                  <a:gd name="connsiteY9" fmla="*/ 952500 h 4168140"/>
                  <a:gd name="connsiteX10" fmla="*/ 1021080 w 11737340"/>
                  <a:gd name="connsiteY10" fmla="*/ 1005840 h 4168140"/>
                  <a:gd name="connsiteX11" fmla="*/ 1097280 w 11737340"/>
                  <a:gd name="connsiteY11" fmla="*/ 1043940 h 4168140"/>
                  <a:gd name="connsiteX12" fmla="*/ 1181100 w 11737340"/>
                  <a:gd name="connsiteY12" fmla="*/ 1104900 h 4168140"/>
                  <a:gd name="connsiteX13" fmla="*/ 1249680 w 11737340"/>
                  <a:gd name="connsiteY13" fmla="*/ 1150620 h 4168140"/>
                  <a:gd name="connsiteX14" fmla="*/ 1341120 w 11737340"/>
                  <a:gd name="connsiteY14" fmla="*/ 1196340 h 4168140"/>
                  <a:gd name="connsiteX15" fmla="*/ 1417320 w 11737340"/>
                  <a:gd name="connsiteY15" fmla="*/ 1257300 h 4168140"/>
                  <a:gd name="connsiteX16" fmla="*/ 1493520 w 11737340"/>
                  <a:gd name="connsiteY16" fmla="*/ 1333500 h 4168140"/>
                  <a:gd name="connsiteX17" fmla="*/ 1569720 w 11737340"/>
                  <a:gd name="connsiteY17" fmla="*/ 1356360 h 4168140"/>
                  <a:gd name="connsiteX18" fmla="*/ 1684020 w 11737340"/>
                  <a:gd name="connsiteY18" fmla="*/ 1424940 h 4168140"/>
                  <a:gd name="connsiteX19" fmla="*/ 1729740 w 11737340"/>
                  <a:gd name="connsiteY19" fmla="*/ 1485900 h 4168140"/>
                  <a:gd name="connsiteX20" fmla="*/ 1844040 w 11737340"/>
                  <a:gd name="connsiteY20" fmla="*/ 1569720 h 4168140"/>
                  <a:gd name="connsiteX21" fmla="*/ 1935480 w 11737340"/>
                  <a:gd name="connsiteY21" fmla="*/ 1615440 h 4168140"/>
                  <a:gd name="connsiteX22" fmla="*/ 2049780 w 11737340"/>
                  <a:gd name="connsiteY22" fmla="*/ 1691640 h 4168140"/>
                  <a:gd name="connsiteX23" fmla="*/ 2133600 w 11737340"/>
                  <a:gd name="connsiteY23" fmla="*/ 1729740 h 4168140"/>
                  <a:gd name="connsiteX24" fmla="*/ 2202180 w 11737340"/>
                  <a:gd name="connsiteY24" fmla="*/ 1805940 h 4168140"/>
                  <a:gd name="connsiteX25" fmla="*/ 2255520 w 11737340"/>
                  <a:gd name="connsiteY25" fmla="*/ 1821180 h 4168140"/>
                  <a:gd name="connsiteX26" fmla="*/ 2316480 w 11737340"/>
                  <a:gd name="connsiteY26" fmla="*/ 1866900 h 4168140"/>
                  <a:gd name="connsiteX27" fmla="*/ 2423160 w 11737340"/>
                  <a:gd name="connsiteY27" fmla="*/ 2004060 h 4168140"/>
                  <a:gd name="connsiteX28" fmla="*/ 2476500 w 11737340"/>
                  <a:gd name="connsiteY28" fmla="*/ 2087880 h 4168140"/>
                  <a:gd name="connsiteX29" fmla="*/ 2567940 w 11737340"/>
                  <a:gd name="connsiteY29" fmla="*/ 2148840 h 4168140"/>
                  <a:gd name="connsiteX30" fmla="*/ 2682240 w 11737340"/>
                  <a:gd name="connsiteY30" fmla="*/ 2186940 h 4168140"/>
                  <a:gd name="connsiteX31" fmla="*/ 2743200 w 11737340"/>
                  <a:gd name="connsiteY31" fmla="*/ 2209800 h 4168140"/>
                  <a:gd name="connsiteX32" fmla="*/ 2811780 w 11737340"/>
                  <a:gd name="connsiteY32" fmla="*/ 2247900 h 4168140"/>
                  <a:gd name="connsiteX33" fmla="*/ 2887980 w 11737340"/>
                  <a:gd name="connsiteY33" fmla="*/ 2301240 h 4168140"/>
                  <a:gd name="connsiteX34" fmla="*/ 2979420 w 11737340"/>
                  <a:gd name="connsiteY34" fmla="*/ 2385060 h 4168140"/>
                  <a:gd name="connsiteX35" fmla="*/ 3055620 w 11737340"/>
                  <a:gd name="connsiteY35" fmla="*/ 2461260 h 4168140"/>
                  <a:gd name="connsiteX36" fmla="*/ 3139440 w 11737340"/>
                  <a:gd name="connsiteY36" fmla="*/ 2537460 h 4168140"/>
                  <a:gd name="connsiteX37" fmla="*/ 3261360 w 11737340"/>
                  <a:gd name="connsiteY37" fmla="*/ 2628900 h 4168140"/>
                  <a:gd name="connsiteX38" fmla="*/ 3345180 w 11737340"/>
                  <a:gd name="connsiteY38" fmla="*/ 2720340 h 4168140"/>
                  <a:gd name="connsiteX39" fmla="*/ 3444240 w 11737340"/>
                  <a:gd name="connsiteY39" fmla="*/ 2796540 h 4168140"/>
                  <a:gd name="connsiteX40" fmla="*/ 3558540 w 11737340"/>
                  <a:gd name="connsiteY40" fmla="*/ 2872740 h 4168140"/>
                  <a:gd name="connsiteX41" fmla="*/ 3619500 w 11737340"/>
                  <a:gd name="connsiteY41" fmla="*/ 2979420 h 4168140"/>
                  <a:gd name="connsiteX42" fmla="*/ 3619500 w 11737340"/>
                  <a:gd name="connsiteY42" fmla="*/ 2979420 h 4168140"/>
                  <a:gd name="connsiteX43" fmla="*/ 3649980 w 11737340"/>
                  <a:gd name="connsiteY43" fmla="*/ 3048000 h 4168140"/>
                  <a:gd name="connsiteX44" fmla="*/ 3703320 w 11737340"/>
                  <a:gd name="connsiteY44" fmla="*/ 3086100 h 4168140"/>
                  <a:gd name="connsiteX45" fmla="*/ 3764280 w 11737340"/>
                  <a:gd name="connsiteY45" fmla="*/ 3063240 h 4168140"/>
                  <a:gd name="connsiteX46" fmla="*/ 3848100 w 11737340"/>
                  <a:gd name="connsiteY46" fmla="*/ 3025140 h 4168140"/>
                  <a:gd name="connsiteX47" fmla="*/ 3916680 w 11737340"/>
                  <a:gd name="connsiteY47" fmla="*/ 3032760 h 4168140"/>
                  <a:gd name="connsiteX48" fmla="*/ 4030980 w 11737340"/>
                  <a:gd name="connsiteY48" fmla="*/ 3063240 h 4168140"/>
                  <a:gd name="connsiteX49" fmla="*/ 4137660 w 11737340"/>
                  <a:gd name="connsiteY49" fmla="*/ 3101340 h 4168140"/>
                  <a:gd name="connsiteX50" fmla="*/ 4259580 w 11737340"/>
                  <a:gd name="connsiteY50" fmla="*/ 3147060 h 4168140"/>
                  <a:gd name="connsiteX51" fmla="*/ 4381500 w 11737340"/>
                  <a:gd name="connsiteY51" fmla="*/ 3192780 h 4168140"/>
                  <a:gd name="connsiteX52" fmla="*/ 4526280 w 11737340"/>
                  <a:gd name="connsiteY52" fmla="*/ 3276600 h 4168140"/>
                  <a:gd name="connsiteX53" fmla="*/ 4587240 w 11737340"/>
                  <a:gd name="connsiteY53" fmla="*/ 3299460 h 4168140"/>
                  <a:gd name="connsiteX54" fmla="*/ 4610100 w 11737340"/>
                  <a:gd name="connsiteY54" fmla="*/ 3352800 h 4168140"/>
                  <a:gd name="connsiteX55" fmla="*/ 4648200 w 11737340"/>
                  <a:gd name="connsiteY55" fmla="*/ 3436620 h 4168140"/>
                  <a:gd name="connsiteX56" fmla="*/ 4671060 w 11737340"/>
                  <a:gd name="connsiteY56" fmla="*/ 3520440 h 4168140"/>
                  <a:gd name="connsiteX57" fmla="*/ 4678680 w 11737340"/>
                  <a:gd name="connsiteY57" fmla="*/ 3589020 h 4168140"/>
                  <a:gd name="connsiteX58" fmla="*/ 4686300 w 11737340"/>
                  <a:gd name="connsiteY58" fmla="*/ 3649980 h 4168140"/>
                  <a:gd name="connsiteX59" fmla="*/ 4724400 w 11737340"/>
                  <a:gd name="connsiteY59" fmla="*/ 3680460 h 4168140"/>
                  <a:gd name="connsiteX60" fmla="*/ 4785360 w 11737340"/>
                  <a:gd name="connsiteY60" fmla="*/ 3672840 h 4168140"/>
                  <a:gd name="connsiteX61" fmla="*/ 4869180 w 11737340"/>
                  <a:gd name="connsiteY61" fmla="*/ 3703320 h 4168140"/>
                  <a:gd name="connsiteX62" fmla="*/ 4914900 w 11737340"/>
                  <a:gd name="connsiteY62" fmla="*/ 3756660 h 4168140"/>
                  <a:gd name="connsiteX63" fmla="*/ 5105400 w 11737340"/>
                  <a:gd name="connsiteY63" fmla="*/ 3832860 h 4168140"/>
                  <a:gd name="connsiteX64" fmla="*/ 5173980 w 11737340"/>
                  <a:gd name="connsiteY64" fmla="*/ 3886200 h 4168140"/>
                  <a:gd name="connsiteX65" fmla="*/ 5242560 w 11737340"/>
                  <a:gd name="connsiteY65" fmla="*/ 3924300 h 4168140"/>
                  <a:gd name="connsiteX66" fmla="*/ 5364480 w 11737340"/>
                  <a:gd name="connsiteY66" fmla="*/ 3962400 h 4168140"/>
                  <a:gd name="connsiteX67" fmla="*/ 5516880 w 11737340"/>
                  <a:gd name="connsiteY67" fmla="*/ 4046220 h 4168140"/>
                  <a:gd name="connsiteX68" fmla="*/ 5585460 w 11737340"/>
                  <a:gd name="connsiteY68" fmla="*/ 4099560 h 4168140"/>
                  <a:gd name="connsiteX69" fmla="*/ 5661660 w 11737340"/>
                  <a:gd name="connsiteY69" fmla="*/ 4122420 h 4168140"/>
                  <a:gd name="connsiteX70" fmla="*/ 5745480 w 11737340"/>
                  <a:gd name="connsiteY70" fmla="*/ 4130040 h 4168140"/>
                  <a:gd name="connsiteX71" fmla="*/ 5836920 w 11737340"/>
                  <a:gd name="connsiteY71" fmla="*/ 4130040 h 4168140"/>
                  <a:gd name="connsiteX72" fmla="*/ 5951220 w 11737340"/>
                  <a:gd name="connsiteY72" fmla="*/ 4145280 h 4168140"/>
                  <a:gd name="connsiteX73" fmla="*/ 6035040 w 11737340"/>
                  <a:gd name="connsiteY73" fmla="*/ 4168140 h 4168140"/>
                  <a:gd name="connsiteX74" fmla="*/ 6149340 w 11737340"/>
                  <a:gd name="connsiteY74" fmla="*/ 4137660 h 4168140"/>
                  <a:gd name="connsiteX75" fmla="*/ 6286500 w 11737340"/>
                  <a:gd name="connsiteY75" fmla="*/ 4114800 h 4168140"/>
                  <a:gd name="connsiteX76" fmla="*/ 6393180 w 11737340"/>
                  <a:gd name="connsiteY76" fmla="*/ 4053840 h 4168140"/>
                  <a:gd name="connsiteX77" fmla="*/ 6484620 w 11737340"/>
                  <a:gd name="connsiteY77" fmla="*/ 4038600 h 4168140"/>
                  <a:gd name="connsiteX78" fmla="*/ 6583680 w 11737340"/>
                  <a:gd name="connsiteY78" fmla="*/ 3970020 h 4168140"/>
                  <a:gd name="connsiteX79" fmla="*/ 6697980 w 11737340"/>
                  <a:gd name="connsiteY79" fmla="*/ 3886200 h 4168140"/>
                  <a:gd name="connsiteX80" fmla="*/ 6728460 w 11737340"/>
                  <a:gd name="connsiteY80" fmla="*/ 3817620 h 4168140"/>
                  <a:gd name="connsiteX81" fmla="*/ 6842760 w 11737340"/>
                  <a:gd name="connsiteY81" fmla="*/ 3733800 h 4168140"/>
                  <a:gd name="connsiteX82" fmla="*/ 6972300 w 11737340"/>
                  <a:gd name="connsiteY82" fmla="*/ 3642360 h 4168140"/>
                  <a:gd name="connsiteX83" fmla="*/ 7078980 w 11737340"/>
                  <a:gd name="connsiteY83" fmla="*/ 3528060 h 4168140"/>
                  <a:gd name="connsiteX84" fmla="*/ 7165340 w 11737340"/>
                  <a:gd name="connsiteY84" fmla="*/ 3454400 h 4168140"/>
                  <a:gd name="connsiteX85" fmla="*/ 7287260 w 11737340"/>
                  <a:gd name="connsiteY85" fmla="*/ 3296920 h 4168140"/>
                  <a:gd name="connsiteX86" fmla="*/ 7338060 w 11737340"/>
                  <a:gd name="connsiteY86" fmla="*/ 3200400 h 4168140"/>
                  <a:gd name="connsiteX87" fmla="*/ 7383780 w 11737340"/>
                  <a:gd name="connsiteY87" fmla="*/ 3144520 h 4168140"/>
                  <a:gd name="connsiteX88" fmla="*/ 7444740 w 11737340"/>
                  <a:gd name="connsiteY88" fmla="*/ 3093720 h 4168140"/>
                  <a:gd name="connsiteX89" fmla="*/ 7513320 w 11737340"/>
                  <a:gd name="connsiteY89" fmla="*/ 3101340 h 4168140"/>
                  <a:gd name="connsiteX90" fmla="*/ 7576820 w 11737340"/>
                  <a:gd name="connsiteY90" fmla="*/ 3093720 h 4168140"/>
                  <a:gd name="connsiteX91" fmla="*/ 7729220 w 11737340"/>
                  <a:gd name="connsiteY91" fmla="*/ 3136900 h 4168140"/>
                  <a:gd name="connsiteX92" fmla="*/ 7833360 w 11737340"/>
                  <a:gd name="connsiteY92" fmla="*/ 3180080 h 4168140"/>
                  <a:gd name="connsiteX93" fmla="*/ 7967980 w 11737340"/>
                  <a:gd name="connsiteY93" fmla="*/ 3208020 h 4168140"/>
                  <a:gd name="connsiteX94" fmla="*/ 8161020 w 11737340"/>
                  <a:gd name="connsiteY94" fmla="*/ 3296920 h 4168140"/>
                  <a:gd name="connsiteX95" fmla="*/ 8293100 w 11737340"/>
                  <a:gd name="connsiteY95" fmla="*/ 3370580 h 4168140"/>
                  <a:gd name="connsiteX96" fmla="*/ 8371840 w 11737340"/>
                  <a:gd name="connsiteY96" fmla="*/ 3395980 h 4168140"/>
                  <a:gd name="connsiteX97" fmla="*/ 8468360 w 11737340"/>
                  <a:gd name="connsiteY97" fmla="*/ 3434080 h 4168140"/>
                  <a:gd name="connsiteX98" fmla="*/ 8582660 w 11737340"/>
                  <a:gd name="connsiteY98" fmla="*/ 3528060 h 4168140"/>
                  <a:gd name="connsiteX99" fmla="*/ 8641080 w 11737340"/>
                  <a:gd name="connsiteY99" fmla="*/ 3566160 h 4168140"/>
                  <a:gd name="connsiteX100" fmla="*/ 8702040 w 11737340"/>
                  <a:gd name="connsiteY100" fmla="*/ 3604260 h 4168140"/>
                  <a:gd name="connsiteX101" fmla="*/ 8763000 w 11737340"/>
                  <a:gd name="connsiteY101" fmla="*/ 3634740 h 4168140"/>
                  <a:gd name="connsiteX102" fmla="*/ 8846820 w 11737340"/>
                  <a:gd name="connsiteY102" fmla="*/ 3632200 h 4168140"/>
                  <a:gd name="connsiteX103" fmla="*/ 8968740 w 11737340"/>
                  <a:gd name="connsiteY103" fmla="*/ 3634740 h 4168140"/>
                  <a:gd name="connsiteX104" fmla="*/ 9060180 w 11737340"/>
                  <a:gd name="connsiteY104" fmla="*/ 3642360 h 4168140"/>
                  <a:gd name="connsiteX105" fmla="*/ 9151620 w 11737340"/>
                  <a:gd name="connsiteY105" fmla="*/ 3657600 h 4168140"/>
                  <a:gd name="connsiteX106" fmla="*/ 9230360 w 11737340"/>
                  <a:gd name="connsiteY106" fmla="*/ 3657600 h 4168140"/>
                  <a:gd name="connsiteX107" fmla="*/ 9331960 w 11737340"/>
                  <a:gd name="connsiteY107" fmla="*/ 3629660 h 4168140"/>
                  <a:gd name="connsiteX108" fmla="*/ 9433560 w 11737340"/>
                  <a:gd name="connsiteY108" fmla="*/ 3589020 h 4168140"/>
                  <a:gd name="connsiteX109" fmla="*/ 9535160 w 11737340"/>
                  <a:gd name="connsiteY109" fmla="*/ 3540760 h 4168140"/>
                  <a:gd name="connsiteX110" fmla="*/ 9646920 w 11737340"/>
                  <a:gd name="connsiteY110" fmla="*/ 3489960 h 4168140"/>
                  <a:gd name="connsiteX111" fmla="*/ 9784080 w 11737340"/>
                  <a:gd name="connsiteY111" fmla="*/ 3444240 h 4168140"/>
                  <a:gd name="connsiteX112" fmla="*/ 9860280 w 11737340"/>
                  <a:gd name="connsiteY112" fmla="*/ 3383280 h 4168140"/>
                  <a:gd name="connsiteX113" fmla="*/ 9921240 w 11737340"/>
                  <a:gd name="connsiteY113" fmla="*/ 3314700 h 4168140"/>
                  <a:gd name="connsiteX114" fmla="*/ 9997440 w 11737340"/>
                  <a:gd name="connsiteY114" fmla="*/ 3208020 h 4168140"/>
                  <a:gd name="connsiteX115" fmla="*/ 10043160 w 11737340"/>
                  <a:gd name="connsiteY115" fmla="*/ 3101340 h 4168140"/>
                  <a:gd name="connsiteX116" fmla="*/ 10104120 w 11737340"/>
                  <a:gd name="connsiteY116" fmla="*/ 3017520 h 4168140"/>
                  <a:gd name="connsiteX117" fmla="*/ 10157460 w 11737340"/>
                  <a:gd name="connsiteY117" fmla="*/ 2933700 h 4168140"/>
                  <a:gd name="connsiteX118" fmla="*/ 10218420 w 11737340"/>
                  <a:gd name="connsiteY118" fmla="*/ 2849880 h 4168140"/>
                  <a:gd name="connsiteX119" fmla="*/ 10294620 w 11737340"/>
                  <a:gd name="connsiteY119" fmla="*/ 2735580 h 4168140"/>
                  <a:gd name="connsiteX120" fmla="*/ 10347960 w 11737340"/>
                  <a:gd name="connsiteY120" fmla="*/ 2621280 h 4168140"/>
                  <a:gd name="connsiteX121" fmla="*/ 10431780 w 11737340"/>
                  <a:gd name="connsiteY121" fmla="*/ 2499360 h 4168140"/>
                  <a:gd name="connsiteX122" fmla="*/ 10500360 w 11737340"/>
                  <a:gd name="connsiteY122" fmla="*/ 2354580 h 4168140"/>
                  <a:gd name="connsiteX123" fmla="*/ 10553700 w 11737340"/>
                  <a:gd name="connsiteY123" fmla="*/ 2263140 h 4168140"/>
                  <a:gd name="connsiteX124" fmla="*/ 10584180 w 11737340"/>
                  <a:gd name="connsiteY124" fmla="*/ 2194560 h 4168140"/>
                  <a:gd name="connsiteX125" fmla="*/ 10624820 w 11737340"/>
                  <a:gd name="connsiteY125" fmla="*/ 2125980 h 4168140"/>
                  <a:gd name="connsiteX126" fmla="*/ 10675620 w 11737340"/>
                  <a:gd name="connsiteY126" fmla="*/ 2049780 h 4168140"/>
                  <a:gd name="connsiteX127" fmla="*/ 10690860 w 11737340"/>
                  <a:gd name="connsiteY127" fmla="*/ 1988820 h 4168140"/>
                  <a:gd name="connsiteX128" fmla="*/ 10713720 w 11737340"/>
                  <a:gd name="connsiteY128" fmla="*/ 1927860 h 4168140"/>
                  <a:gd name="connsiteX129" fmla="*/ 10767060 w 11737340"/>
                  <a:gd name="connsiteY129" fmla="*/ 1859280 h 4168140"/>
                  <a:gd name="connsiteX130" fmla="*/ 10873740 w 11737340"/>
                  <a:gd name="connsiteY130" fmla="*/ 1828800 h 4168140"/>
                  <a:gd name="connsiteX131" fmla="*/ 11079480 w 11737340"/>
                  <a:gd name="connsiteY131" fmla="*/ 1767840 h 4168140"/>
                  <a:gd name="connsiteX132" fmla="*/ 11247120 w 11737340"/>
                  <a:gd name="connsiteY132" fmla="*/ 1684020 h 4168140"/>
                  <a:gd name="connsiteX133" fmla="*/ 11407140 w 11737340"/>
                  <a:gd name="connsiteY133" fmla="*/ 1628140 h 4168140"/>
                  <a:gd name="connsiteX134" fmla="*/ 11490960 w 11737340"/>
                  <a:gd name="connsiteY134" fmla="*/ 1577340 h 4168140"/>
                  <a:gd name="connsiteX135" fmla="*/ 11635740 w 11737340"/>
                  <a:gd name="connsiteY135" fmla="*/ 1508760 h 4168140"/>
                  <a:gd name="connsiteX136" fmla="*/ 11737340 w 11737340"/>
                  <a:gd name="connsiteY136" fmla="*/ 1442720 h 4168140"/>
                  <a:gd name="connsiteX137" fmla="*/ 11620500 w 11737340"/>
                  <a:gd name="connsiteY137" fmla="*/ 1417320 h 4168140"/>
                  <a:gd name="connsiteX138" fmla="*/ 11567160 w 11737340"/>
                  <a:gd name="connsiteY138" fmla="*/ 1379220 h 4168140"/>
                  <a:gd name="connsiteX139" fmla="*/ 11498580 w 11737340"/>
                  <a:gd name="connsiteY139" fmla="*/ 1318260 h 4168140"/>
                  <a:gd name="connsiteX140" fmla="*/ 11468100 w 11737340"/>
                  <a:gd name="connsiteY140" fmla="*/ 1280160 h 4168140"/>
                  <a:gd name="connsiteX141" fmla="*/ 11442700 w 11737340"/>
                  <a:gd name="connsiteY141" fmla="*/ 1231900 h 4168140"/>
                  <a:gd name="connsiteX142" fmla="*/ 11384280 w 11737340"/>
                  <a:gd name="connsiteY142" fmla="*/ 1310640 h 4168140"/>
                  <a:gd name="connsiteX143" fmla="*/ 11353800 w 11737340"/>
                  <a:gd name="connsiteY143" fmla="*/ 1356360 h 4168140"/>
                  <a:gd name="connsiteX144" fmla="*/ 11224260 w 11737340"/>
                  <a:gd name="connsiteY144" fmla="*/ 1417320 h 4168140"/>
                  <a:gd name="connsiteX145" fmla="*/ 11109960 w 11737340"/>
                  <a:gd name="connsiteY145" fmla="*/ 1463040 h 4168140"/>
                  <a:gd name="connsiteX146" fmla="*/ 10911840 w 11737340"/>
                  <a:gd name="connsiteY146" fmla="*/ 1524000 h 4168140"/>
                  <a:gd name="connsiteX147" fmla="*/ 10774680 w 11737340"/>
                  <a:gd name="connsiteY147" fmla="*/ 1546860 h 4168140"/>
                  <a:gd name="connsiteX148" fmla="*/ 10675620 w 11737340"/>
                  <a:gd name="connsiteY148" fmla="*/ 1615440 h 4168140"/>
                  <a:gd name="connsiteX149" fmla="*/ 10568940 w 11737340"/>
                  <a:gd name="connsiteY149" fmla="*/ 1676400 h 4168140"/>
                  <a:gd name="connsiteX150" fmla="*/ 10485120 w 11737340"/>
                  <a:gd name="connsiteY150" fmla="*/ 1760220 h 4168140"/>
                  <a:gd name="connsiteX151" fmla="*/ 10454640 w 11737340"/>
                  <a:gd name="connsiteY151" fmla="*/ 1836420 h 4168140"/>
                  <a:gd name="connsiteX152" fmla="*/ 10416540 w 11737340"/>
                  <a:gd name="connsiteY152" fmla="*/ 1927860 h 4168140"/>
                  <a:gd name="connsiteX153" fmla="*/ 10401300 w 11737340"/>
                  <a:gd name="connsiteY153" fmla="*/ 2004060 h 4168140"/>
                  <a:gd name="connsiteX154" fmla="*/ 10363200 w 11737340"/>
                  <a:gd name="connsiteY154" fmla="*/ 2095500 h 4168140"/>
                  <a:gd name="connsiteX155" fmla="*/ 10317480 w 11737340"/>
                  <a:gd name="connsiteY155" fmla="*/ 2225040 h 4168140"/>
                  <a:gd name="connsiteX156" fmla="*/ 10287000 w 11737340"/>
                  <a:gd name="connsiteY156" fmla="*/ 2346960 h 4168140"/>
                  <a:gd name="connsiteX157" fmla="*/ 10218420 w 11737340"/>
                  <a:gd name="connsiteY157" fmla="*/ 2499360 h 4168140"/>
                  <a:gd name="connsiteX158" fmla="*/ 10134600 w 11737340"/>
                  <a:gd name="connsiteY158" fmla="*/ 2621280 h 4168140"/>
                  <a:gd name="connsiteX159" fmla="*/ 10043160 w 11737340"/>
                  <a:gd name="connsiteY159" fmla="*/ 2735580 h 4168140"/>
                  <a:gd name="connsiteX160" fmla="*/ 9974580 w 11737340"/>
                  <a:gd name="connsiteY160" fmla="*/ 2857500 h 4168140"/>
                  <a:gd name="connsiteX161" fmla="*/ 9906000 w 11737340"/>
                  <a:gd name="connsiteY161" fmla="*/ 2941320 h 4168140"/>
                  <a:gd name="connsiteX162" fmla="*/ 9860280 w 11737340"/>
                  <a:gd name="connsiteY162" fmla="*/ 3032760 h 4168140"/>
                  <a:gd name="connsiteX163" fmla="*/ 9806940 w 11737340"/>
                  <a:gd name="connsiteY163" fmla="*/ 3116580 h 4168140"/>
                  <a:gd name="connsiteX164" fmla="*/ 9715500 w 11737340"/>
                  <a:gd name="connsiteY164" fmla="*/ 3208020 h 4168140"/>
                  <a:gd name="connsiteX165" fmla="*/ 9616440 w 11737340"/>
                  <a:gd name="connsiteY165" fmla="*/ 3261360 h 4168140"/>
                  <a:gd name="connsiteX166" fmla="*/ 9532620 w 11737340"/>
                  <a:gd name="connsiteY166" fmla="*/ 3329940 h 4168140"/>
                  <a:gd name="connsiteX167" fmla="*/ 9471660 w 11737340"/>
                  <a:gd name="connsiteY167" fmla="*/ 3375660 h 4168140"/>
                  <a:gd name="connsiteX168" fmla="*/ 9410700 w 11737340"/>
                  <a:gd name="connsiteY168" fmla="*/ 3429000 h 4168140"/>
                  <a:gd name="connsiteX169" fmla="*/ 9288780 w 11737340"/>
                  <a:gd name="connsiteY169" fmla="*/ 3436620 h 4168140"/>
                  <a:gd name="connsiteX170" fmla="*/ 9166860 w 11737340"/>
                  <a:gd name="connsiteY170" fmla="*/ 3444240 h 4168140"/>
                  <a:gd name="connsiteX171" fmla="*/ 9029700 w 11737340"/>
                  <a:gd name="connsiteY171" fmla="*/ 3413760 h 4168140"/>
                  <a:gd name="connsiteX172" fmla="*/ 8823960 w 11737340"/>
                  <a:gd name="connsiteY172" fmla="*/ 3360420 h 4168140"/>
                  <a:gd name="connsiteX173" fmla="*/ 8679180 w 11737340"/>
                  <a:gd name="connsiteY173" fmla="*/ 3329940 h 4168140"/>
                  <a:gd name="connsiteX174" fmla="*/ 8572500 w 11737340"/>
                  <a:gd name="connsiteY174" fmla="*/ 3276600 h 4168140"/>
                  <a:gd name="connsiteX175" fmla="*/ 8465820 w 11737340"/>
                  <a:gd name="connsiteY175" fmla="*/ 3215640 h 4168140"/>
                  <a:gd name="connsiteX176" fmla="*/ 8321040 w 11737340"/>
                  <a:gd name="connsiteY176" fmla="*/ 3177540 h 4168140"/>
                  <a:gd name="connsiteX177" fmla="*/ 8199120 w 11737340"/>
                  <a:gd name="connsiteY177" fmla="*/ 3131820 h 4168140"/>
                  <a:gd name="connsiteX178" fmla="*/ 8069580 w 11737340"/>
                  <a:gd name="connsiteY178" fmla="*/ 3078480 h 4168140"/>
                  <a:gd name="connsiteX179" fmla="*/ 7917180 w 11737340"/>
                  <a:gd name="connsiteY179" fmla="*/ 2994660 h 4168140"/>
                  <a:gd name="connsiteX180" fmla="*/ 7787640 w 11737340"/>
                  <a:gd name="connsiteY180" fmla="*/ 2971800 h 4168140"/>
                  <a:gd name="connsiteX181" fmla="*/ 7719060 w 11737340"/>
                  <a:gd name="connsiteY181" fmla="*/ 2933700 h 4168140"/>
                  <a:gd name="connsiteX182" fmla="*/ 7612380 w 11737340"/>
                  <a:gd name="connsiteY182" fmla="*/ 2903220 h 4168140"/>
                  <a:gd name="connsiteX183" fmla="*/ 7566660 w 11737340"/>
                  <a:gd name="connsiteY183" fmla="*/ 2887980 h 4168140"/>
                  <a:gd name="connsiteX184" fmla="*/ 7551420 w 11737340"/>
                  <a:gd name="connsiteY184" fmla="*/ 2849880 h 4168140"/>
                  <a:gd name="connsiteX185" fmla="*/ 7533640 w 11737340"/>
                  <a:gd name="connsiteY185" fmla="*/ 2788920 h 4168140"/>
                  <a:gd name="connsiteX186" fmla="*/ 7475220 w 11737340"/>
                  <a:gd name="connsiteY186" fmla="*/ 2857500 h 4168140"/>
                  <a:gd name="connsiteX187" fmla="*/ 7414260 w 11737340"/>
                  <a:gd name="connsiteY187" fmla="*/ 2887980 h 4168140"/>
                  <a:gd name="connsiteX188" fmla="*/ 7345680 w 11737340"/>
                  <a:gd name="connsiteY188" fmla="*/ 2971800 h 4168140"/>
                  <a:gd name="connsiteX189" fmla="*/ 7315200 w 11737340"/>
                  <a:gd name="connsiteY189" fmla="*/ 2994660 h 4168140"/>
                  <a:gd name="connsiteX190" fmla="*/ 7261860 w 11737340"/>
                  <a:gd name="connsiteY190" fmla="*/ 3009900 h 4168140"/>
                  <a:gd name="connsiteX191" fmla="*/ 7193280 w 11737340"/>
                  <a:gd name="connsiteY191" fmla="*/ 3025140 h 4168140"/>
                  <a:gd name="connsiteX192" fmla="*/ 7155180 w 11737340"/>
                  <a:gd name="connsiteY192" fmla="*/ 3078480 h 4168140"/>
                  <a:gd name="connsiteX193" fmla="*/ 7109460 w 11737340"/>
                  <a:gd name="connsiteY193" fmla="*/ 3154680 h 4168140"/>
                  <a:gd name="connsiteX194" fmla="*/ 7048500 w 11737340"/>
                  <a:gd name="connsiteY194" fmla="*/ 3246120 h 4168140"/>
                  <a:gd name="connsiteX195" fmla="*/ 6995160 w 11737340"/>
                  <a:gd name="connsiteY195" fmla="*/ 3307080 h 4168140"/>
                  <a:gd name="connsiteX196" fmla="*/ 6972300 w 11737340"/>
                  <a:gd name="connsiteY196" fmla="*/ 3352800 h 4168140"/>
                  <a:gd name="connsiteX197" fmla="*/ 6949440 w 11737340"/>
                  <a:gd name="connsiteY197" fmla="*/ 3413760 h 4168140"/>
                  <a:gd name="connsiteX198" fmla="*/ 6949440 w 11737340"/>
                  <a:gd name="connsiteY198" fmla="*/ 3413760 h 4168140"/>
                  <a:gd name="connsiteX199" fmla="*/ 6911340 w 11737340"/>
                  <a:gd name="connsiteY199" fmla="*/ 3474720 h 4168140"/>
                  <a:gd name="connsiteX200" fmla="*/ 6888480 w 11737340"/>
                  <a:gd name="connsiteY200" fmla="*/ 3505200 h 4168140"/>
                  <a:gd name="connsiteX201" fmla="*/ 6819900 w 11737340"/>
                  <a:gd name="connsiteY201" fmla="*/ 3566160 h 4168140"/>
                  <a:gd name="connsiteX202" fmla="*/ 6743700 w 11737340"/>
                  <a:gd name="connsiteY202" fmla="*/ 3581400 h 4168140"/>
                  <a:gd name="connsiteX203" fmla="*/ 6675120 w 11737340"/>
                  <a:gd name="connsiteY203" fmla="*/ 3657600 h 4168140"/>
                  <a:gd name="connsiteX204" fmla="*/ 6629400 w 11737340"/>
                  <a:gd name="connsiteY204" fmla="*/ 3718560 h 4168140"/>
                  <a:gd name="connsiteX205" fmla="*/ 6576060 w 11737340"/>
                  <a:gd name="connsiteY205" fmla="*/ 3779520 h 4168140"/>
                  <a:gd name="connsiteX206" fmla="*/ 6484620 w 11737340"/>
                  <a:gd name="connsiteY206" fmla="*/ 3817620 h 4168140"/>
                  <a:gd name="connsiteX207" fmla="*/ 6400800 w 11737340"/>
                  <a:gd name="connsiteY207" fmla="*/ 3832860 h 4168140"/>
                  <a:gd name="connsiteX208" fmla="*/ 6263640 w 11737340"/>
                  <a:gd name="connsiteY208" fmla="*/ 3870960 h 4168140"/>
                  <a:gd name="connsiteX209" fmla="*/ 6126480 w 11737340"/>
                  <a:gd name="connsiteY209" fmla="*/ 3901440 h 4168140"/>
                  <a:gd name="connsiteX210" fmla="*/ 6027420 w 11737340"/>
                  <a:gd name="connsiteY210" fmla="*/ 3916680 h 4168140"/>
                  <a:gd name="connsiteX211" fmla="*/ 5890260 w 11737340"/>
                  <a:gd name="connsiteY211" fmla="*/ 3878580 h 4168140"/>
                  <a:gd name="connsiteX212" fmla="*/ 5821680 w 11737340"/>
                  <a:gd name="connsiteY212" fmla="*/ 3863340 h 4168140"/>
                  <a:gd name="connsiteX213" fmla="*/ 5737860 w 11737340"/>
                  <a:gd name="connsiteY213" fmla="*/ 3825240 h 4168140"/>
                  <a:gd name="connsiteX214" fmla="*/ 5638800 w 11737340"/>
                  <a:gd name="connsiteY214" fmla="*/ 3794760 h 4168140"/>
                  <a:gd name="connsiteX215" fmla="*/ 5524500 w 11737340"/>
                  <a:gd name="connsiteY215" fmla="*/ 3756660 h 4168140"/>
                  <a:gd name="connsiteX216" fmla="*/ 5448300 w 11737340"/>
                  <a:gd name="connsiteY216" fmla="*/ 3718560 h 4168140"/>
                  <a:gd name="connsiteX217" fmla="*/ 5349240 w 11737340"/>
                  <a:gd name="connsiteY217" fmla="*/ 3657600 h 4168140"/>
                  <a:gd name="connsiteX218" fmla="*/ 5295900 w 11737340"/>
                  <a:gd name="connsiteY218" fmla="*/ 3619500 h 4168140"/>
                  <a:gd name="connsiteX219" fmla="*/ 5234940 w 11737340"/>
                  <a:gd name="connsiteY219" fmla="*/ 3596640 h 4168140"/>
                  <a:gd name="connsiteX220" fmla="*/ 5135880 w 11737340"/>
                  <a:gd name="connsiteY220" fmla="*/ 3550920 h 4168140"/>
                  <a:gd name="connsiteX221" fmla="*/ 5059680 w 11737340"/>
                  <a:gd name="connsiteY221" fmla="*/ 3505200 h 4168140"/>
                  <a:gd name="connsiteX222" fmla="*/ 5029200 w 11737340"/>
                  <a:gd name="connsiteY222" fmla="*/ 3482340 h 4168140"/>
                  <a:gd name="connsiteX223" fmla="*/ 4960620 w 11737340"/>
                  <a:gd name="connsiteY223" fmla="*/ 3413760 h 4168140"/>
                  <a:gd name="connsiteX224" fmla="*/ 4876800 w 11737340"/>
                  <a:gd name="connsiteY224" fmla="*/ 3299460 h 4168140"/>
                  <a:gd name="connsiteX225" fmla="*/ 4808220 w 11737340"/>
                  <a:gd name="connsiteY225" fmla="*/ 3200400 h 4168140"/>
                  <a:gd name="connsiteX226" fmla="*/ 4777740 w 11737340"/>
                  <a:gd name="connsiteY226" fmla="*/ 3147060 h 4168140"/>
                  <a:gd name="connsiteX227" fmla="*/ 4724400 w 11737340"/>
                  <a:gd name="connsiteY227" fmla="*/ 3108960 h 4168140"/>
                  <a:gd name="connsiteX228" fmla="*/ 4648200 w 11737340"/>
                  <a:gd name="connsiteY228" fmla="*/ 3063240 h 4168140"/>
                  <a:gd name="connsiteX229" fmla="*/ 4533900 w 11737340"/>
                  <a:gd name="connsiteY229" fmla="*/ 2979420 h 4168140"/>
                  <a:gd name="connsiteX230" fmla="*/ 4427220 w 11737340"/>
                  <a:gd name="connsiteY230" fmla="*/ 2941320 h 4168140"/>
                  <a:gd name="connsiteX231" fmla="*/ 4366260 w 11737340"/>
                  <a:gd name="connsiteY231" fmla="*/ 2903220 h 4168140"/>
                  <a:gd name="connsiteX232" fmla="*/ 4244340 w 11737340"/>
                  <a:gd name="connsiteY232" fmla="*/ 2842260 h 4168140"/>
                  <a:gd name="connsiteX233" fmla="*/ 4145280 w 11737340"/>
                  <a:gd name="connsiteY233" fmla="*/ 2811780 h 4168140"/>
                  <a:gd name="connsiteX234" fmla="*/ 4038600 w 11737340"/>
                  <a:gd name="connsiteY234" fmla="*/ 2804160 h 4168140"/>
                  <a:gd name="connsiteX235" fmla="*/ 3954780 w 11737340"/>
                  <a:gd name="connsiteY235" fmla="*/ 2819400 h 4168140"/>
                  <a:gd name="connsiteX236" fmla="*/ 3863340 w 11737340"/>
                  <a:gd name="connsiteY236" fmla="*/ 2804160 h 4168140"/>
                  <a:gd name="connsiteX237" fmla="*/ 3741420 w 11737340"/>
                  <a:gd name="connsiteY237" fmla="*/ 2781300 h 4168140"/>
                  <a:gd name="connsiteX238" fmla="*/ 3649980 w 11737340"/>
                  <a:gd name="connsiteY238" fmla="*/ 2743200 h 4168140"/>
                  <a:gd name="connsiteX239" fmla="*/ 3573780 w 11737340"/>
                  <a:gd name="connsiteY239" fmla="*/ 2674620 h 4168140"/>
                  <a:gd name="connsiteX240" fmla="*/ 3482340 w 11737340"/>
                  <a:gd name="connsiteY240" fmla="*/ 2621280 h 4168140"/>
                  <a:gd name="connsiteX241" fmla="*/ 3436620 w 11737340"/>
                  <a:gd name="connsiteY241" fmla="*/ 2552700 h 4168140"/>
                  <a:gd name="connsiteX242" fmla="*/ 3329940 w 11737340"/>
                  <a:gd name="connsiteY242" fmla="*/ 2423160 h 4168140"/>
                  <a:gd name="connsiteX243" fmla="*/ 3261360 w 11737340"/>
                  <a:gd name="connsiteY243" fmla="*/ 2324100 h 4168140"/>
                  <a:gd name="connsiteX244" fmla="*/ 3131820 w 11737340"/>
                  <a:gd name="connsiteY244" fmla="*/ 2209800 h 4168140"/>
                  <a:gd name="connsiteX245" fmla="*/ 3040380 w 11737340"/>
                  <a:gd name="connsiteY245" fmla="*/ 2141220 h 4168140"/>
                  <a:gd name="connsiteX246" fmla="*/ 2910840 w 11737340"/>
                  <a:gd name="connsiteY246" fmla="*/ 2034540 h 4168140"/>
                  <a:gd name="connsiteX247" fmla="*/ 2849880 w 11737340"/>
                  <a:gd name="connsiteY247" fmla="*/ 1958340 h 4168140"/>
                  <a:gd name="connsiteX248" fmla="*/ 2743200 w 11737340"/>
                  <a:gd name="connsiteY248" fmla="*/ 1889760 h 4168140"/>
                  <a:gd name="connsiteX249" fmla="*/ 2659380 w 11737340"/>
                  <a:gd name="connsiteY249" fmla="*/ 1844040 h 4168140"/>
                  <a:gd name="connsiteX250" fmla="*/ 2575560 w 11737340"/>
                  <a:gd name="connsiteY250" fmla="*/ 1744980 h 4168140"/>
                  <a:gd name="connsiteX251" fmla="*/ 2468880 w 11737340"/>
                  <a:gd name="connsiteY251" fmla="*/ 1645920 h 4168140"/>
                  <a:gd name="connsiteX252" fmla="*/ 2400300 w 11737340"/>
                  <a:gd name="connsiteY252" fmla="*/ 1607820 h 4168140"/>
                  <a:gd name="connsiteX253" fmla="*/ 2263140 w 11737340"/>
                  <a:gd name="connsiteY253" fmla="*/ 1501140 h 4168140"/>
                  <a:gd name="connsiteX254" fmla="*/ 2171700 w 11737340"/>
                  <a:gd name="connsiteY254" fmla="*/ 1432560 h 4168140"/>
                  <a:gd name="connsiteX255" fmla="*/ 2087880 w 11737340"/>
                  <a:gd name="connsiteY255" fmla="*/ 1363980 h 4168140"/>
                  <a:gd name="connsiteX256" fmla="*/ 1950720 w 11737340"/>
                  <a:gd name="connsiteY256" fmla="*/ 1272540 h 4168140"/>
                  <a:gd name="connsiteX257" fmla="*/ 1805940 w 11737340"/>
                  <a:gd name="connsiteY257" fmla="*/ 1135380 h 4168140"/>
                  <a:gd name="connsiteX258" fmla="*/ 1729740 w 11737340"/>
                  <a:gd name="connsiteY258" fmla="*/ 1089660 h 4168140"/>
                  <a:gd name="connsiteX259" fmla="*/ 1668780 w 11737340"/>
                  <a:gd name="connsiteY259" fmla="*/ 1043940 h 4168140"/>
                  <a:gd name="connsiteX260" fmla="*/ 1592580 w 11737340"/>
                  <a:gd name="connsiteY260" fmla="*/ 990600 h 4168140"/>
                  <a:gd name="connsiteX261" fmla="*/ 1470660 w 11737340"/>
                  <a:gd name="connsiteY261" fmla="*/ 891540 h 4168140"/>
                  <a:gd name="connsiteX262" fmla="*/ 1386840 w 11737340"/>
                  <a:gd name="connsiteY262" fmla="*/ 845820 h 4168140"/>
                  <a:gd name="connsiteX263" fmla="*/ 1318260 w 11737340"/>
                  <a:gd name="connsiteY263" fmla="*/ 784860 h 4168140"/>
                  <a:gd name="connsiteX264" fmla="*/ 1264920 w 11737340"/>
                  <a:gd name="connsiteY264" fmla="*/ 723900 h 4168140"/>
                  <a:gd name="connsiteX265" fmla="*/ 1181100 w 11737340"/>
                  <a:gd name="connsiteY265" fmla="*/ 647700 h 4168140"/>
                  <a:gd name="connsiteX266" fmla="*/ 1089660 w 11737340"/>
                  <a:gd name="connsiteY266" fmla="*/ 624840 h 4168140"/>
                  <a:gd name="connsiteX267" fmla="*/ 1021080 w 11737340"/>
                  <a:gd name="connsiteY267" fmla="*/ 586740 h 4168140"/>
                  <a:gd name="connsiteX268" fmla="*/ 937260 w 11737340"/>
                  <a:gd name="connsiteY268" fmla="*/ 548640 h 4168140"/>
                  <a:gd name="connsiteX269" fmla="*/ 830580 w 11737340"/>
                  <a:gd name="connsiteY269" fmla="*/ 510540 h 4168140"/>
                  <a:gd name="connsiteX270" fmla="*/ 754380 w 11737340"/>
                  <a:gd name="connsiteY270" fmla="*/ 457200 h 4168140"/>
                  <a:gd name="connsiteX271" fmla="*/ 708660 w 11737340"/>
                  <a:gd name="connsiteY271" fmla="*/ 419100 h 4168140"/>
                  <a:gd name="connsiteX272" fmla="*/ 609600 w 11737340"/>
                  <a:gd name="connsiteY272" fmla="*/ 396240 h 4168140"/>
                  <a:gd name="connsiteX273" fmla="*/ 548640 w 11737340"/>
                  <a:gd name="connsiteY273" fmla="*/ 320040 h 4168140"/>
                  <a:gd name="connsiteX274" fmla="*/ 510540 w 11737340"/>
                  <a:gd name="connsiteY274" fmla="*/ 251460 h 4168140"/>
                  <a:gd name="connsiteX275" fmla="*/ 464820 w 11737340"/>
                  <a:gd name="connsiteY275" fmla="*/ 190500 h 4168140"/>
                  <a:gd name="connsiteX276" fmla="*/ 411480 w 11737340"/>
                  <a:gd name="connsiteY276" fmla="*/ 137160 h 4168140"/>
                  <a:gd name="connsiteX277" fmla="*/ 373380 w 11737340"/>
                  <a:gd name="connsiteY277" fmla="*/ 45720 h 4168140"/>
                  <a:gd name="connsiteX278" fmla="*/ 342900 w 11737340"/>
                  <a:gd name="connsiteY278" fmla="*/ 0 h 4168140"/>
                  <a:gd name="connsiteX279" fmla="*/ 327660 w 11737340"/>
                  <a:gd name="connsiteY279" fmla="*/ 60960 h 4168140"/>
                  <a:gd name="connsiteX280" fmla="*/ 289560 w 11737340"/>
                  <a:gd name="connsiteY280" fmla="*/ 91440 h 4168140"/>
                  <a:gd name="connsiteX281" fmla="*/ 236220 w 11737340"/>
                  <a:gd name="connsiteY281" fmla="*/ 114300 h 4168140"/>
                  <a:gd name="connsiteX282" fmla="*/ 198120 w 11737340"/>
                  <a:gd name="connsiteY282" fmla="*/ 175260 h 4168140"/>
                  <a:gd name="connsiteX283" fmla="*/ 175260 w 11737340"/>
                  <a:gd name="connsiteY283" fmla="*/ 228600 h 4168140"/>
                  <a:gd name="connsiteX284" fmla="*/ 114300 w 11737340"/>
                  <a:gd name="connsiteY284" fmla="*/ 236220 h 4168140"/>
                  <a:gd name="connsiteX285" fmla="*/ 45720 w 11737340"/>
                  <a:gd name="connsiteY285" fmla="*/ 251460 h 4168140"/>
                  <a:gd name="connsiteX286" fmla="*/ 0 w 11737340"/>
                  <a:gd name="connsiteY286" fmla="*/ 281940 h 4168140"/>
                  <a:gd name="connsiteX287" fmla="*/ 68580 w 11737340"/>
                  <a:gd name="connsiteY287" fmla="*/ 320040 h 4168140"/>
                  <a:gd name="connsiteX0" fmla="*/ 68580 w 11737340"/>
                  <a:gd name="connsiteY0" fmla="*/ 320040 h 4168140"/>
                  <a:gd name="connsiteX1" fmla="*/ 121920 w 11737340"/>
                  <a:gd name="connsiteY1" fmla="*/ 381000 h 4168140"/>
                  <a:gd name="connsiteX2" fmla="*/ 198120 w 11737340"/>
                  <a:gd name="connsiteY2" fmla="*/ 419100 h 4168140"/>
                  <a:gd name="connsiteX3" fmla="*/ 320040 w 11737340"/>
                  <a:gd name="connsiteY3" fmla="*/ 510540 h 4168140"/>
                  <a:gd name="connsiteX4" fmla="*/ 411480 w 11737340"/>
                  <a:gd name="connsiteY4" fmla="*/ 563880 h 4168140"/>
                  <a:gd name="connsiteX5" fmla="*/ 472440 w 11737340"/>
                  <a:gd name="connsiteY5" fmla="*/ 632460 h 4168140"/>
                  <a:gd name="connsiteX6" fmla="*/ 601980 w 11737340"/>
                  <a:gd name="connsiteY6" fmla="*/ 708660 h 4168140"/>
                  <a:gd name="connsiteX7" fmla="*/ 739140 w 11737340"/>
                  <a:gd name="connsiteY7" fmla="*/ 784860 h 4168140"/>
                  <a:gd name="connsiteX8" fmla="*/ 861060 w 11737340"/>
                  <a:gd name="connsiteY8" fmla="*/ 868680 h 4168140"/>
                  <a:gd name="connsiteX9" fmla="*/ 944880 w 11737340"/>
                  <a:gd name="connsiteY9" fmla="*/ 952500 h 4168140"/>
                  <a:gd name="connsiteX10" fmla="*/ 1021080 w 11737340"/>
                  <a:gd name="connsiteY10" fmla="*/ 1005840 h 4168140"/>
                  <a:gd name="connsiteX11" fmla="*/ 1097280 w 11737340"/>
                  <a:gd name="connsiteY11" fmla="*/ 1043940 h 4168140"/>
                  <a:gd name="connsiteX12" fmla="*/ 1181100 w 11737340"/>
                  <a:gd name="connsiteY12" fmla="*/ 1104900 h 4168140"/>
                  <a:gd name="connsiteX13" fmla="*/ 1249680 w 11737340"/>
                  <a:gd name="connsiteY13" fmla="*/ 1150620 h 4168140"/>
                  <a:gd name="connsiteX14" fmla="*/ 1341120 w 11737340"/>
                  <a:gd name="connsiteY14" fmla="*/ 1196340 h 4168140"/>
                  <a:gd name="connsiteX15" fmla="*/ 1417320 w 11737340"/>
                  <a:gd name="connsiteY15" fmla="*/ 1257300 h 4168140"/>
                  <a:gd name="connsiteX16" fmla="*/ 1493520 w 11737340"/>
                  <a:gd name="connsiteY16" fmla="*/ 1333500 h 4168140"/>
                  <a:gd name="connsiteX17" fmla="*/ 1569720 w 11737340"/>
                  <a:gd name="connsiteY17" fmla="*/ 1356360 h 4168140"/>
                  <a:gd name="connsiteX18" fmla="*/ 1684020 w 11737340"/>
                  <a:gd name="connsiteY18" fmla="*/ 1424940 h 4168140"/>
                  <a:gd name="connsiteX19" fmla="*/ 1729740 w 11737340"/>
                  <a:gd name="connsiteY19" fmla="*/ 1485900 h 4168140"/>
                  <a:gd name="connsiteX20" fmla="*/ 1844040 w 11737340"/>
                  <a:gd name="connsiteY20" fmla="*/ 1569720 h 4168140"/>
                  <a:gd name="connsiteX21" fmla="*/ 1935480 w 11737340"/>
                  <a:gd name="connsiteY21" fmla="*/ 1615440 h 4168140"/>
                  <a:gd name="connsiteX22" fmla="*/ 2049780 w 11737340"/>
                  <a:gd name="connsiteY22" fmla="*/ 1691640 h 4168140"/>
                  <a:gd name="connsiteX23" fmla="*/ 2133600 w 11737340"/>
                  <a:gd name="connsiteY23" fmla="*/ 1729740 h 4168140"/>
                  <a:gd name="connsiteX24" fmla="*/ 2202180 w 11737340"/>
                  <a:gd name="connsiteY24" fmla="*/ 1805940 h 4168140"/>
                  <a:gd name="connsiteX25" fmla="*/ 2255520 w 11737340"/>
                  <a:gd name="connsiteY25" fmla="*/ 1821180 h 4168140"/>
                  <a:gd name="connsiteX26" fmla="*/ 2316480 w 11737340"/>
                  <a:gd name="connsiteY26" fmla="*/ 1866900 h 4168140"/>
                  <a:gd name="connsiteX27" fmla="*/ 2423160 w 11737340"/>
                  <a:gd name="connsiteY27" fmla="*/ 2004060 h 4168140"/>
                  <a:gd name="connsiteX28" fmla="*/ 2476500 w 11737340"/>
                  <a:gd name="connsiteY28" fmla="*/ 2087880 h 4168140"/>
                  <a:gd name="connsiteX29" fmla="*/ 2567940 w 11737340"/>
                  <a:gd name="connsiteY29" fmla="*/ 2148840 h 4168140"/>
                  <a:gd name="connsiteX30" fmla="*/ 2682240 w 11737340"/>
                  <a:gd name="connsiteY30" fmla="*/ 2186940 h 4168140"/>
                  <a:gd name="connsiteX31" fmla="*/ 2743200 w 11737340"/>
                  <a:gd name="connsiteY31" fmla="*/ 2209800 h 4168140"/>
                  <a:gd name="connsiteX32" fmla="*/ 2811780 w 11737340"/>
                  <a:gd name="connsiteY32" fmla="*/ 2247900 h 4168140"/>
                  <a:gd name="connsiteX33" fmla="*/ 2887980 w 11737340"/>
                  <a:gd name="connsiteY33" fmla="*/ 2301240 h 4168140"/>
                  <a:gd name="connsiteX34" fmla="*/ 2979420 w 11737340"/>
                  <a:gd name="connsiteY34" fmla="*/ 2385060 h 4168140"/>
                  <a:gd name="connsiteX35" fmla="*/ 3055620 w 11737340"/>
                  <a:gd name="connsiteY35" fmla="*/ 2461260 h 4168140"/>
                  <a:gd name="connsiteX36" fmla="*/ 3139440 w 11737340"/>
                  <a:gd name="connsiteY36" fmla="*/ 2537460 h 4168140"/>
                  <a:gd name="connsiteX37" fmla="*/ 3261360 w 11737340"/>
                  <a:gd name="connsiteY37" fmla="*/ 2628900 h 4168140"/>
                  <a:gd name="connsiteX38" fmla="*/ 3345180 w 11737340"/>
                  <a:gd name="connsiteY38" fmla="*/ 2720340 h 4168140"/>
                  <a:gd name="connsiteX39" fmla="*/ 3444240 w 11737340"/>
                  <a:gd name="connsiteY39" fmla="*/ 2796540 h 4168140"/>
                  <a:gd name="connsiteX40" fmla="*/ 3558540 w 11737340"/>
                  <a:gd name="connsiteY40" fmla="*/ 2872740 h 4168140"/>
                  <a:gd name="connsiteX41" fmla="*/ 3619500 w 11737340"/>
                  <a:gd name="connsiteY41" fmla="*/ 2979420 h 4168140"/>
                  <a:gd name="connsiteX42" fmla="*/ 3619500 w 11737340"/>
                  <a:gd name="connsiteY42" fmla="*/ 2979420 h 4168140"/>
                  <a:gd name="connsiteX43" fmla="*/ 3649980 w 11737340"/>
                  <a:gd name="connsiteY43" fmla="*/ 3048000 h 4168140"/>
                  <a:gd name="connsiteX44" fmla="*/ 3703320 w 11737340"/>
                  <a:gd name="connsiteY44" fmla="*/ 3086100 h 4168140"/>
                  <a:gd name="connsiteX45" fmla="*/ 3764280 w 11737340"/>
                  <a:gd name="connsiteY45" fmla="*/ 3063240 h 4168140"/>
                  <a:gd name="connsiteX46" fmla="*/ 3848100 w 11737340"/>
                  <a:gd name="connsiteY46" fmla="*/ 3025140 h 4168140"/>
                  <a:gd name="connsiteX47" fmla="*/ 3916680 w 11737340"/>
                  <a:gd name="connsiteY47" fmla="*/ 3032760 h 4168140"/>
                  <a:gd name="connsiteX48" fmla="*/ 4030980 w 11737340"/>
                  <a:gd name="connsiteY48" fmla="*/ 3063240 h 4168140"/>
                  <a:gd name="connsiteX49" fmla="*/ 4137660 w 11737340"/>
                  <a:gd name="connsiteY49" fmla="*/ 3101340 h 4168140"/>
                  <a:gd name="connsiteX50" fmla="*/ 4259580 w 11737340"/>
                  <a:gd name="connsiteY50" fmla="*/ 3147060 h 4168140"/>
                  <a:gd name="connsiteX51" fmla="*/ 4381500 w 11737340"/>
                  <a:gd name="connsiteY51" fmla="*/ 3192780 h 4168140"/>
                  <a:gd name="connsiteX52" fmla="*/ 4526280 w 11737340"/>
                  <a:gd name="connsiteY52" fmla="*/ 3276600 h 4168140"/>
                  <a:gd name="connsiteX53" fmla="*/ 4587240 w 11737340"/>
                  <a:gd name="connsiteY53" fmla="*/ 3299460 h 4168140"/>
                  <a:gd name="connsiteX54" fmla="*/ 4610100 w 11737340"/>
                  <a:gd name="connsiteY54" fmla="*/ 3352800 h 4168140"/>
                  <a:gd name="connsiteX55" fmla="*/ 4648200 w 11737340"/>
                  <a:gd name="connsiteY55" fmla="*/ 3436620 h 4168140"/>
                  <a:gd name="connsiteX56" fmla="*/ 4671060 w 11737340"/>
                  <a:gd name="connsiteY56" fmla="*/ 3520440 h 4168140"/>
                  <a:gd name="connsiteX57" fmla="*/ 4678680 w 11737340"/>
                  <a:gd name="connsiteY57" fmla="*/ 3589020 h 4168140"/>
                  <a:gd name="connsiteX58" fmla="*/ 4686300 w 11737340"/>
                  <a:gd name="connsiteY58" fmla="*/ 3649980 h 4168140"/>
                  <a:gd name="connsiteX59" fmla="*/ 4724400 w 11737340"/>
                  <a:gd name="connsiteY59" fmla="*/ 3680460 h 4168140"/>
                  <a:gd name="connsiteX60" fmla="*/ 4785360 w 11737340"/>
                  <a:gd name="connsiteY60" fmla="*/ 3672840 h 4168140"/>
                  <a:gd name="connsiteX61" fmla="*/ 4869180 w 11737340"/>
                  <a:gd name="connsiteY61" fmla="*/ 3703320 h 4168140"/>
                  <a:gd name="connsiteX62" fmla="*/ 4914900 w 11737340"/>
                  <a:gd name="connsiteY62" fmla="*/ 3756660 h 4168140"/>
                  <a:gd name="connsiteX63" fmla="*/ 5105400 w 11737340"/>
                  <a:gd name="connsiteY63" fmla="*/ 3832860 h 4168140"/>
                  <a:gd name="connsiteX64" fmla="*/ 5173980 w 11737340"/>
                  <a:gd name="connsiteY64" fmla="*/ 3886200 h 4168140"/>
                  <a:gd name="connsiteX65" fmla="*/ 5242560 w 11737340"/>
                  <a:gd name="connsiteY65" fmla="*/ 3924300 h 4168140"/>
                  <a:gd name="connsiteX66" fmla="*/ 5364480 w 11737340"/>
                  <a:gd name="connsiteY66" fmla="*/ 3962400 h 4168140"/>
                  <a:gd name="connsiteX67" fmla="*/ 5516880 w 11737340"/>
                  <a:gd name="connsiteY67" fmla="*/ 4046220 h 4168140"/>
                  <a:gd name="connsiteX68" fmla="*/ 5585460 w 11737340"/>
                  <a:gd name="connsiteY68" fmla="*/ 4099560 h 4168140"/>
                  <a:gd name="connsiteX69" fmla="*/ 5661660 w 11737340"/>
                  <a:gd name="connsiteY69" fmla="*/ 4122420 h 4168140"/>
                  <a:gd name="connsiteX70" fmla="*/ 5745480 w 11737340"/>
                  <a:gd name="connsiteY70" fmla="*/ 4130040 h 4168140"/>
                  <a:gd name="connsiteX71" fmla="*/ 5836920 w 11737340"/>
                  <a:gd name="connsiteY71" fmla="*/ 4130040 h 4168140"/>
                  <a:gd name="connsiteX72" fmla="*/ 5951220 w 11737340"/>
                  <a:gd name="connsiteY72" fmla="*/ 4145280 h 4168140"/>
                  <a:gd name="connsiteX73" fmla="*/ 6035040 w 11737340"/>
                  <a:gd name="connsiteY73" fmla="*/ 4168140 h 4168140"/>
                  <a:gd name="connsiteX74" fmla="*/ 6149340 w 11737340"/>
                  <a:gd name="connsiteY74" fmla="*/ 4137660 h 4168140"/>
                  <a:gd name="connsiteX75" fmla="*/ 6286500 w 11737340"/>
                  <a:gd name="connsiteY75" fmla="*/ 4114800 h 4168140"/>
                  <a:gd name="connsiteX76" fmla="*/ 6393180 w 11737340"/>
                  <a:gd name="connsiteY76" fmla="*/ 4053840 h 4168140"/>
                  <a:gd name="connsiteX77" fmla="*/ 6484620 w 11737340"/>
                  <a:gd name="connsiteY77" fmla="*/ 4038600 h 4168140"/>
                  <a:gd name="connsiteX78" fmla="*/ 6583680 w 11737340"/>
                  <a:gd name="connsiteY78" fmla="*/ 3970020 h 4168140"/>
                  <a:gd name="connsiteX79" fmla="*/ 6697980 w 11737340"/>
                  <a:gd name="connsiteY79" fmla="*/ 3886200 h 4168140"/>
                  <a:gd name="connsiteX80" fmla="*/ 6751320 w 11737340"/>
                  <a:gd name="connsiteY80" fmla="*/ 3822700 h 4168140"/>
                  <a:gd name="connsiteX81" fmla="*/ 6842760 w 11737340"/>
                  <a:gd name="connsiteY81" fmla="*/ 3733800 h 4168140"/>
                  <a:gd name="connsiteX82" fmla="*/ 6972300 w 11737340"/>
                  <a:gd name="connsiteY82" fmla="*/ 3642360 h 4168140"/>
                  <a:gd name="connsiteX83" fmla="*/ 7078980 w 11737340"/>
                  <a:gd name="connsiteY83" fmla="*/ 3528060 h 4168140"/>
                  <a:gd name="connsiteX84" fmla="*/ 7165340 w 11737340"/>
                  <a:gd name="connsiteY84" fmla="*/ 3454400 h 4168140"/>
                  <a:gd name="connsiteX85" fmla="*/ 7287260 w 11737340"/>
                  <a:gd name="connsiteY85" fmla="*/ 3296920 h 4168140"/>
                  <a:gd name="connsiteX86" fmla="*/ 7338060 w 11737340"/>
                  <a:gd name="connsiteY86" fmla="*/ 3200400 h 4168140"/>
                  <a:gd name="connsiteX87" fmla="*/ 7383780 w 11737340"/>
                  <a:gd name="connsiteY87" fmla="*/ 3144520 h 4168140"/>
                  <a:gd name="connsiteX88" fmla="*/ 7444740 w 11737340"/>
                  <a:gd name="connsiteY88" fmla="*/ 3093720 h 4168140"/>
                  <a:gd name="connsiteX89" fmla="*/ 7513320 w 11737340"/>
                  <a:gd name="connsiteY89" fmla="*/ 3101340 h 4168140"/>
                  <a:gd name="connsiteX90" fmla="*/ 7576820 w 11737340"/>
                  <a:gd name="connsiteY90" fmla="*/ 3093720 h 4168140"/>
                  <a:gd name="connsiteX91" fmla="*/ 7729220 w 11737340"/>
                  <a:gd name="connsiteY91" fmla="*/ 3136900 h 4168140"/>
                  <a:gd name="connsiteX92" fmla="*/ 7833360 w 11737340"/>
                  <a:gd name="connsiteY92" fmla="*/ 3180080 h 4168140"/>
                  <a:gd name="connsiteX93" fmla="*/ 7967980 w 11737340"/>
                  <a:gd name="connsiteY93" fmla="*/ 3208020 h 4168140"/>
                  <a:gd name="connsiteX94" fmla="*/ 8161020 w 11737340"/>
                  <a:gd name="connsiteY94" fmla="*/ 3296920 h 4168140"/>
                  <a:gd name="connsiteX95" fmla="*/ 8293100 w 11737340"/>
                  <a:gd name="connsiteY95" fmla="*/ 3370580 h 4168140"/>
                  <a:gd name="connsiteX96" fmla="*/ 8371840 w 11737340"/>
                  <a:gd name="connsiteY96" fmla="*/ 3395980 h 4168140"/>
                  <a:gd name="connsiteX97" fmla="*/ 8468360 w 11737340"/>
                  <a:gd name="connsiteY97" fmla="*/ 3434080 h 4168140"/>
                  <a:gd name="connsiteX98" fmla="*/ 8582660 w 11737340"/>
                  <a:gd name="connsiteY98" fmla="*/ 3528060 h 4168140"/>
                  <a:gd name="connsiteX99" fmla="*/ 8641080 w 11737340"/>
                  <a:gd name="connsiteY99" fmla="*/ 3566160 h 4168140"/>
                  <a:gd name="connsiteX100" fmla="*/ 8702040 w 11737340"/>
                  <a:gd name="connsiteY100" fmla="*/ 3604260 h 4168140"/>
                  <a:gd name="connsiteX101" fmla="*/ 8763000 w 11737340"/>
                  <a:gd name="connsiteY101" fmla="*/ 3634740 h 4168140"/>
                  <a:gd name="connsiteX102" fmla="*/ 8846820 w 11737340"/>
                  <a:gd name="connsiteY102" fmla="*/ 3632200 h 4168140"/>
                  <a:gd name="connsiteX103" fmla="*/ 8968740 w 11737340"/>
                  <a:gd name="connsiteY103" fmla="*/ 3634740 h 4168140"/>
                  <a:gd name="connsiteX104" fmla="*/ 9060180 w 11737340"/>
                  <a:gd name="connsiteY104" fmla="*/ 3642360 h 4168140"/>
                  <a:gd name="connsiteX105" fmla="*/ 9151620 w 11737340"/>
                  <a:gd name="connsiteY105" fmla="*/ 3657600 h 4168140"/>
                  <a:gd name="connsiteX106" fmla="*/ 9230360 w 11737340"/>
                  <a:gd name="connsiteY106" fmla="*/ 3657600 h 4168140"/>
                  <a:gd name="connsiteX107" fmla="*/ 9331960 w 11737340"/>
                  <a:gd name="connsiteY107" fmla="*/ 3629660 h 4168140"/>
                  <a:gd name="connsiteX108" fmla="*/ 9433560 w 11737340"/>
                  <a:gd name="connsiteY108" fmla="*/ 3589020 h 4168140"/>
                  <a:gd name="connsiteX109" fmla="*/ 9535160 w 11737340"/>
                  <a:gd name="connsiteY109" fmla="*/ 3540760 h 4168140"/>
                  <a:gd name="connsiteX110" fmla="*/ 9646920 w 11737340"/>
                  <a:gd name="connsiteY110" fmla="*/ 3489960 h 4168140"/>
                  <a:gd name="connsiteX111" fmla="*/ 9784080 w 11737340"/>
                  <a:gd name="connsiteY111" fmla="*/ 3444240 h 4168140"/>
                  <a:gd name="connsiteX112" fmla="*/ 9860280 w 11737340"/>
                  <a:gd name="connsiteY112" fmla="*/ 3383280 h 4168140"/>
                  <a:gd name="connsiteX113" fmla="*/ 9921240 w 11737340"/>
                  <a:gd name="connsiteY113" fmla="*/ 3314700 h 4168140"/>
                  <a:gd name="connsiteX114" fmla="*/ 9997440 w 11737340"/>
                  <a:gd name="connsiteY114" fmla="*/ 3208020 h 4168140"/>
                  <a:gd name="connsiteX115" fmla="*/ 10043160 w 11737340"/>
                  <a:gd name="connsiteY115" fmla="*/ 3101340 h 4168140"/>
                  <a:gd name="connsiteX116" fmla="*/ 10104120 w 11737340"/>
                  <a:gd name="connsiteY116" fmla="*/ 3017520 h 4168140"/>
                  <a:gd name="connsiteX117" fmla="*/ 10157460 w 11737340"/>
                  <a:gd name="connsiteY117" fmla="*/ 2933700 h 4168140"/>
                  <a:gd name="connsiteX118" fmla="*/ 10218420 w 11737340"/>
                  <a:gd name="connsiteY118" fmla="*/ 2849880 h 4168140"/>
                  <a:gd name="connsiteX119" fmla="*/ 10294620 w 11737340"/>
                  <a:gd name="connsiteY119" fmla="*/ 2735580 h 4168140"/>
                  <a:gd name="connsiteX120" fmla="*/ 10347960 w 11737340"/>
                  <a:gd name="connsiteY120" fmla="*/ 2621280 h 4168140"/>
                  <a:gd name="connsiteX121" fmla="*/ 10431780 w 11737340"/>
                  <a:gd name="connsiteY121" fmla="*/ 2499360 h 4168140"/>
                  <a:gd name="connsiteX122" fmla="*/ 10500360 w 11737340"/>
                  <a:gd name="connsiteY122" fmla="*/ 2354580 h 4168140"/>
                  <a:gd name="connsiteX123" fmla="*/ 10553700 w 11737340"/>
                  <a:gd name="connsiteY123" fmla="*/ 2263140 h 4168140"/>
                  <a:gd name="connsiteX124" fmla="*/ 10584180 w 11737340"/>
                  <a:gd name="connsiteY124" fmla="*/ 2194560 h 4168140"/>
                  <a:gd name="connsiteX125" fmla="*/ 10624820 w 11737340"/>
                  <a:gd name="connsiteY125" fmla="*/ 2125980 h 4168140"/>
                  <a:gd name="connsiteX126" fmla="*/ 10675620 w 11737340"/>
                  <a:gd name="connsiteY126" fmla="*/ 2049780 h 4168140"/>
                  <a:gd name="connsiteX127" fmla="*/ 10690860 w 11737340"/>
                  <a:gd name="connsiteY127" fmla="*/ 1988820 h 4168140"/>
                  <a:gd name="connsiteX128" fmla="*/ 10713720 w 11737340"/>
                  <a:gd name="connsiteY128" fmla="*/ 1927860 h 4168140"/>
                  <a:gd name="connsiteX129" fmla="*/ 10767060 w 11737340"/>
                  <a:gd name="connsiteY129" fmla="*/ 1859280 h 4168140"/>
                  <a:gd name="connsiteX130" fmla="*/ 10873740 w 11737340"/>
                  <a:gd name="connsiteY130" fmla="*/ 1828800 h 4168140"/>
                  <a:gd name="connsiteX131" fmla="*/ 11079480 w 11737340"/>
                  <a:gd name="connsiteY131" fmla="*/ 1767840 h 4168140"/>
                  <a:gd name="connsiteX132" fmla="*/ 11247120 w 11737340"/>
                  <a:gd name="connsiteY132" fmla="*/ 1684020 h 4168140"/>
                  <a:gd name="connsiteX133" fmla="*/ 11407140 w 11737340"/>
                  <a:gd name="connsiteY133" fmla="*/ 1628140 h 4168140"/>
                  <a:gd name="connsiteX134" fmla="*/ 11490960 w 11737340"/>
                  <a:gd name="connsiteY134" fmla="*/ 1577340 h 4168140"/>
                  <a:gd name="connsiteX135" fmla="*/ 11635740 w 11737340"/>
                  <a:gd name="connsiteY135" fmla="*/ 1508760 h 4168140"/>
                  <a:gd name="connsiteX136" fmla="*/ 11737340 w 11737340"/>
                  <a:gd name="connsiteY136" fmla="*/ 1442720 h 4168140"/>
                  <a:gd name="connsiteX137" fmla="*/ 11620500 w 11737340"/>
                  <a:gd name="connsiteY137" fmla="*/ 1417320 h 4168140"/>
                  <a:gd name="connsiteX138" fmla="*/ 11567160 w 11737340"/>
                  <a:gd name="connsiteY138" fmla="*/ 1379220 h 4168140"/>
                  <a:gd name="connsiteX139" fmla="*/ 11498580 w 11737340"/>
                  <a:gd name="connsiteY139" fmla="*/ 1318260 h 4168140"/>
                  <a:gd name="connsiteX140" fmla="*/ 11468100 w 11737340"/>
                  <a:gd name="connsiteY140" fmla="*/ 1280160 h 4168140"/>
                  <a:gd name="connsiteX141" fmla="*/ 11442700 w 11737340"/>
                  <a:gd name="connsiteY141" fmla="*/ 1231900 h 4168140"/>
                  <a:gd name="connsiteX142" fmla="*/ 11384280 w 11737340"/>
                  <a:gd name="connsiteY142" fmla="*/ 1310640 h 4168140"/>
                  <a:gd name="connsiteX143" fmla="*/ 11353800 w 11737340"/>
                  <a:gd name="connsiteY143" fmla="*/ 1356360 h 4168140"/>
                  <a:gd name="connsiteX144" fmla="*/ 11224260 w 11737340"/>
                  <a:gd name="connsiteY144" fmla="*/ 1417320 h 4168140"/>
                  <a:gd name="connsiteX145" fmla="*/ 11109960 w 11737340"/>
                  <a:gd name="connsiteY145" fmla="*/ 1463040 h 4168140"/>
                  <a:gd name="connsiteX146" fmla="*/ 10911840 w 11737340"/>
                  <a:gd name="connsiteY146" fmla="*/ 1524000 h 4168140"/>
                  <a:gd name="connsiteX147" fmla="*/ 10774680 w 11737340"/>
                  <a:gd name="connsiteY147" fmla="*/ 1546860 h 4168140"/>
                  <a:gd name="connsiteX148" fmla="*/ 10675620 w 11737340"/>
                  <a:gd name="connsiteY148" fmla="*/ 1615440 h 4168140"/>
                  <a:gd name="connsiteX149" fmla="*/ 10568940 w 11737340"/>
                  <a:gd name="connsiteY149" fmla="*/ 1676400 h 4168140"/>
                  <a:gd name="connsiteX150" fmla="*/ 10485120 w 11737340"/>
                  <a:gd name="connsiteY150" fmla="*/ 1760220 h 4168140"/>
                  <a:gd name="connsiteX151" fmla="*/ 10454640 w 11737340"/>
                  <a:gd name="connsiteY151" fmla="*/ 1836420 h 4168140"/>
                  <a:gd name="connsiteX152" fmla="*/ 10416540 w 11737340"/>
                  <a:gd name="connsiteY152" fmla="*/ 1927860 h 4168140"/>
                  <a:gd name="connsiteX153" fmla="*/ 10401300 w 11737340"/>
                  <a:gd name="connsiteY153" fmla="*/ 2004060 h 4168140"/>
                  <a:gd name="connsiteX154" fmla="*/ 10363200 w 11737340"/>
                  <a:gd name="connsiteY154" fmla="*/ 2095500 h 4168140"/>
                  <a:gd name="connsiteX155" fmla="*/ 10317480 w 11737340"/>
                  <a:gd name="connsiteY155" fmla="*/ 2225040 h 4168140"/>
                  <a:gd name="connsiteX156" fmla="*/ 10287000 w 11737340"/>
                  <a:gd name="connsiteY156" fmla="*/ 2346960 h 4168140"/>
                  <a:gd name="connsiteX157" fmla="*/ 10218420 w 11737340"/>
                  <a:gd name="connsiteY157" fmla="*/ 2499360 h 4168140"/>
                  <a:gd name="connsiteX158" fmla="*/ 10134600 w 11737340"/>
                  <a:gd name="connsiteY158" fmla="*/ 2621280 h 4168140"/>
                  <a:gd name="connsiteX159" fmla="*/ 10043160 w 11737340"/>
                  <a:gd name="connsiteY159" fmla="*/ 2735580 h 4168140"/>
                  <a:gd name="connsiteX160" fmla="*/ 9974580 w 11737340"/>
                  <a:gd name="connsiteY160" fmla="*/ 2857500 h 4168140"/>
                  <a:gd name="connsiteX161" fmla="*/ 9906000 w 11737340"/>
                  <a:gd name="connsiteY161" fmla="*/ 2941320 h 4168140"/>
                  <a:gd name="connsiteX162" fmla="*/ 9860280 w 11737340"/>
                  <a:gd name="connsiteY162" fmla="*/ 3032760 h 4168140"/>
                  <a:gd name="connsiteX163" fmla="*/ 9806940 w 11737340"/>
                  <a:gd name="connsiteY163" fmla="*/ 3116580 h 4168140"/>
                  <a:gd name="connsiteX164" fmla="*/ 9715500 w 11737340"/>
                  <a:gd name="connsiteY164" fmla="*/ 3208020 h 4168140"/>
                  <a:gd name="connsiteX165" fmla="*/ 9616440 w 11737340"/>
                  <a:gd name="connsiteY165" fmla="*/ 3261360 h 4168140"/>
                  <a:gd name="connsiteX166" fmla="*/ 9532620 w 11737340"/>
                  <a:gd name="connsiteY166" fmla="*/ 3329940 h 4168140"/>
                  <a:gd name="connsiteX167" fmla="*/ 9471660 w 11737340"/>
                  <a:gd name="connsiteY167" fmla="*/ 3375660 h 4168140"/>
                  <a:gd name="connsiteX168" fmla="*/ 9410700 w 11737340"/>
                  <a:gd name="connsiteY168" fmla="*/ 3429000 h 4168140"/>
                  <a:gd name="connsiteX169" fmla="*/ 9288780 w 11737340"/>
                  <a:gd name="connsiteY169" fmla="*/ 3436620 h 4168140"/>
                  <a:gd name="connsiteX170" fmla="*/ 9166860 w 11737340"/>
                  <a:gd name="connsiteY170" fmla="*/ 3444240 h 4168140"/>
                  <a:gd name="connsiteX171" fmla="*/ 9029700 w 11737340"/>
                  <a:gd name="connsiteY171" fmla="*/ 3413760 h 4168140"/>
                  <a:gd name="connsiteX172" fmla="*/ 8823960 w 11737340"/>
                  <a:gd name="connsiteY172" fmla="*/ 3360420 h 4168140"/>
                  <a:gd name="connsiteX173" fmla="*/ 8679180 w 11737340"/>
                  <a:gd name="connsiteY173" fmla="*/ 3329940 h 4168140"/>
                  <a:gd name="connsiteX174" fmla="*/ 8572500 w 11737340"/>
                  <a:gd name="connsiteY174" fmla="*/ 3276600 h 4168140"/>
                  <a:gd name="connsiteX175" fmla="*/ 8465820 w 11737340"/>
                  <a:gd name="connsiteY175" fmla="*/ 3215640 h 4168140"/>
                  <a:gd name="connsiteX176" fmla="*/ 8321040 w 11737340"/>
                  <a:gd name="connsiteY176" fmla="*/ 3177540 h 4168140"/>
                  <a:gd name="connsiteX177" fmla="*/ 8199120 w 11737340"/>
                  <a:gd name="connsiteY177" fmla="*/ 3131820 h 4168140"/>
                  <a:gd name="connsiteX178" fmla="*/ 8069580 w 11737340"/>
                  <a:gd name="connsiteY178" fmla="*/ 3078480 h 4168140"/>
                  <a:gd name="connsiteX179" fmla="*/ 7917180 w 11737340"/>
                  <a:gd name="connsiteY179" fmla="*/ 2994660 h 4168140"/>
                  <a:gd name="connsiteX180" fmla="*/ 7787640 w 11737340"/>
                  <a:gd name="connsiteY180" fmla="*/ 2971800 h 4168140"/>
                  <a:gd name="connsiteX181" fmla="*/ 7719060 w 11737340"/>
                  <a:gd name="connsiteY181" fmla="*/ 2933700 h 4168140"/>
                  <a:gd name="connsiteX182" fmla="*/ 7612380 w 11737340"/>
                  <a:gd name="connsiteY182" fmla="*/ 2903220 h 4168140"/>
                  <a:gd name="connsiteX183" fmla="*/ 7566660 w 11737340"/>
                  <a:gd name="connsiteY183" fmla="*/ 2887980 h 4168140"/>
                  <a:gd name="connsiteX184" fmla="*/ 7551420 w 11737340"/>
                  <a:gd name="connsiteY184" fmla="*/ 2849880 h 4168140"/>
                  <a:gd name="connsiteX185" fmla="*/ 7533640 w 11737340"/>
                  <a:gd name="connsiteY185" fmla="*/ 2788920 h 4168140"/>
                  <a:gd name="connsiteX186" fmla="*/ 7475220 w 11737340"/>
                  <a:gd name="connsiteY186" fmla="*/ 2857500 h 4168140"/>
                  <a:gd name="connsiteX187" fmla="*/ 7414260 w 11737340"/>
                  <a:gd name="connsiteY187" fmla="*/ 2887980 h 4168140"/>
                  <a:gd name="connsiteX188" fmla="*/ 7345680 w 11737340"/>
                  <a:gd name="connsiteY188" fmla="*/ 2971800 h 4168140"/>
                  <a:gd name="connsiteX189" fmla="*/ 7315200 w 11737340"/>
                  <a:gd name="connsiteY189" fmla="*/ 2994660 h 4168140"/>
                  <a:gd name="connsiteX190" fmla="*/ 7261860 w 11737340"/>
                  <a:gd name="connsiteY190" fmla="*/ 3009900 h 4168140"/>
                  <a:gd name="connsiteX191" fmla="*/ 7193280 w 11737340"/>
                  <a:gd name="connsiteY191" fmla="*/ 3025140 h 4168140"/>
                  <a:gd name="connsiteX192" fmla="*/ 7155180 w 11737340"/>
                  <a:gd name="connsiteY192" fmla="*/ 3078480 h 4168140"/>
                  <a:gd name="connsiteX193" fmla="*/ 7109460 w 11737340"/>
                  <a:gd name="connsiteY193" fmla="*/ 3154680 h 4168140"/>
                  <a:gd name="connsiteX194" fmla="*/ 7048500 w 11737340"/>
                  <a:gd name="connsiteY194" fmla="*/ 3246120 h 4168140"/>
                  <a:gd name="connsiteX195" fmla="*/ 6995160 w 11737340"/>
                  <a:gd name="connsiteY195" fmla="*/ 3307080 h 4168140"/>
                  <a:gd name="connsiteX196" fmla="*/ 6972300 w 11737340"/>
                  <a:gd name="connsiteY196" fmla="*/ 3352800 h 4168140"/>
                  <a:gd name="connsiteX197" fmla="*/ 6949440 w 11737340"/>
                  <a:gd name="connsiteY197" fmla="*/ 3413760 h 4168140"/>
                  <a:gd name="connsiteX198" fmla="*/ 6949440 w 11737340"/>
                  <a:gd name="connsiteY198" fmla="*/ 3413760 h 4168140"/>
                  <a:gd name="connsiteX199" fmla="*/ 6911340 w 11737340"/>
                  <a:gd name="connsiteY199" fmla="*/ 3474720 h 4168140"/>
                  <a:gd name="connsiteX200" fmla="*/ 6888480 w 11737340"/>
                  <a:gd name="connsiteY200" fmla="*/ 3505200 h 4168140"/>
                  <a:gd name="connsiteX201" fmla="*/ 6819900 w 11737340"/>
                  <a:gd name="connsiteY201" fmla="*/ 3566160 h 4168140"/>
                  <a:gd name="connsiteX202" fmla="*/ 6743700 w 11737340"/>
                  <a:gd name="connsiteY202" fmla="*/ 3581400 h 4168140"/>
                  <a:gd name="connsiteX203" fmla="*/ 6675120 w 11737340"/>
                  <a:gd name="connsiteY203" fmla="*/ 3657600 h 4168140"/>
                  <a:gd name="connsiteX204" fmla="*/ 6629400 w 11737340"/>
                  <a:gd name="connsiteY204" fmla="*/ 3718560 h 4168140"/>
                  <a:gd name="connsiteX205" fmla="*/ 6576060 w 11737340"/>
                  <a:gd name="connsiteY205" fmla="*/ 3779520 h 4168140"/>
                  <a:gd name="connsiteX206" fmla="*/ 6484620 w 11737340"/>
                  <a:gd name="connsiteY206" fmla="*/ 3817620 h 4168140"/>
                  <a:gd name="connsiteX207" fmla="*/ 6400800 w 11737340"/>
                  <a:gd name="connsiteY207" fmla="*/ 3832860 h 4168140"/>
                  <a:gd name="connsiteX208" fmla="*/ 6263640 w 11737340"/>
                  <a:gd name="connsiteY208" fmla="*/ 3870960 h 4168140"/>
                  <a:gd name="connsiteX209" fmla="*/ 6126480 w 11737340"/>
                  <a:gd name="connsiteY209" fmla="*/ 3901440 h 4168140"/>
                  <a:gd name="connsiteX210" fmla="*/ 6027420 w 11737340"/>
                  <a:gd name="connsiteY210" fmla="*/ 3916680 h 4168140"/>
                  <a:gd name="connsiteX211" fmla="*/ 5890260 w 11737340"/>
                  <a:gd name="connsiteY211" fmla="*/ 3878580 h 4168140"/>
                  <a:gd name="connsiteX212" fmla="*/ 5821680 w 11737340"/>
                  <a:gd name="connsiteY212" fmla="*/ 3863340 h 4168140"/>
                  <a:gd name="connsiteX213" fmla="*/ 5737860 w 11737340"/>
                  <a:gd name="connsiteY213" fmla="*/ 3825240 h 4168140"/>
                  <a:gd name="connsiteX214" fmla="*/ 5638800 w 11737340"/>
                  <a:gd name="connsiteY214" fmla="*/ 3794760 h 4168140"/>
                  <a:gd name="connsiteX215" fmla="*/ 5524500 w 11737340"/>
                  <a:gd name="connsiteY215" fmla="*/ 3756660 h 4168140"/>
                  <a:gd name="connsiteX216" fmla="*/ 5448300 w 11737340"/>
                  <a:gd name="connsiteY216" fmla="*/ 3718560 h 4168140"/>
                  <a:gd name="connsiteX217" fmla="*/ 5349240 w 11737340"/>
                  <a:gd name="connsiteY217" fmla="*/ 3657600 h 4168140"/>
                  <a:gd name="connsiteX218" fmla="*/ 5295900 w 11737340"/>
                  <a:gd name="connsiteY218" fmla="*/ 3619500 h 4168140"/>
                  <a:gd name="connsiteX219" fmla="*/ 5234940 w 11737340"/>
                  <a:gd name="connsiteY219" fmla="*/ 3596640 h 4168140"/>
                  <a:gd name="connsiteX220" fmla="*/ 5135880 w 11737340"/>
                  <a:gd name="connsiteY220" fmla="*/ 3550920 h 4168140"/>
                  <a:gd name="connsiteX221" fmla="*/ 5059680 w 11737340"/>
                  <a:gd name="connsiteY221" fmla="*/ 3505200 h 4168140"/>
                  <a:gd name="connsiteX222" fmla="*/ 5029200 w 11737340"/>
                  <a:gd name="connsiteY222" fmla="*/ 3482340 h 4168140"/>
                  <a:gd name="connsiteX223" fmla="*/ 4960620 w 11737340"/>
                  <a:gd name="connsiteY223" fmla="*/ 3413760 h 4168140"/>
                  <a:gd name="connsiteX224" fmla="*/ 4876800 w 11737340"/>
                  <a:gd name="connsiteY224" fmla="*/ 3299460 h 4168140"/>
                  <a:gd name="connsiteX225" fmla="*/ 4808220 w 11737340"/>
                  <a:gd name="connsiteY225" fmla="*/ 3200400 h 4168140"/>
                  <a:gd name="connsiteX226" fmla="*/ 4777740 w 11737340"/>
                  <a:gd name="connsiteY226" fmla="*/ 3147060 h 4168140"/>
                  <a:gd name="connsiteX227" fmla="*/ 4724400 w 11737340"/>
                  <a:gd name="connsiteY227" fmla="*/ 3108960 h 4168140"/>
                  <a:gd name="connsiteX228" fmla="*/ 4648200 w 11737340"/>
                  <a:gd name="connsiteY228" fmla="*/ 3063240 h 4168140"/>
                  <a:gd name="connsiteX229" fmla="*/ 4533900 w 11737340"/>
                  <a:gd name="connsiteY229" fmla="*/ 2979420 h 4168140"/>
                  <a:gd name="connsiteX230" fmla="*/ 4427220 w 11737340"/>
                  <a:gd name="connsiteY230" fmla="*/ 2941320 h 4168140"/>
                  <a:gd name="connsiteX231" fmla="*/ 4366260 w 11737340"/>
                  <a:gd name="connsiteY231" fmla="*/ 2903220 h 4168140"/>
                  <a:gd name="connsiteX232" fmla="*/ 4244340 w 11737340"/>
                  <a:gd name="connsiteY232" fmla="*/ 2842260 h 4168140"/>
                  <a:gd name="connsiteX233" fmla="*/ 4145280 w 11737340"/>
                  <a:gd name="connsiteY233" fmla="*/ 2811780 h 4168140"/>
                  <a:gd name="connsiteX234" fmla="*/ 4038600 w 11737340"/>
                  <a:gd name="connsiteY234" fmla="*/ 2804160 h 4168140"/>
                  <a:gd name="connsiteX235" fmla="*/ 3954780 w 11737340"/>
                  <a:gd name="connsiteY235" fmla="*/ 2819400 h 4168140"/>
                  <a:gd name="connsiteX236" fmla="*/ 3863340 w 11737340"/>
                  <a:gd name="connsiteY236" fmla="*/ 2804160 h 4168140"/>
                  <a:gd name="connsiteX237" fmla="*/ 3741420 w 11737340"/>
                  <a:gd name="connsiteY237" fmla="*/ 2781300 h 4168140"/>
                  <a:gd name="connsiteX238" fmla="*/ 3649980 w 11737340"/>
                  <a:gd name="connsiteY238" fmla="*/ 2743200 h 4168140"/>
                  <a:gd name="connsiteX239" fmla="*/ 3573780 w 11737340"/>
                  <a:gd name="connsiteY239" fmla="*/ 2674620 h 4168140"/>
                  <a:gd name="connsiteX240" fmla="*/ 3482340 w 11737340"/>
                  <a:gd name="connsiteY240" fmla="*/ 2621280 h 4168140"/>
                  <a:gd name="connsiteX241" fmla="*/ 3436620 w 11737340"/>
                  <a:gd name="connsiteY241" fmla="*/ 2552700 h 4168140"/>
                  <a:gd name="connsiteX242" fmla="*/ 3329940 w 11737340"/>
                  <a:gd name="connsiteY242" fmla="*/ 2423160 h 4168140"/>
                  <a:gd name="connsiteX243" fmla="*/ 3261360 w 11737340"/>
                  <a:gd name="connsiteY243" fmla="*/ 2324100 h 4168140"/>
                  <a:gd name="connsiteX244" fmla="*/ 3131820 w 11737340"/>
                  <a:gd name="connsiteY244" fmla="*/ 2209800 h 4168140"/>
                  <a:gd name="connsiteX245" fmla="*/ 3040380 w 11737340"/>
                  <a:gd name="connsiteY245" fmla="*/ 2141220 h 4168140"/>
                  <a:gd name="connsiteX246" fmla="*/ 2910840 w 11737340"/>
                  <a:gd name="connsiteY246" fmla="*/ 2034540 h 4168140"/>
                  <a:gd name="connsiteX247" fmla="*/ 2849880 w 11737340"/>
                  <a:gd name="connsiteY247" fmla="*/ 1958340 h 4168140"/>
                  <a:gd name="connsiteX248" fmla="*/ 2743200 w 11737340"/>
                  <a:gd name="connsiteY248" fmla="*/ 1889760 h 4168140"/>
                  <a:gd name="connsiteX249" fmla="*/ 2659380 w 11737340"/>
                  <a:gd name="connsiteY249" fmla="*/ 1844040 h 4168140"/>
                  <a:gd name="connsiteX250" fmla="*/ 2575560 w 11737340"/>
                  <a:gd name="connsiteY250" fmla="*/ 1744980 h 4168140"/>
                  <a:gd name="connsiteX251" fmla="*/ 2468880 w 11737340"/>
                  <a:gd name="connsiteY251" fmla="*/ 1645920 h 4168140"/>
                  <a:gd name="connsiteX252" fmla="*/ 2400300 w 11737340"/>
                  <a:gd name="connsiteY252" fmla="*/ 1607820 h 4168140"/>
                  <a:gd name="connsiteX253" fmla="*/ 2263140 w 11737340"/>
                  <a:gd name="connsiteY253" fmla="*/ 1501140 h 4168140"/>
                  <a:gd name="connsiteX254" fmla="*/ 2171700 w 11737340"/>
                  <a:gd name="connsiteY254" fmla="*/ 1432560 h 4168140"/>
                  <a:gd name="connsiteX255" fmla="*/ 2087880 w 11737340"/>
                  <a:gd name="connsiteY255" fmla="*/ 1363980 h 4168140"/>
                  <a:gd name="connsiteX256" fmla="*/ 1950720 w 11737340"/>
                  <a:gd name="connsiteY256" fmla="*/ 1272540 h 4168140"/>
                  <a:gd name="connsiteX257" fmla="*/ 1805940 w 11737340"/>
                  <a:gd name="connsiteY257" fmla="*/ 1135380 h 4168140"/>
                  <a:gd name="connsiteX258" fmla="*/ 1729740 w 11737340"/>
                  <a:gd name="connsiteY258" fmla="*/ 1089660 h 4168140"/>
                  <a:gd name="connsiteX259" fmla="*/ 1668780 w 11737340"/>
                  <a:gd name="connsiteY259" fmla="*/ 1043940 h 4168140"/>
                  <a:gd name="connsiteX260" fmla="*/ 1592580 w 11737340"/>
                  <a:gd name="connsiteY260" fmla="*/ 990600 h 4168140"/>
                  <a:gd name="connsiteX261" fmla="*/ 1470660 w 11737340"/>
                  <a:gd name="connsiteY261" fmla="*/ 891540 h 4168140"/>
                  <a:gd name="connsiteX262" fmla="*/ 1386840 w 11737340"/>
                  <a:gd name="connsiteY262" fmla="*/ 845820 h 4168140"/>
                  <a:gd name="connsiteX263" fmla="*/ 1318260 w 11737340"/>
                  <a:gd name="connsiteY263" fmla="*/ 784860 h 4168140"/>
                  <a:gd name="connsiteX264" fmla="*/ 1264920 w 11737340"/>
                  <a:gd name="connsiteY264" fmla="*/ 723900 h 4168140"/>
                  <a:gd name="connsiteX265" fmla="*/ 1181100 w 11737340"/>
                  <a:gd name="connsiteY265" fmla="*/ 647700 h 4168140"/>
                  <a:gd name="connsiteX266" fmla="*/ 1089660 w 11737340"/>
                  <a:gd name="connsiteY266" fmla="*/ 624840 h 4168140"/>
                  <a:gd name="connsiteX267" fmla="*/ 1021080 w 11737340"/>
                  <a:gd name="connsiteY267" fmla="*/ 586740 h 4168140"/>
                  <a:gd name="connsiteX268" fmla="*/ 937260 w 11737340"/>
                  <a:gd name="connsiteY268" fmla="*/ 548640 h 4168140"/>
                  <a:gd name="connsiteX269" fmla="*/ 830580 w 11737340"/>
                  <a:gd name="connsiteY269" fmla="*/ 510540 h 4168140"/>
                  <a:gd name="connsiteX270" fmla="*/ 754380 w 11737340"/>
                  <a:gd name="connsiteY270" fmla="*/ 457200 h 4168140"/>
                  <a:gd name="connsiteX271" fmla="*/ 708660 w 11737340"/>
                  <a:gd name="connsiteY271" fmla="*/ 419100 h 4168140"/>
                  <a:gd name="connsiteX272" fmla="*/ 609600 w 11737340"/>
                  <a:gd name="connsiteY272" fmla="*/ 396240 h 4168140"/>
                  <a:gd name="connsiteX273" fmla="*/ 548640 w 11737340"/>
                  <a:gd name="connsiteY273" fmla="*/ 320040 h 4168140"/>
                  <a:gd name="connsiteX274" fmla="*/ 510540 w 11737340"/>
                  <a:gd name="connsiteY274" fmla="*/ 251460 h 4168140"/>
                  <a:gd name="connsiteX275" fmla="*/ 464820 w 11737340"/>
                  <a:gd name="connsiteY275" fmla="*/ 190500 h 4168140"/>
                  <a:gd name="connsiteX276" fmla="*/ 411480 w 11737340"/>
                  <a:gd name="connsiteY276" fmla="*/ 137160 h 4168140"/>
                  <a:gd name="connsiteX277" fmla="*/ 373380 w 11737340"/>
                  <a:gd name="connsiteY277" fmla="*/ 45720 h 4168140"/>
                  <a:gd name="connsiteX278" fmla="*/ 342900 w 11737340"/>
                  <a:gd name="connsiteY278" fmla="*/ 0 h 4168140"/>
                  <a:gd name="connsiteX279" fmla="*/ 327660 w 11737340"/>
                  <a:gd name="connsiteY279" fmla="*/ 60960 h 4168140"/>
                  <a:gd name="connsiteX280" fmla="*/ 289560 w 11737340"/>
                  <a:gd name="connsiteY280" fmla="*/ 91440 h 4168140"/>
                  <a:gd name="connsiteX281" fmla="*/ 236220 w 11737340"/>
                  <a:gd name="connsiteY281" fmla="*/ 114300 h 4168140"/>
                  <a:gd name="connsiteX282" fmla="*/ 198120 w 11737340"/>
                  <a:gd name="connsiteY282" fmla="*/ 175260 h 4168140"/>
                  <a:gd name="connsiteX283" fmla="*/ 175260 w 11737340"/>
                  <a:gd name="connsiteY283" fmla="*/ 228600 h 4168140"/>
                  <a:gd name="connsiteX284" fmla="*/ 114300 w 11737340"/>
                  <a:gd name="connsiteY284" fmla="*/ 236220 h 4168140"/>
                  <a:gd name="connsiteX285" fmla="*/ 45720 w 11737340"/>
                  <a:gd name="connsiteY285" fmla="*/ 251460 h 4168140"/>
                  <a:gd name="connsiteX286" fmla="*/ 0 w 11737340"/>
                  <a:gd name="connsiteY286" fmla="*/ 281940 h 4168140"/>
                  <a:gd name="connsiteX287" fmla="*/ 68580 w 11737340"/>
                  <a:gd name="connsiteY287" fmla="*/ 320040 h 4168140"/>
                  <a:gd name="connsiteX0" fmla="*/ 68580 w 11737340"/>
                  <a:gd name="connsiteY0" fmla="*/ 320040 h 4168140"/>
                  <a:gd name="connsiteX1" fmla="*/ 121920 w 11737340"/>
                  <a:gd name="connsiteY1" fmla="*/ 381000 h 4168140"/>
                  <a:gd name="connsiteX2" fmla="*/ 198120 w 11737340"/>
                  <a:gd name="connsiteY2" fmla="*/ 419100 h 4168140"/>
                  <a:gd name="connsiteX3" fmla="*/ 320040 w 11737340"/>
                  <a:gd name="connsiteY3" fmla="*/ 510540 h 4168140"/>
                  <a:gd name="connsiteX4" fmla="*/ 411480 w 11737340"/>
                  <a:gd name="connsiteY4" fmla="*/ 563880 h 4168140"/>
                  <a:gd name="connsiteX5" fmla="*/ 472440 w 11737340"/>
                  <a:gd name="connsiteY5" fmla="*/ 632460 h 4168140"/>
                  <a:gd name="connsiteX6" fmla="*/ 601980 w 11737340"/>
                  <a:gd name="connsiteY6" fmla="*/ 708660 h 4168140"/>
                  <a:gd name="connsiteX7" fmla="*/ 739140 w 11737340"/>
                  <a:gd name="connsiteY7" fmla="*/ 784860 h 4168140"/>
                  <a:gd name="connsiteX8" fmla="*/ 861060 w 11737340"/>
                  <a:gd name="connsiteY8" fmla="*/ 868680 h 4168140"/>
                  <a:gd name="connsiteX9" fmla="*/ 944880 w 11737340"/>
                  <a:gd name="connsiteY9" fmla="*/ 952500 h 4168140"/>
                  <a:gd name="connsiteX10" fmla="*/ 1021080 w 11737340"/>
                  <a:gd name="connsiteY10" fmla="*/ 1005840 h 4168140"/>
                  <a:gd name="connsiteX11" fmla="*/ 1097280 w 11737340"/>
                  <a:gd name="connsiteY11" fmla="*/ 1043940 h 4168140"/>
                  <a:gd name="connsiteX12" fmla="*/ 1181100 w 11737340"/>
                  <a:gd name="connsiteY12" fmla="*/ 1104900 h 4168140"/>
                  <a:gd name="connsiteX13" fmla="*/ 1249680 w 11737340"/>
                  <a:gd name="connsiteY13" fmla="*/ 1150620 h 4168140"/>
                  <a:gd name="connsiteX14" fmla="*/ 1341120 w 11737340"/>
                  <a:gd name="connsiteY14" fmla="*/ 1196340 h 4168140"/>
                  <a:gd name="connsiteX15" fmla="*/ 1417320 w 11737340"/>
                  <a:gd name="connsiteY15" fmla="*/ 1257300 h 4168140"/>
                  <a:gd name="connsiteX16" fmla="*/ 1493520 w 11737340"/>
                  <a:gd name="connsiteY16" fmla="*/ 1333500 h 4168140"/>
                  <a:gd name="connsiteX17" fmla="*/ 1569720 w 11737340"/>
                  <a:gd name="connsiteY17" fmla="*/ 1356360 h 4168140"/>
                  <a:gd name="connsiteX18" fmla="*/ 1684020 w 11737340"/>
                  <a:gd name="connsiteY18" fmla="*/ 1424940 h 4168140"/>
                  <a:gd name="connsiteX19" fmla="*/ 1729740 w 11737340"/>
                  <a:gd name="connsiteY19" fmla="*/ 1485900 h 4168140"/>
                  <a:gd name="connsiteX20" fmla="*/ 1844040 w 11737340"/>
                  <a:gd name="connsiteY20" fmla="*/ 1569720 h 4168140"/>
                  <a:gd name="connsiteX21" fmla="*/ 1935480 w 11737340"/>
                  <a:gd name="connsiteY21" fmla="*/ 1615440 h 4168140"/>
                  <a:gd name="connsiteX22" fmla="*/ 2049780 w 11737340"/>
                  <a:gd name="connsiteY22" fmla="*/ 1691640 h 4168140"/>
                  <a:gd name="connsiteX23" fmla="*/ 2133600 w 11737340"/>
                  <a:gd name="connsiteY23" fmla="*/ 1729740 h 4168140"/>
                  <a:gd name="connsiteX24" fmla="*/ 2202180 w 11737340"/>
                  <a:gd name="connsiteY24" fmla="*/ 1805940 h 4168140"/>
                  <a:gd name="connsiteX25" fmla="*/ 2255520 w 11737340"/>
                  <a:gd name="connsiteY25" fmla="*/ 1821180 h 4168140"/>
                  <a:gd name="connsiteX26" fmla="*/ 2316480 w 11737340"/>
                  <a:gd name="connsiteY26" fmla="*/ 1866900 h 4168140"/>
                  <a:gd name="connsiteX27" fmla="*/ 2423160 w 11737340"/>
                  <a:gd name="connsiteY27" fmla="*/ 2004060 h 4168140"/>
                  <a:gd name="connsiteX28" fmla="*/ 2476500 w 11737340"/>
                  <a:gd name="connsiteY28" fmla="*/ 2087880 h 4168140"/>
                  <a:gd name="connsiteX29" fmla="*/ 2567940 w 11737340"/>
                  <a:gd name="connsiteY29" fmla="*/ 2148840 h 4168140"/>
                  <a:gd name="connsiteX30" fmla="*/ 2682240 w 11737340"/>
                  <a:gd name="connsiteY30" fmla="*/ 2186940 h 4168140"/>
                  <a:gd name="connsiteX31" fmla="*/ 2743200 w 11737340"/>
                  <a:gd name="connsiteY31" fmla="*/ 2209800 h 4168140"/>
                  <a:gd name="connsiteX32" fmla="*/ 2811780 w 11737340"/>
                  <a:gd name="connsiteY32" fmla="*/ 2247900 h 4168140"/>
                  <a:gd name="connsiteX33" fmla="*/ 2887980 w 11737340"/>
                  <a:gd name="connsiteY33" fmla="*/ 2301240 h 4168140"/>
                  <a:gd name="connsiteX34" fmla="*/ 2979420 w 11737340"/>
                  <a:gd name="connsiteY34" fmla="*/ 2385060 h 4168140"/>
                  <a:gd name="connsiteX35" fmla="*/ 3055620 w 11737340"/>
                  <a:gd name="connsiteY35" fmla="*/ 2461260 h 4168140"/>
                  <a:gd name="connsiteX36" fmla="*/ 3139440 w 11737340"/>
                  <a:gd name="connsiteY36" fmla="*/ 2537460 h 4168140"/>
                  <a:gd name="connsiteX37" fmla="*/ 3261360 w 11737340"/>
                  <a:gd name="connsiteY37" fmla="*/ 2628900 h 4168140"/>
                  <a:gd name="connsiteX38" fmla="*/ 3345180 w 11737340"/>
                  <a:gd name="connsiteY38" fmla="*/ 2720340 h 4168140"/>
                  <a:gd name="connsiteX39" fmla="*/ 3444240 w 11737340"/>
                  <a:gd name="connsiteY39" fmla="*/ 2796540 h 4168140"/>
                  <a:gd name="connsiteX40" fmla="*/ 3558540 w 11737340"/>
                  <a:gd name="connsiteY40" fmla="*/ 2872740 h 4168140"/>
                  <a:gd name="connsiteX41" fmla="*/ 3619500 w 11737340"/>
                  <a:gd name="connsiteY41" fmla="*/ 2979420 h 4168140"/>
                  <a:gd name="connsiteX42" fmla="*/ 3619500 w 11737340"/>
                  <a:gd name="connsiteY42" fmla="*/ 2979420 h 4168140"/>
                  <a:gd name="connsiteX43" fmla="*/ 3649980 w 11737340"/>
                  <a:gd name="connsiteY43" fmla="*/ 3048000 h 4168140"/>
                  <a:gd name="connsiteX44" fmla="*/ 3703320 w 11737340"/>
                  <a:gd name="connsiteY44" fmla="*/ 3086100 h 4168140"/>
                  <a:gd name="connsiteX45" fmla="*/ 3764280 w 11737340"/>
                  <a:gd name="connsiteY45" fmla="*/ 3063240 h 4168140"/>
                  <a:gd name="connsiteX46" fmla="*/ 3848100 w 11737340"/>
                  <a:gd name="connsiteY46" fmla="*/ 3025140 h 4168140"/>
                  <a:gd name="connsiteX47" fmla="*/ 3916680 w 11737340"/>
                  <a:gd name="connsiteY47" fmla="*/ 3032760 h 4168140"/>
                  <a:gd name="connsiteX48" fmla="*/ 4030980 w 11737340"/>
                  <a:gd name="connsiteY48" fmla="*/ 3063240 h 4168140"/>
                  <a:gd name="connsiteX49" fmla="*/ 4137660 w 11737340"/>
                  <a:gd name="connsiteY49" fmla="*/ 3101340 h 4168140"/>
                  <a:gd name="connsiteX50" fmla="*/ 4259580 w 11737340"/>
                  <a:gd name="connsiteY50" fmla="*/ 3147060 h 4168140"/>
                  <a:gd name="connsiteX51" fmla="*/ 4381500 w 11737340"/>
                  <a:gd name="connsiteY51" fmla="*/ 3192780 h 4168140"/>
                  <a:gd name="connsiteX52" fmla="*/ 4526280 w 11737340"/>
                  <a:gd name="connsiteY52" fmla="*/ 3276600 h 4168140"/>
                  <a:gd name="connsiteX53" fmla="*/ 4587240 w 11737340"/>
                  <a:gd name="connsiteY53" fmla="*/ 3299460 h 4168140"/>
                  <a:gd name="connsiteX54" fmla="*/ 4610100 w 11737340"/>
                  <a:gd name="connsiteY54" fmla="*/ 3352800 h 4168140"/>
                  <a:gd name="connsiteX55" fmla="*/ 4648200 w 11737340"/>
                  <a:gd name="connsiteY55" fmla="*/ 3436620 h 4168140"/>
                  <a:gd name="connsiteX56" fmla="*/ 4671060 w 11737340"/>
                  <a:gd name="connsiteY56" fmla="*/ 3520440 h 4168140"/>
                  <a:gd name="connsiteX57" fmla="*/ 4678680 w 11737340"/>
                  <a:gd name="connsiteY57" fmla="*/ 3589020 h 4168140"/>
                  <a:gd name="connsiteX58" fmla="*/ 4686300 w 11737340"/>
                  <a:gd name="connsiteY58" fmla="*/ 3649980 h 4168140"/>
                  <a:gd name="connsiteX59" fmla="*/ 4724400 w 11737340"/>
                  <a:gd name="connsiteY59" fmla="*/ 3680460 h 4168140"/>
                  <a:gd name="connsiteX60" fmla="*/ 4785360 w 11737340"/>
                  <a:gd name="connsiteY60" fmla="*/ 3672840 h 4168140"/>
                  <a:gd name="connsiteX61" fmla="*/ 4869180 w 11737340"/>
                  <a:gd name="connsiteY61" fmla="*/ 3703320 h 4168140"/>
                  <a:gd name="connsiteX62" fmla="*/ 4914900 w 11737340"/>
                  <a:gd name="connsiteY62" fmla="*/ 3756660 h 4168140"/>
                  <a:gd name="connsiteX63" fmla="*/ 5105400 w 11737340"/>
                  <a:gd name="connsiteY63" fmla="*/ 3832860 h 4168140"/>
                  <a:gd name="connsiteX64" fmla="*/ 5173980 w 11737340"/>
                  <a:gd name="connsiteY64" fmla="*/ 3886200 h 4168140"/>
                  <a:gd name="connsiteX65" fmla="*/ 5242560 w 11737340"/>
                  <a:gd name="connsiteY65" fmla="*/ 3924300 h 4168140"/>
                  <a:gd name="connsiteX66" fmla="*/ 5364480 w 11737340"/>
                  <a:gd name="connsiteY66" fmla="*/ 3962400 h 4168140"/>
                  <a:gd name="connsiteX67" fmla="*/ 5516880 w 11737340"/>
                  <a:gd name="connsiteY67" fmla="*/ 4046220 h 4168140"/>
                  <a:gd name="connsiteX68" fmla="*/ 5585460 w 11737340"/>
                  <a:gd name="connsiteY68" fmla="*/ 4099560 h 4168140"/>
                  <a:gd name="connsiteX69" fmla="*/ 5661660 w 11737340"/>
                  <a:gd name="connsiteY69" fmla="*/ 4122420 h 4168140"/>
                  <a:gd name="connsiteX70" fmla="*/ 5745480 w 11737340"/>
                  <a:gd name="connsiteY70" fmla="*/ 4130040 h 4168140"/>
                  <a:gd name="connsiteX71" fmla="*/ 5836920 w 11737340"/>
                  <a:gd name="connsiteY71" fmla="*/ 4130040 h 4168140"/>
                  <a:gd name="connsiteX72" fmla="*/ 5951220 w 11737340"/>
                  <a:gd name="connsiteY72" fmla="*/ 4145280 h 4168140"/>
                  <a:gd name="connsiteX73" fmla="*/ 6035040 w 11737340"/>
                  <a:gd name="connsiteY73" fmla="*/ 4168140 h 4168140"/>
                  <a:gd name="connsiteX74" fmla="*/ 6149340 w 11737340"/>
                  <a:gd name="connsiteY74" fmla="*/ 4137660 h 4168140"/>
                  <a:gd name="connsiteX75" fmla="*/ 6286500 w 11737340"/>
                  <a:gd name="connsiteY75" fmla="*/ 4114800 h 4168140"/>
                  <a:gd name="connsiteX76" fmla="*/ 6393180 w 11737340"/>
                  <a:gd name="connsiteY76" fmla="*/ 4053840 h 4168140"/>
                  <a:gd name="connsiteX77" fmla="*/ 6484620 w 11737340"/>
                  <a:gd name="connsiteY77" fmla="*/ 4038600 h 4168140"/>
                  <a:gd name="connsiteX78" fmla="*/ 6583680 w 11737340"/>
                  <a:gd name="connsiteY78" fmla="*/ 3970020 h 4168140"/>
                  <a:gd name="connsiteX79" fmla="*/ 6697980 w 11737340"/>
                  <a:gd name="connsiteY79" fmla="*/ 3886200 h 4168140"/>
                  <a:gd name="connsiteX80" fmla="*/ 6751320 w 11737340"/>
                  <a:gd name="connsiteY80" fmla="*/ 3822700 h 4168140"/>
                  <a:gd name="connsiteX81" fmla="*/ 6855460 w 11737340"/>
                  <a:gd name="connsiteY81" fmla="*/ 3764280 h 4168140"/>
                  <a:gd name="connsiteX82" fmla="*/ 6972300 w 11737340"/>
                  <a:gd name="connsiteY82" fmla="*/ 3642360 h 4168140"/>
                  <a:gd name="connsiteX83" fmla="*/ 7078980 w 11737340"/>
                  <a:gd name="connsiteY83" fmla="*/ 3528060 h 4168140"/>
                  <a:gd name="connsiteX84" fmla="*/ 7165340 w 11737340"/>
                  <a:gd name="connsiteY84" fmla="*/ 3454400 h 4168140"/>
                  <a:gd name="connsiteX85" fmla="*/ 7287260 w 11737340"/>
                  <a:gd name="connsiteY85" fmla="*/ 3296920 h 4168140"/>
                  <a:gd name="connsiteX86" fmla="*/ 7338060 w 11737340"/>
                  <a:gd name="connsiteY86" fmla="*/ 3200400 h 4168140"/>
                  <a:gd name="connsiteX87" fmla="*/ 7383780 w 11737340"/>
                  <a:gd name="connsiteY87" fmla="*/ 3144520 h 4168140"/>
                  <a:gd name="connsiteX88" fmla="*/ 7444740 w 11737340"/>
                  <a:gd name="connsiteY88" fmla="*/ 3093720 h 4168140"/>
                  <a:gd name="connsiteX89" fmla="*/ 7513320 w 11737340"/>
                  <a:gd name="connsiteY89" fmla="*/ 3101340 h 4168140"/>
                  <a:gd name="connsiteX90" fmla="*/ 7576820 w 11737340"/>
                  <a:gd name="connsiteY90" fmla="*/ 3093720 h 4168140"/>
                  <a:gd name="connsiteX91" fmla="*/ 7729220 w 11737340"/>
                  <a:gd name="connsiteY91" fmla="*/ 3136900 h 4168140"/>
                  <a:gd name="connsiteX92" fmla="*/ 7833360 w 11737340"/>
                  <a:gd name="connsiteY92" fmla="*/ 3180080 h 4168140"/>
                  <a:gd name="connsiteX93" fmla="*/ 7967980 w 11737340"/>
                  <a:gd name="connsiteY93" fmla="*/ 3208020 h 4168140"/>
                  <a:gd name="connsiteX94" fmla="*/ 8161020 w 11737340"/>
                  <a:gd name="connsiteY94" fmla="*/ 3296920 h 4168140"/>
                  <a:gd name="connsiteX95" fmla="*/ 8293100 w 11737340"/>
                  <a:gd name="connsiteY95" fmla="*/ 3370580 h 4168140"/>
                  <a:gd name="connsiteX96" fmla="*/ 8371840 w 11737340"/>
                  <a:gd name="connsiteY96" fmla="*/ 3395980 h 4168140"/>
                  <a:gd name="connsiteX97" fmla="*/ 8468360 w 11737340"/>
                  <a:gd name="connsiteY97" fmla="*/ 3434080 h 4168140"/>
                  <a:gd name="connsiteX98" fmla="*/ 8582660 w 11737340"/>
                  <a:gd name="connsiteY98" fmla="*/ 3528060 h 4168140"/>
                  <a:gd name="connsiteX99" fmla="*/ 8641080 w 11737340"/>
                  <a:gd name="connsiteY99" fmla="*/ 3566160 h 4168140"/>
                  <a:gd name="connsiteX100" fmla="*/ 8702040 w 11737340"/>
                  <a:gd name="connsiteY100" fmla="*/ 3604260 h 4168140"/>
                  <a:gd name="connsiteX101" fmla="*/ 8763000 w 11737340"/>
                  <a:gd name="connsiteY101" fmla="*/ 3634740 h 4168140"/>
                  <a:gd name="connsiteX102" fmla="*/ 8846820 w 11737340"/>
                  <a:gd name="connsiteY102" fmla="*/ 3632200 h 4168140"/>
                  <a:gd name="connsiteX103" fmla="*/ 8968740 w 11737340"/>
                  <a:gd name="connsiteY103" fmla="*/ 3634740 h 4168140"/>
                  <a:gd name="connsiteX104" fmla="*/ 9060180 w 11737340"/>
                  <a:gd name="connsiteY104" fmla="*/ 3642360 h 4168140"/>
                  <a:gd name="connsiteX105" fmla="*/ 9151620 w 11737340"/>
                  <a:gd name="connsiteY105" fmla="*/ 3657600 h 4168140"/>
                  <a:gd name="connsiteX106" fmla="*/ 9230360 w 11737340"/>
                  <a:gd name="connsiteY106" fmla="*/ 3657600 h 4168140"/>
                  <a:gd name="connsiteX107" fmla="*/ 9331960 w 11737340"/>
                  <a:gd name="connsiteY107" fmla="*/ 3629660 h 4168140"/>
                  <a:gd name="connsiteX108" fmla="*/ 9433560 w 11737340"/>
                  <a:gd name="connsiteY108" fmla="*/ 3589020 h 4168140"/>
                  <a:gd name="connsiteX109" fmla="*/ 9535160 w 11737340"/>
                  <a:gd name="connsiteY109" fmla="*/ 3540760 h 4168140"/>
                  <a:gd name="connsiteX110" fmla="*/ 9646920 w 11737340"/>
                  <a:gd name="connsiteY110" fmla="*/ 3489960 h 4168140"/>
                  <a:gd name="connsiteX111" fmla="*/ 9784080 w 11737340"/>
                  <a:gd name="connsiteY111" fmla="*/ 3444240 h 4168140"/>
                  <a:gd name="connsiteX112" fmla="*/ 9860280 w 11737340"/>
                  <a:gd name="connsiteY112" fmla="*/ 3383280 h 4168140"/>
                  <a:gd name="connsiteX113" fmla="*/ 9921240 w 11737340"/>
                  <a:gd name="connsiteY113" fmla="*/ 3314700 h 4168140"/>
                  <a:gd name="connsiteX114" fmla="*/ 9997440 w 11737340"/>
                  <a:gd name="connsiteY114" fmla="*/ 3208020 h 4168140"/>
                  <a:gd name="connsiteX115" fmla="*/ 10043160 w 11737340"/>
                  <a:gd name="connsiteY115" fmla="*/ 3101340 h 4168140"/>
                  <a:gd name="connsiteX116" fmla="*/ 10104120 w 11737340"/>
                  <a:gd name="connsiteY116" fmla="*/ 3017520 h 4168140"/>
                  <a:gd name="connsiteX117" fmla="*/ 10157460 w 11737340"/>
                  <a:gd name="connsiteY117" fmla="*/ 2933700 h 4168140"/>
                  <a:gd name="connsiteX118" fmla="*/ 10218420 w 11737340"/>
                  <a:gd name="connsiteY118" fmla="*/ 2849880 h 4168140"/>
                  <a:gd name="connsiteX119" fmla="*/ 10294620 w 11737340"/>
                  <a:gd name="connsiteY119" fmla="*/ 2735580 h 4168140"/>
                  <a:gd name="connsiteX120" fmla="*/ 10347960 w 11737340"/>
                  <a:gd name="connsiteY120" fmla="*/ 2621280 h 4168140"/>
                  <a:gd name="connsiteX121" fmla="*/ 10431780 w 11737340"/>
                  <a:gd name="connsiteY121" fmla="*/ 2499360 h 4168140"/>
                  <a:gd name="connsiteX122" fmla="*/ 10500360 w 11737340"/>
                  <a:gd name="connsiteY122" fmla="*/ 2354580 h 4168140"/>
                  <a:gd name="connsiteX123" fmla="*/ 10553700 w 11737340"/>
                  <a:gd name="connsiteY123" fmla="*/ 2263140 h 4168140"/>
                  <a:gd name="connsiteX124" fmla="*/ 10584180 w 11737340"/>
                  <a:gd name="connsiteY124" fmla="*/ 2194560 h 4168140"/>
                  <a:gd name="connsiteX125" fmla="*/ 10624820 w 11737340"/>
                  <a:gd name="connsiteY125" fmla="*/ 2125980 h 4168140"/>
                  <a:gd name="connsiteX126" fmla="*/ 10675620 w 11737340"/>
                  <a:gd name="connsiteY126" fmla="*/ 2049780 h 4168140"/>
                  <a:gd name="connsiteX127" fmla="*/ 10690860 w 11737340"/>
                  <a:gd name="connsiteY127" fmla="*/ 1988820 h 4168140"/>
                  <a:gd name="connsiteX128" fmla="*/ 10713720 w 11737340"/>
                  <a:gd name="connsiteY128" fmla="*/ 1927860 h 4168140"/>
                  <a:gd name="connsiteX129" fmla="*/ 10767060 w 11737340"/>
                  <a:gd name="connsiteY129" fmla="*/ 1859280 h 4168140"/>
                  <a:gd name="connsiteX130" fmla="*/ 10873740 w 11737340"/>
                  <a:gd name="connsiteY130" fmla="*/ 1828800 h 4168140"/>
                  <a:gd name="connsiteX131" fmla="*/ 11079480 w 11737340"/>
                  <a:gd name="connsiteY131" fmla="*/ 1767840 h 4168140"/>
                  <a:gd name="connsiteX132" fmla="*/ 11247120 w 11737340"/>
                  <a:gd name="connsiteY132" fmla="*/ 1684020 h 4168140"/>
                  <a:gd name="connsiteX133" fmla="*/ 11407140 w 11737340"/>
                  <a:gd name="connsiteY133" fmla="*/ 1628140 h 4168140"/>
                  <a:gd name="connsiteX134" fmla="*/ 11490960 w 11737340"/>
                  <a:gd name="connsiteY134" fmla="*/ 1577340 h 4168140"/>
                  <a:gd name="connsiteX135" fmla="*/ 11635740 w 11737340"/>
                  <a:gd name="connsiteY135" fmla="*/ 1508760 h 4168140"/>
                  <a:gd name="connsiteX136" fmla="*/ 11737340 w 11737340"/>
                  <a:gd name="connsiteY136" fmla="*/ 1442720 h 4168140"/>
                  <a:gd name="connsiteX137" fmla="*/ 11620500 w 11737340"/>
                  <a:gd name="connsiteY137" fmla="*/ 1417320 h 4168140"/>
                  <a:gd name="connsiteX138" fmla="*/ 11567160 w 11737340"/>
                  <a:gd name="connsiteY138" fmla="*/ 1379220 h 4168140"/>
                  <a:gd name="connsiteX139" fmla="*/ 11498580 w 11737340"/>
                  <a:gd name="connsiteY139" fmla="*/ 1318260 h 4168140"/>
                  <a:gd name="connsiteX140" fmla="*/ 11468100 w 11737340"/>
                  <a:gd name="connsiteY140" fmla="*/ 1280160 h 4168140"/>
                  <a:gd name="connsiteX141" fmla="*/ 11442700 w 11737340"/>
                  <a:gd name="connsiteY141" fmla="*/ 1231900 h 4168140"/>
                  <a:gd name="connsiteX142" fmla="*/ 11384280 w 11737340"/>
                  <a:gd name="connsiteY142" fmla="*/ 1310640 h 4168140"/>
                  <a:gd name="connsiteX143" fmla="*/ 11353800 w 11737340"/>
                  <a:gd name="connsiteY143" fmla="*/ 1356360 h 4168140"/>
                  <a:gd name="connsiteX144" fmla="*/ 11224260 w 11737340"/>
                  <a:gd name="connsiteY144" fmla="*/ 1417320 h 4168140"/>
                  <a:gd name="connsiteX145" fmla="*/ 11109960 w 11737340"/>
                  <a:gd name="connsiteY145" fmla="*/ 1463040 h 4168140"/>
                  <a:gd name="connsiteX146" fmla="*/ 10911840 w 11737340"/>
                  <a:gd name="connsiteY146" fmla="*/ 1524000 h 4168140"/>
                  <a:gd name="connsiteX147" fmla="*/ 10774680 w 11737340"/>
                  <a:gd name="connsiteY147" fmla="*/ 1546860 h 4168140"/>
                  <a:gd name="connsiteX148" fmla="*/ 10675620 w 11737340"/>
                  <a:gd name="connsiteY148" fmla="*/ 1615440 h 4168140"/>
                  <a:gd name="connsiteX149" fmla="*/ 10568940 w 11737340"/>
                  <a:gd name="connsiteY149" fmla="*/ 1676400 h 4168140"/>
                  <a:gd name="connsiteX150" fmla="*/ 10485120 w 11737340"/>
                  <a:gd name="connsiteY150" fmla="*/ 1760220 h 4168140"/>
                  <a:gd name="connsiteX151" fmla="*/ 10454640 w 11737340"/>
                  <a:gd name="connsiteY151" fmla="*/ 1836420 h 4168140"/>
                  <a:gd name="connsiteX152" fmla="*/ 10416540 w 11737340"/>
                  <a:gd name="connsiteY152" fmla="*/ 1927860 h 4168140"/>
                  <a:gd name="connsiteX153" fmla="*/ 10401300 w 11737340"/>
                  <a:gd name="connsiteY153" fmla="*/ 2004060 h 4168140"/>
                  <a:gd name="connsiteX154" fmla="*/ 10363200 w 11737340"/>
                  <a:gd name="connsiteY154" fmla="*/ 2095500 h 4168140"/>
                  <a:gd name="connsiteX155" fmla="*/ 10317480 w 11737340"/>
                  <a:gd name="connsiteY155" fmla="*/ 2225040 h 4168140"/>
                  <a:gd name="connsiteX156" fmla="*/ 10287000 w 11737340"/>
                  <a:gd name="connsiteY156" fmla="*/ 2346960 h 4168140"/>
                  <a:gd name="connsiteX157" fmla="*/ 10218420 w 11737340"/>
                  <a:gd name="connsiteY157" fmla="*/ 2499360 h 4168140"/>
                  <a:gd name="connsiteX158" fmla="*/ 10134600 w 11737340"/>
                  <a:gd name="connsiteY158" fmla="*/ 2621280 h 4168140"/>
                  <a:gd name="connsiteX159" fmla="*/ 10043160 w 11737340"/>
                  <a:gd name="connsiteY159" fmla="*/ 2735580 h 4168140"/>
                  <a:gd name="connsiteX160" fmla="*/ 9974580 w 11737340"/>
                  <a:gd name="connsiteY160" fmla="*/ 2857500 h 4168140"/>
                  <a:gd name="connsiteX161" fmla="*/ 9906000 w 11737340"/>
                  <a:gd name="connsiteY161" fmla="*/ 2941320 h 4168140"/>
                  <a:gd name="connsiteX162" fmla="*/ 9860280 w 11737340"/>
                  <a:gd name="connsiteY162" fmla="*/ 3032760 h 4168140"/>
                  <a:gd name="connsiteX163" fmla="*/ 9806940 w 11737340"/>
                  <a:gd name="connsiteY163" fmla="*/ 3116580 h 4168140"/>
                  <a:gd name="connsiteX164" fmla="*/ 9715500 w 11737340"/>
                  <a:gd name="connsiteY164" fmla="*/ 3208020 h 4168140"/>
                  <a:gd name="connsiteX165" fmla="*/ 9616440 w 11737340"/>
                  <a:gd name="connsiteY165" fmla="*/ 3261360 h 4168140"/>
                  <a:gd name="connsiteX166" fmla="*/ 9532620 w 11737340"/>
                  <a:gd name="connsiteY166" fmla="*/ 3329940 h 4168140"/>
                  <a:gd name="connsiteX167" fmla="*/ 9471660 w 11737340"/>
                  <a:gd name="connsiteY167" fmla="*/ 3375660 h 4168140"/>
                  <a:gd name="connsiteX168" fmla="*/ 9410700 w 11737340"/>
                  <a:gd name="connsiteY168" fmla="*/ 3429000 h 4168140"/>
                  <a:gd name="connsiteX169" fmla="*/ 9288780 w 11737340"/>
                  <a:gd name="connsiteY169" fmla="*/ 3436620 h 4168140"/>
                  <a:gd name="connsiteX170" fmla="*/ 9166860 w 11737340"/>
                  <a:gd name="connsiteY170" fmla="*/ 3444240 h 4168140"/>
                  <a:gd name="connsiteX171" fmla="*/ 9029700 w 11737340"/>
                  <a:gd name="connsiteY171" fmla="*/ 3413760 h 4168140"/>
                  <a:gd name="connsiteX172" fmla="*/ 8823960 w 11737340"/>
                  <a:gd name="connsiteY172" fmla="*/ 3360420 h 4168140"/>
                  <a:gd name="connsiteX173" fmla="*/ 8679180 w 11737340"/>
                  <a:gd name="connsiteY173" fmla="*/ 3329940 h 4168140"/>
                  <a:gd name="connsiteX174" fmla="*/ 8572500 w 11737340"/>
                  <a:gd name="connsiteY174" fmla="*/ 3276600 h 4168140"/>
                  <a:gd name="connsiteX175" fmla="*/ 8465820 w 11737340"/>
                  <a:gd name="connsiteY175" fmla="*/ 3215640 h 4168140"/>
                  <a:gd name="connsiteX176" fmla="*/ 8321040 w 11737340"/>
                  <a:gd name="connsiteY176" fmla="*/ 3177540 h 4168140"/>
                  <a:gd name="connsiteX177" fmla="*/ 8199120 w 11737340"/>
                  <a:gd name="connsiteY177" fmla="*/ 3131820 h 4168140"/>
                  <a:gd name="connsiteX178" fmla="*/ 8069580 w 11737340"/>
                  <a:gd name="connsiteY178" fmla="*/ 3078480 h 4168140"/>
                  <a:gd name="connsiteX179" fmla="*/ 7917180 w 11737340"/>
                  <a:gd name="connsiteY179" fmla="*/ 2994660 h 4168140"/>
                  <a:gd name="connsiteX180" fmla="*/ 7787640 w 11737340"/>
                  <a:gd name="connsiteY180" fmla="*/ 2971800 h 4168140"/>
                  <a:gd name="connsiteX181" fmla="*/ 7719060 w 11737340"/>
                  <a:gd name="connsiteY181" fmla="*/ 2933700 h 4168140"/>
                  <a:gd name="connsiteX182" fmla="*/ 7612380 w 11737340"/>
                  <a:gd name="connsiteY182" fmla="*/ 2903220 h 4168140"/>
                  <a:gd name="connsiteX183" fmla="*/ 7566660 w 11737340"/>
                  <a:gd name="connsiteY183" fmla="*/ 2887980 h 4168140"/>
                  <a:gd name="connsiteX184" fmla="*/ 7551420 w 11737340"/>
                  <a:gd name="connsiteY184" fmla="*/ 2849880 h 4168140"/>
                  <a:gd name="connsiteX185" fmla="*/ 7533640 w 11737340"/>
                  <a:gd name="connsiteY185" fmla="*/ 2788920 h 4168140"/>
                  <a:gd name="connsiteX186" fmla="*/ 7475220 w 11737340"/>
                  <a:gd name="connsiteY186" fmla="*/ 2857500 h 4168140"/>
                  <a:gd name="connsiteX187" fmla="*/ 7414260 w 11737340"/>
                  <a:gd name="connsiteY187" fmla="*/ 2887980 h 4168140"/>
                  <a:gd name="connsiteX188" fmla="*/ 7345680 w 11737340"/>
                  <a:gd name="connsiteY188" fmla="*/ 2971800 h 4168140"/>
                  <a:gd name="connsiteX189" fmla="*/ 7315200 w 11737340"/>
                  <a:gd name="connsiteY189" fmla="*/ 2994660 h 4168140"/>
                  <a:gd name="connsiteX190" fmla="*/ 7261860 w 11737340"/>
                  <a:gd name="connsiteY190" fmla="*/ 3009900 h 4168140"/>
                  <a:gd name="connsiteX191" fmla="*/ 7193280 w 11737340"/>
                  <a:gd name="connsiteY191" fmla="*/ 3025140 h 4168140"/>
                  <a:gd name="connsiteX192" fmla="*/ 7155180 w 11737340"/>
                  <a:gd name="connsiteY192" fmla="*/ 3078480 h 4168140"/>
                  <a:gd name="connsiteX193" fmla="*/ 7109460 w 11737340"/>
                  <a:gd name="connsiteY193" fmla="*/ 3154680 h 4168140"/>
                  <a:gd name="connsiteX194" fmla="*/ 7048500 w 11737340"/>
                  <a:gd name="connsiteY194" fmla="*/ 3246120 h 4168140"/>
                  <a:gd name="connsiteX195" fmla="*/ 6995160 w 11737340"/>
                  <a:gd name="connsiteY195" fmla="*/ 3307080 h 4168140"/>
                  <a:gd name="connsiteX196" fmla="*/ 6972300 w 11737340"/>
                  <a:gd name="connsiteY196" fmla="*/ 3352800 h 4168140"/>
                  <a:gd name="connsiteX197" fmla="*/ 6949440 w 11737340"/>
                  <a:gd name="connsiteY197" fmla="*/ 3413760 h 4168140"/>
                  <a:gd name="connsiteX198" fmla="*/ 6949440 w 11737340"/>
                  <a:gd name="connsiteY198" fmla="*/ 3413760 h 4168140"/>
                  <a:gd name="connsiteX199" fmla="*/ 6911340 w 11737340"/>
                  <a:gd name="connsiteY199" fmla="*/ 3474720 h 4168140"/>
                  <a:gd name="connsiteX200" fmla="*/ 6888480 w 11737340"/>
                  <a:gd name="connsiteY200" fmla="*/ 3505200 h 4168140"/>
                  <a:gd name="connsiteX201" fmla="*/ 6819900 w 11737340"/>
                  <a:gd name="connsiteY201" fmla="*/ 3566160 h 4168140"/>
                  <a:gd name="connsiteX202" fmla="*/ 6743700 w 11737340"/>
                  <a:gd name="connsiteY202" fmla="*/ 3581400 h 4168140"/>
                  <a:gd name="connsiteX203" fmla="*/ 6675120 w 11737340"/>
                  <a:gd name="connsiteY203" fmla="*/ 3657600 h 4168140"/>
                  <a:gd name="connsiteX204" fmla="*/ 6629400 w 11737340"/>
                  <a:gd name="connsiteY204" fmla="*/ 3718560 h 4168140"/>
                  <a:gd name="connsiteX205" fmla="*/ 6576060 w 11737340"/>
                  <a:gd name="connsiteY205" fmla="*/ 3779520 h 4168140"/>
                  <a:gd name="connsiteX206" fmla="*/ 6484620 w 11737340"/>
                  <a:gd name="connsiteY206" fmla="*/ 3817620 h 4168140"/>
                  <a:gd name="connsiteX207" fmla="*/ 6400800 w 11737340"/>
                  <a:gd name="connsiteY207" fmla="*/ 3832860 h 4168140"/>
                  <a:gd name="connsiteX208" fmla="*/ 6263640 w 11737340"/>
                  <a:gd name="connsiteY208" fmla="*/ 3870960 h 4168140"/>
                  <a:gd name="connsiteX209" fmla="*/ 6126480 w 11737340"/>
                  <a:gd name="connsiteY209" fmla="*/ 3901440 h 4168140"/>
                  <a:gd name="connsiteX210" fmla="*/ 6027420 w 11737340"/>
                  <a:gd name="connsiteY210" fmla="*/ 3916680 h 4168140"/>
                  <a:gd name="connsiteX211" fmla="*/ 5890260 w 11737340"/>
                  <a:gd name="connsiteY211" fmla="*/ 3878580 h 4168140"/>
                  <a:gd name="connsiteX212" fmla="*/ 5821680 w 11737340"/>
                  <a:gd name="connsiteY212" fmla="*/ 3863340 h 4168140"/>
                  <a:gd name="connsiteX213" fmla="*/ 5737860 w 11737340"/>
                  <a:gd name="connsiteY213" fmla="*/ 3825240 h 4168140"/>
                  <a:gd name="connsiteX214" fmla="*/ 5638800 w 11737340"/>
                  <a:gd name="connsiteY214" fmla="*/ 3794760 h 4168140"/>
                  <a:gd name="connsiteX215" fmla="*/ 5524500 w 11737340"/>
                  <a:gd name="connsiteY215" fmla="*/ 3756660 h 4168140"/>
                  <a:gd name="connsiteX216" fmla="*/ 5448300 w 11737340"/>
                  <a:gd name="connsiteY216" fmla="*/ 3718560 h 4168140"/>
                  <a:gd name="connsiteX217" fmla="*/ 5349240 w 11737340"/>
                  <a:gd name="connsiteY217" fmla="*/ 3657600 h 4168140"/>
                  <a:gd name="connsiteX218" fmla="*/ 5295900 w 11737340"/>
                  <a:gd name="connsiteY218" fmla="*/ 3619500 h 4168140"/>
                  <a:gd name="connsiteX219" fmla="*/ 5234940 w 11737340"/>
                  <a:gd name="connsiteY219" fmla="*/ 3596640 h 4168140"/>
                  <a:gd name="connsiteX220" fmla="*/ 5135880 w 11737340"/>
                  <a:gd name="connsiteY220" fmla="*/ 3550920 h 4168140"/>
                  <a:gd name="connsiteX221" fmla="*/ 5059680 w 11737340"/>
                  <a:gd name="connsiteY221" fmla="*/ 3505200 h 4168140"/>
                  <a:gd name="connsiteX222" fmla="*/ 5029200 w 11737340"/>
                  <a:gd name="connsiteY222" fmla="*/ 3482340 h 4168140"/>
                  <a:gd name="connsiteX223" fmla="*/ 4960620 w 11737340"/>
                  <a:gd name="connsiteY223" fmla="*/ 3413760 h 4168140"/>
                  <a:gd name="connsiteX224" fmla="*/ 4876800 w 11737340"/>
                  <a:gd name="connsiteY224" fmla="*/ 3299460 h 4168140"/>
                  <a:gd name="connsiteX225" fmla="*/ 4808220 w 11737340"/>
                  <a:gd name="connsiteY225" fmla="*/ 3200400 h 4168140"/>
                  <a:gd name="connsiteX226" fmla="*/ 4777740 w 11737340"/>
                  <a:gd name="connsiteY226" fmla="*/ 3147060 h 4168140"/>
                  <a:gd name="connsiteX227" fmla="*/ 4724400 w 11737340"/>
                  <a:gd name="connsiteY227" fmla="*/ 3108960 h 4168140"/>
                  <a:gd name="connsiteX228" fmla="*/ 4648200 w 11737340"/>
                  <a:gd name="connsiteY228" fmla="*/ 3063240 h 4168140"/>
                  <a:gd name="connsiteX229" fmla="*/ 4533900 w 11737340"/>
                  <a:gd name="connsiteY229" fmla="*/ 2979420 h 4168140"/>
                  <a:gd name="connsiteX230" fmla="*/ 4427220 w 11737340"/>
                  <a:gd name="connsiteY230" fmla="*/ 2941320 h 4168140"/>
                  <a:gd name="connsiteX231" fmla="*/ 4366260 w 11737340"/>
                  <a:gd name="connsiteY231" fmla="*/ 2903220 h 4168140"/>
                  <a:gd name="connsiteX232" fmla="*/ 4244340 w 11737340"/>
                  <a:gd name="connsiteY232" fmla="*/ 2842260 h 4168140"/>
                  <a:gd name="connsiteX233" fmla="*/ 4145280 w 11737340"/>
                  <a:gd name="connsiteY233" fmla="*/ 2811780 h 4168140"/>
                  <a:gd name="connsiteX234" fmla="*/ 4038600 w 11737340"/>
                  <a:gd name="connsiteY234" fmla="*/ 2804160 h 4168140"/>
                  <a:gd name="connsiteX235" fmla="*/ 3954780 w 11737340"/>
                  <a:gd name="connsiteY235" fmla="*/ 2819400 h 4168140"/>
                  <a:gd name="connsiteX236" fmla="*/ 3863340 w 11737340"/>
                  <a:gd name="connsiteY236" fmla="*/ 2804160 h 4168140"/>
                  <a:gd name="connsiteX237" fmla="*/ 3741420 w 11737340"/>
                  <a:gd name="connsiteY237" fmla="*/ 2781300 h 4168140"/>
                  <a:gd name="connsiteX238" fmla="*/ 3649980 w 11737340"/>
                  <a:gd name="connsiteY238" fmla="*/ 2743200 h 4168140"/>
                  <a:gd name="connsiteX239" fmla="*/ 3573780 w 11737340"/>
                  <a:gd name="connsiteY239" fmla="*/ 2674620 h 4168140"/>
                  <a:gd name="connsiteX240" fmla="*/ 3482340 w 11737340"/>
                  <a:gd name="connsiteY240" fmla="*/ 2621280 h 4168140"/>
                  <a:gd name="connsiteX241" fmla="*/ 3436620 w 11737340"/>
                  <a:gd name="connsiteY241" fmla="*/ 2552700 h 4168140"/>
                  <a:gd name="connsiteX242" fmla="*/ 3329940 w 11737340"/>
                  <a:gd name="connsiteY242" fmla="*/ 2423160 h 4168140"/>
                  <a:gd name="connsiteX243" fmla="*/ 3261360 w 11737340"/>
                  <a:gd name="connsiteY243" fmla="*/ 2324100 h 4168140"/>
                  <a:gd name="connsiteX244" fmla="*/ 3131820 w 11737340"/>
                  <a:gd name="connsiteY244" fmla="*/ 2209800 h 4168140"/>
                  <a:gd name="connsiteX245" fmla="*/ 3040380 w 11737340"/>
                  <a:gd name="connsiteY245" fmla="*/ 2141220 h 4168140"/>
                  <a:gd name="connsiteX246" fmla="*/ 2910840 w 11737340"/>
                  <a:gd name="connsiteY246" fmla="*/ 2034540 h 4168140"/>
                  <a:gd name="connsiteX247" fmla="*/ 2849880 w 11737340"/>
                  <a:gd name="connsiteY247" fmla="*/ 1958340 h 4168140"/>
                  <a:gd name="connsiteX248" fmla="*/ 2743200 w 11737340"/>
                  <a:gd name="connsiteY248" fmla="*/ 1889760 h 4168140"/>
                  <a:gd name="connsiteX249" fmla="*/ 2659380 w 11737340"/>
                  <a:gd name="connsiteY249" fmla="*/ 1844040 h 4168140"/>
                  <a:gd name="connsiteX250" fmla="*/ 2575560 w 11737340"/>
                  <a:gd name="connsiteY250" fmla="*/ 1744980 h 4168140"/>
                  <a:gd name="connsiteX251" fmla="*/ 2468880 w 11737340"/>
                  <a:gd name="connsiteY251" fmla="*/ 1645920 h 4168140"/>
                  <a:gd name="connsiteX252" fmla="*/ 2400300 w 11737340"/>
                  <a:gd name="connsiteY252" fmla="*/ 1607820 h 4168140"/>
                  <a:gd name="connsiteX253" fmla="*/ 2263140 w 11737340"/>
                  <a:gd name="connsiteY253" fmla="*/ 1501140 h 4168140"/>
                  <a:gd name="connsiteX254" fmla="*/ 2171700 w 11737340"/>
                  <a:gd name="connsiteY254" fmla="*/ 1432560 h 4168140"/>
                  <a:gd name="connsiteX255" fmla="*/ 2087880 w 11737340"/>
                  <a:gd name="connsiteY255" fmla="*/ 1363980 h 4168140"/>
                  <a:gd name="connsiteX256" fmla="*/ 1950720 w 11737340"/>
                  <a:gd name="connsiteY256" fmla="*/ 1272540 h 4168140"/>
                  <a:gd name="connsiteX257" fmla="*/ 1805940 w 11737340"/>
                  <a:gd name="connsiteY257" fmla="*/ 1135380 h 4168140"/>
                  <a:gd name="connsiteX258" fmla="*/ 1729740 w 11737340"/>
                  <a:gd name="connsiteY258" fmla="*/ 1089660 h 4168140"/>
                  <a:gd name="connsiteX259" fmla="*/ 1668780 w 11737340"/>
                  <a:gd name="connsiteY259" fmla="*/ 1043940 h 4168140"/>
                  <a:gd name="connsiteX260" fmla="*/ 1592580 w 11737340"/>
                  <a:gd name="connsiteY260" fmla="*/ 990600 h 4168140"/>
                  <a:gd name="connsiteX261" fmla="*/ 1470660 w 11737340"/>
                  <a:gd name="connsiteY261" fmla="*/ 891540 h 4168140"/>
                  <a:gd name="connsiteX262" fmla="*/ 1386840 w 11737340"/>
                  <a:gd name="connsiteY262" fmla="*/ 845820 h 4168140"/>
                  <a:gd name="connsiteX263" fmla="*/ 1318260 w 11737340"/>
                  <a:gd name="connsiteY263" fmla="*/ 784860 h 4168140"/>
                  <a:gd name="connsiteX264" fmla="*/ 1264920 w 11737340"/>
                  <a:gd name="connsiteY264" fmla="*/ 723900 h 4168140"/>
                  <a:gd name="connsiteX265" fmla="*/ 1181100 w 11737340"/>
                  <a:gd name="connsiteY265" fmla="*/ 647700 h 4168140"/>
                  <a:gd name="connsiteX266" fmla="*/ 1089660 w 11737340"/>
                  <a:gd name="connsiteY266" fmla="*/ 624840 h 4168140"/>
                  <a:gd name="connsiteX267" fmla="*/ 1021080 w 11737340"/>
                  <a:gd name="connsiteY267" fmla="*/ 586740 h 4168140"/>
                  <a:gd name="connsiteX268" fmla="*/ 937260 w 11737340"/>
                  <a:gd name="connsiteY268" fmla="*/ 548640 h 4168140"/>
                  <a:gd name="connsiteX269" fmla="*/ 830580 w 11737340"/>
                  <a:gd name="connsiteY269" fmla="*/ 510540 h 4168140"/>
                  <a:gd name="connsiteX270" fmla="*/ 754380 w 11737340"/>
                  <a:gd name="connsiteY270" fmla="*/ 457200 h 4168140"/>
                  <a:gd name="connsiteX271" fmla="*/ 708660 w 11737340"/>
                  <a:gd name="connsiteY271" fmla="*/ 419100 h 4168140"/>
                  <a:gd name="connsiteX272" fmla="*/ 609600 w 11737340"/>
                  <a:gd name="connsiteY272" fmla="*/ 396240 h 4168140"/>
                  <a:gd name="connsiteX273" fmla="*/ 548640 w 11737340"/>
                  <a:gd name="connsiteY273" fmla="*/ 320040 h 4168140"/>
                  <a:gd name="connsiteX274" fmla="*/ 510540 w 11737340"/>
                  <a:gd name="connsiteY274" fmla="*/ 251460 h 4168140"/>
                  <a:gd name="connsiteX275" fmla="*/ 464820 w 11737340"/>
                  <a:gd name="connsiteY275" fmla="*/ 190500 h 4168140"/>
                  <a:gd name="connsiteX276" fmla="*/ 411480 w 11737340"/>
                  <a:gd name="connsiteY276" fmla="*/ 137160 h 4168140"/>
                  <a:gd name="connsiteX277" fmla="*/ 373380 w 11737340"/>
                  <a:gd name="connsiteY277" fmla="*/ 45720 h 4168140"/>
                  <a:gd name="connsiteX278" fmla="*/ 342900 w 11737340"/>
                  <a:gd name="connsiteY278" fmla="*/ 0 h 4168140"/>
                  <a:gd name="connsiteX279" fmla="*/ 327660 w 11737340"/>
                  <a:gd name="connsiteY279" fmla="*/ 60960 h 4168140"/>
                  <a:gd name="connsiteX280" fmla="*/ 289560 w 11737340"/>
                  <a:gd name="connsiteY280" fmla="*/ 91440 h 4168140"/>
                  <a:gd name="connsiteX281" fmla="*/ 236220 w 11737340"/>
                  <a:gd name="connsiteY281" fmla="*/ 114300 h 4168140"/>
                  <a:gd name="connsiteX282" fmla="*/ 198120 w 11737340"/>
                  <a:gd name="connsiteY282" fmla="*/ 175260 h 4168140"/>
                  <a:gd name="connsiteX283" fmla="*/ 175260 w 11737340"/>
                  <a:gd name="connsiteY283" fmla="*/ 228600 h 4168140"/>
                  <a:gd name="connsiteX284" fmla="*/ 114300 w 11737340"/>
                  <a:gd name="connsiteY284" fmla="*/ 236220 h 4168140"/>
                  <a:gd name="connsiteX285" fmla="*/ 45720 w 11737340"/>
                  <a:gd name="connsiteY285" fmla="*/ 251460 h 4168140"/>
                  <a:gd name="connsiteX286" fmla="*/ 0 w 11737340"/>
                  <a:gd name="connsiteY286" fmla="*/ 281940 h 4168140"/>
                  <a:gd name="connsiteX287" fmla="*/ 68580 w 11737340"/>
                  <a:gd name="connsiteY287" fmla="*/ 320040 h 4168140"/>
                  <a:gd name="connsiteX0" fmla="*/ 68580 w 11737340"/>
                  <a:gd name="connsiteY0" fmla="*/ 320040 h 4168140"/>
                  <a:gd name="connsiteX1" fmla="*/ 121920 w 11737340"/>
                  <a:gd name="connsiteY1" fmla="*/ 381000 h 4168140"/>
                  <a:gd name="connsiteX2" fmla="*/ 198120 w 11737340"/>
                  <a:gd name="connsiteY2" fmla="*/ 419100 h 4168140"/>
                  <a:gd name="connsiteX3" fmla="*/ 320040 w 11737340"/>
                  <a:gd name="connsiteY3" fmla="*/ 510540 h 4168140"/>
                  <a:gd name="connsiteX4" fmla="*/ 411480 w 11737340"/>
                  <a:gd name="connsiteY4" fmla="*/ 563880 h 4168140"/>
                  <a:gd name="connsiteX5" fmla="*/ 472440 w 11737340"/>
                  <a:gd name="connsiteY5" fmla="*/ 632460 h 4168140"/>
                  <a:gd name="connsiteX6" fmla="*/ 601980 w 11737340"/>
                  <a:gd name="connsiteY6" fmla="*/ 708660 h 4168140"/>
                  <a:gd name="connsiteX7" fmla="*/ 739140 w 11737340"/>
                  <a:gd name="connsiteY7" fmla="*/ 784860 h 4168140"/>
                  <a:gd name="connsiteX8" fmla="*/ 861060 w 11737340"/>
                  <a:gd name="connsiteY8" fmla="*/ 868680 h 4168140"/>
                  <a:gd name="connsiteX9" fmla="*/ 944880 w 11737340"/>
                  <a:gd name="connsiteY9" fmla="*/ 952500 h 4168140"/>
                  <a:gd name="connsiteX10" fmla="*/ 1021080 w 11737340"/>
                  <a:gd name="connsiteY10" fmla="*/ 1005840 h 4168140"/>
                  <a:gd name="connsiteX11" fmla="*/ 1097280 w 11737340"/>
                  <a:gd name="connsiteY11" fmla="*/ 1043940 h 4168140"/>
                  <a:gd name="connsiteX12" fmla="*/ 1181100 w 11737340"/>
                  <a:gd name="connsiteY12" fmla="*/ 1104900 h 4168140"/>
                  <a:gd name="connsiteX13" fmla="*/ 1249680 w 11737340"/>
                  <a:gd name="connsiteY13" fmla="*/ 1150620 h 4168140"/>
                  <a:gd name="connsiteX14" fmla="*/ 1341120 w 11737340"/>
                  <a:gd name="connsiteY14" fmla="*/ 1196340 h 4168140"/>
                  <a:gd name="connsiteX15" fmla="*/ 1417320 w 11737340"/>
                  <a:gd name="connsiteY15" fmla="*/ 1257300 h 4168140"/>
                  <a:gd name="connsiteX16" fmla="*/ 1493520 w 11737340"/>
                  <a:gd name="connsiteY16" fmla="*/ 1333500 h 4168140"/>
                  <a:gd name="connsiteX17" fmla="*/ 1569720 w 11737340"/>
                  <a:gd name="connsiteY17" fmla="*/ 1356360 h 4168140"/>
                  <a:gd name="connsiteX18" fmla="*/ 1684020 w 11737340"/>
                  <a:gd name="connsiteY18" fmla="*/ 1424940 h 4168140"/>
                  <a:gd name="connsiteX19" fmla="*/ 1729740 w 11737340"/>
                  <a:gd name="connsiteY19" fmla="*/ 1485900 h 4168140"/>
                  <a:gd name="connsiteX20" fmla="*/ 1844040 w 11737340"/>
                  <a:gd name="connsiteY20" fmla="*/ 1569720 h 4168140"/>
                  <a:gd name="connsiteX21" fmla="*/ 1935480 w 11737340"/>
                  <a:gd name="connsiteY21" fmla="*/ 1615440 h 4168140"/>
                  <a:gd name="connsiteX22" fmla="*/ 2049780 w 11737340"/>
                  <a:gd name="connsiteY22" fmla="*/ 1691640 h 4168140"/>
                  <a:gd name="connsiteX23" fmla="*/ 2133600 w 11737340"/>
                  <a:gd name="connsiteY23" fmla="*/ 1729740 h 4168140"/>
                  <a:gd name="connsiteX24" fmla="*/ 2202180 w 11737340"/>
                  <a:gd name="connsiteY24" fmla="*/ 1805940 h 4168140"/>
                  <a:gd name="connsiteX25" fmla="*/ 2255520 w 11737340"/>
                  <a:gd name="connsiteY25" fmla="*/ 1821180 h 4168140"/>
                  <a:gd name="connsiteX26" fmla="*/ 2316480 w 11737340"/>
                  <a:gd name="connsiteY26" fmla="*/ 1866900 h 4168140"/>
                  <a:gd name="connsiteX27" fmla="*/ 2423160 w 11737340"/>
                  <a:gd name="connsiteY27" fmla="*/ 2004060 h 4168140"/>
                  <a:gd name="connsiteX28" fmla="*/ 2476500 w 11737340"/>
                  <a:gd name="connsiteY28" fmla="*/ 2087880 h 4168140"/>
                  <a:gd name="connsiteX29" fmla="*/ 2567940 w 11737340"/>
                  <a:gd name="connsiteY29" fmla="*/ 2148840 h 4168140"/>
                  <a:gd name="connsiteX30" fmla="*/ 2682240 w 11737340"/>
                  <a:gd name="connsiteY30" fmla="*/ 2186940 h 4168140"/>
                  <a:gd name="connsiteX31" fmla="*/ 2743200 w 11737340"/>
                  <a:gd name="connsiteY31" fmla="*/ 2209800 h 4168140"/>
                  <a:gd name="connsiteX32" fmla="*/ 2811780 w 11737340"/>
                  <a:gd name="connsiteY32" fmla="*/ 2247900 h 4168140"/>
                  <a:gd name="connsiteX33" fmla="*/ 2887980 w 11737340"/>
                  <a:gd name="connsiteY33" fmla="*/ 2301240 h 4168140"/>
                  <a:gd name="connsiteX34" fmla="*/ 2979420 w 11737340"/>
                  <a:gd name="connsiteY34" fmla="*/ 2385060 h 4168140"/>
                  <a:gd name="connsiteX35" fmla="*/ 3055620 w 11737340"/>
                  <a:gd name="connsiteY35" fmla="*/ 2461260 h 4168140"/>
                  <a:gd name="connsiteX36" fmla="*/ 3139440 w 11737340"/>
                  <a:gd name="connsiteY36" fmla="*/ 2537460 h 4168140"/>
                  <a:gd name="connsiteX37" fmla="*/ 3261360 w 11737340"/>
                  <a:gd name="connsiteY37" fmla="*/ 2628900 h 4168140"/>
                  <a:gd name="connsiteX38" fmla="*/ 3345180 w 11737340"/>
                  <a:gd name="connsiteY38" fmla="*/ 2720340 h 4168140"/>
                  <a:gd name="connsiteX39" fmla="*/ 3444240 w 11737340"/>
                  <a:gd name="connsiteY39" fmla="*/ 2796540 h 4168140"/>
                  <a:gd name="connsiteX40" fmla="*/ 3558540 w 11737340"/>
                  <a:gd name="connsiteY40" fmla="*/ 2872740 h 4168140"/>
                  <a:gd name="connsiteX41" fmla="*/ 3619500 w 11737340"/>
                  <a:gd name="connsiteY41" fmla="*/ 2979420 h 4168140"/>
                  <a:gd name="connsiteX42" fmla="*/ 3619500 w 11737340"/>
                  <a:gd name="connsiteY42" fmla="*/ 2979420 h 4168140"/>
                  <a:gd name="connsiteX43" fmla="*/ 3649980 w 11737340"/>
                  <a:gd name="connsiteY43" fmla="*/ 3048000 h 4168140"/>
                  <a:gd name="connsiteX44" fmla="*/ 3703320 w 11737340"/>
                  <a:gd name="connsiteY44" fmla="*/ 3086100 h 4168140"/>
                  <a:gd name="connsiteX45" fmla="*/ 3764280 w 11737340"/>
                  <a:gd name="connsiteY45" fmla="*/ 3063240 h 4168140"/>
                  <a:gd name="connsiteX46" fmla="*/ 3848100 w 11737340"/>
                  <a:gd name="connsiteY46" fmla="*/ 3025140 h 4168140"/>
                  <a:gd name="connsiteX47" fmla="*/ 3916680 w 11737340"/>
                  <a:gd name="connsiteY47" fmla="*/ 3032760 h 4168140"/>
                  <a:gd name="connsiteX48" fmla="*/ 4030980 w 11737340"/>
                  <a:gd name="connsiteY48" fmla="*/ 3063240 h 4168140"/>
                  <a:gd name="connsiteX49" fmla="*/ 4137660 w 11737340"/>
                  <a:gd name="connsiteY49" fmla="*/ 3101340 h 4168140"/>
                  <a:gd name="connsiteX50" fmla="*/ 4259580 w 11737340"/>
                  <a:gd name="connsiteY50" fmla="*/ 3147060 h 4168140"/>
                  <a:gd name="connsiteX51" fmla="*/ 4381500 w 11737340"/>
                  <a:gd name="connsiteY51" fmla="*/ 3192780 h 4168140"/>
                  <a:gd name="connsiteX52" fmla="*/ 4526280 w 11737340"/>
                  <a:gd name="connsiteY52" fmla="*/ 3276600 h 4168140"/>
                  <a:gd name="connsiteX53" fmla="*/ 4587240 w 11737340"/>
                  <a:gd name="connsiteY53" fmla="*/ 3299460 h 4168140"/>
                  <a:gd name="connsiteX54" fmla="*/ 4610100 w 11737340"/>
                  <a:gd name="connsiteY54" fmla="*/ 3352800 h 4168140"/>
                  <a:gd name="connsiteX55" fmla="*/ 4648200 w 11737340"/>
                  <a:gd name="connsiteY55" fmla="*/ 3436620 h 4168140"/>
                  <a:gd name="connsiteX56" fmla="*/ 4671060 w 11737340"/>
                  <a:gd name="connsiteY56" fmla="*/ 3520440 h 4168140"/>
                  <a:gd name="connsiteX57" fmla="*/ 4678680 w 11737340"/>
                  <a:gd name="connsiteY57" fmla="*/ 3589020 h 4168140"/>
                  <a:gd name="connsiteX58" fmla="*/ 4686300 w 11737340"/>
                  <a:gd name="connsiteY58" fmla="*/ 3649980 h 4168140"/>
                  <a:gd name="connsiteX59" fmla="*/ 4724400 w 11737340"/>
                  <a:gd name="connsiteY59" fmla="*/ 3680460 h 4168140"/>
                  <a:gd name="connsiteX60" fmla="*/ 4785360 w 11737340"/>
                  <a:gd name="connsiteY60" fmla="*/ 3672840 h 4168140"/>
                  <a:gd name="connsiteX61" fmla="*/ 4869180 w 11737340"/>
                  <a:gd name="connsiteY61" fmla="*/ 3703320 h 4168140"/>
                  <a:gd name="connsiteX62" fmla="*/ 4914900 w 11737340"/>
                  <a:gd name="connsiteY62" fmla="*/ 3756660 h 4168140"/>
                  <a:gd name="connsiteX63" fmla="*/ 5105400 w 11737340"/>
                  <a:gd name="connsiteY63" fmla="*/ 3832860 h 4168140"/>
                  <a:gd name="connsiteX64" fmla="*/ 5173980 w 11737340"/>
                  <a:gd name="connsiteY64" fmla="*/ 3886200 h 4168140"/>
                  <a:gd name="connsiteX65" fmla="*/ 5242560 w 11737340"/>
                  <a:gd name="connsiteY65" fmla="*/ 3924300 h 4168140"/>
                  <a:gd name="connsiteX66" fmla="*/ 5364480 w 11737340"/>
                  <a:gd name="connsiteY66" fmla="*/ 3962400 h 4168140"/>
                  <a:gd name="connsiteX67" fmla="*/ 5516880 w 11737340"/>
                  <a:gd name="connsiteY67" fmla="*/ 4046220 h 4168140"/>
                  <a:gd name="connsiteX68" fmla="*/ 5585460 w 11737340"/>
                  <a:gd name="connsiteY68" fmla="*/ 4099560 h 4168140"/>
                  <a:gd name="connsiteX69" fmla="*/ 5661660 w 11737340"/>
                  <a:gd name="connsiteY69" fmla="*/ 4122420 h 4168140"/>
                  <a:gd name="connsiteX70" fmla="*/ 5745480 w 11737340"/>
                  <a:gd name="connsiteY70" fmla="*/ 4130040 h 4168140"/>
                  <a:gd name="connsiteX71" fmla="*/ 5836920 w 11737340"/>
                  <a:gd name="connsiteY71" fmla="*/ 4130040 h 4168140"/>
                  <a:gd name="connsiteX72" fmla="*/ 5951220 w 11737340"/>
                  <a:gd name="connsiteY72" fmla="*/ 4145280 h 4168140"/>
                  <a:gd name="connsiteX73" fmla="*/ 6035040 w 11737340"/>
                  <a:gd name="connsiteY73" fmla="*/ 4168140 h 4168140"/>
                  <a:gd name="connsiteX74" fmla="*/ 6149340 w 11737340"/>
                  <a:gd name="connsiteY74" fmla="*/ 4137660 h 4168140"/>
                  <a:gd name="connsiteX75" fmla="*/ 6286500 w 11737340"/>
                  <a:gd name="connsiteY75" fmla="*/ 4114800 h 4168140"/>
                  <a:gd name="connsiteX76" fmla="*/ 6393180 w 11737340"/>
                  <a:gd name="connsiteY76" fmla="*/ 4053840 h 4168140"/>
                  <a:gd name="connsiteX77" fmla="*/ 6484620 w 11737340"/>
                  <a:gd name="connsiteY77" fmla="*/ 4038600 h 4168140"/>
                  <a:gd name="connsiteX78" fmla="*/ 6583680 w 11737340"/>
                  <a:gd name="connsiteY78" fmla="*/ 3970020 h 4168140"/>
                  <a:gd name="connsiteX79" fmla="*/ 6697980 w 11737340"/>
                  <a:gd name="connsiteY79" fmla="*/ 3886200 h 4168140"/>
                  <a:gd name="connsiteX80" fmla="*/ 6751320 w 11737340"/>
                  <a:gd name="connsiteY80" fmla="*/ 3822700 h 4168140"/>
                  <a:gd name="connsiteX81" fmla="*/ 6855460 w 11737340"/>
                  <a:gd name="connsiteY81" fmla="*/ 3764280 h 4168140"/>
                  <a:gd name="connsiteX82" fmla="*/ 6972300 w 11737340"/>
                  <a:gd name="connsiteY82" fmla="*/ 3642360 h 4168140"/>
                  <a:gd name="connsiteX83" fmla="*/ 7056120 w 11737340"/>
                  <a:gd name="connsiteY83" fmla="*/ 3528060 h 4168140"/>
                  <a:gd name="connsiteX84" fmla="*/ 7165340 w 11737340"/>
                  <a:gd name="connsiteY84" fmla="*/ 3454400 h 4168140"/>
                  <a:gd name="connsiteX85" fmla="*/ 7287260 w 11737340"/>
                  <a:gd name="connsiteY85" fmla="*/ 3296920 h 4168140"/>
                  <a:gd name="connsiteX86" fmla="*/ 7338060 w 11737340"/>
                  <a:gd name="connsiteY86" fmla="*/ 3200400 h 4168140"/>
                  <a:gd name="connsiteX87" fmla="*/ 7383780 w 11737340"/>
                  <a:gd name="connsiteY87" fmla="*/ 3144520 h 4168140"/>
                  <a:gd name="connsiteX88" fmla="*/ 7444740 w 11737340"/>
                  <a:gd name="connsiteY88" fmla="*/ 3093720 h 4168140"/>
                  <a:gd name="connsiteX89" fmla="*/ 7513320 w 11737340"/>
                  <a:gd name="connsiteY89" fmla="*/ 3101340 h 4168140"/>
                  <a:gd name="connsiteX90" fmla="*/ 7576820 w 11737340"/>
                  <a:gd name="connsiteY90" fmla="*/ 3093720 h 4168140"/>
                  <a:gd name="connsiteX91" fmla="*/ 7729220 w 11737340"/>
                  <a:gd name="connsiteY91" fmla="*/ 3136900 h 4168140"/>
                  <a:gd name="connsiteX92" fmla="*/ 7833360 w 11737340"/>
                  <a:gd name="connsiteY92" fmla="*/ 3180080 h 4168140"/>
                  <a:gd name="connsiteX93" fmla="*/ 7967980 w 11737340"/>
                  <a:gd name="connsiteY93" fmla="*/ 3208020 h 4168140"/>
                  <a:gd name="connsiteX94" fmla="*/ 8161020 w 11737340"/>
                  <a:gd name="connsiteY94" fmla="*/ 3296920 h 4168140"/>
                  <a:gd name="connsiteX95" fmla="*/ 8293100 w 11737340"/>
                  <a:gd name="connsiteY95" fmla="*/ 3370580 h 4168140"/>
                  <a:gd name="connsiteX96" fmla="*/ 8371840 w 11737340"/>
                  <a:gd name="connsiteY96" fmla="*/ 3395980 h 4168140"/>
                  <a:gd name="connsiteX97" fmla="*/ 8468360 w 11737340"/>
                  <a:gd name="connsiteY97" fmla="*/ 3434080 h 4168140"/>
                  <a:gd name="connsiteX98" fmla="*/ 8582660 w 11737340"/>
                  <a:gd name="connsiteY98" fmla="*/ 3528060 h 4168140"/>
                  <a:gd name="connsiteX99" fmla="*/ 8641080 w 11737340"/>
                  <a:gd name="connsiteY99" fmla="*/ 3566160 h 4168140"/>
                  <a:gd name="connsiteX100" fmla="*/ 8702040 w 11737340"/>
                  <a:gd name="connsiteY100" fmla="*/ 3604260 h 4168140"/>
                  <a:gd name="connsiteX101" fmla="*/ 8763000 w 11737340"/>
                  <a:gd name="connsiteY101" fmla="*/ 3634740 h 4168140"/>
                  <a:gd name="connsiteX102" fmla="*/ 8846820 w 11737340"/>
                  <a:gd name="connsiteY102" fmla="*/ 3632200 h 4168140"/>
                  <a:gd name="connsiteX103" fmla="*/ 8968740 w 11737340"/>
                  <a:gd name="connsiteY103" fmla="*/ 3634740 h 4168140"/>
                  <a:gd name="connsiteX104" fmla="*/ 9060180 w 11737340"/>
                  <a:gd name="connsiteY104" fmla="*/ 3642360 h 4168140"/>
                  <a:gd name="connsiteX105" fmla="*/ 9151620 w 11737340"/>
                  <a:gd name="connsiteY105" fmla="*/ 3657600 h 4168140"/>
                  <a:gd name="connsiteX106" fmla="*/ 9230360 w 11737340"/>
                  <a:gd name="connsiteY106" fmla="*/ 3657600 h 4168140"/>
                  <a:gd name="connsiteX107" fmla="*/ 9331960 w 11737340"/>
                  <a:gd name="connsiteY107" fmla="*/ 3629660 h 4168140"/>
                  <a:gd name="connsiteX108" fmla="*/ 9433560 w 11737340"/>
                  <a:gd name="connsiteY108" fmla="*/ 3589020 h 4168140"/>
                  <a:gd name="connsiteX109" fmla="*/ 9535160 w 11737340"/>
                  <a:gd name="connsiteY109" fmla="*/ 3540760 h 4168140"/>
                  <a:gd name="connsiteX110" fmla="*/ 9646920 w 11737340"/>
                  <a:gd name="connsiteY110" fmla="*/ 3489960 h 4168140"/>
                  <a:gd name="connsiteX111" fmla="*/ 9784080 w 11737340"/>
                  <a:gd name="connsiteY111" fmla="*/ 3444240 h 4168140"/>
                  <a:gd name="connsiteX112" fmla="*/ 9860280 w 11737340"/>
                  <a:gd name="connsiteY112" fmla="*/ 3383280 h 4168140"/>
                  <a:gd name="connsiteX113" fmla="*/ 9921240 w 11737340"/>
                  <a:gd name="connsiteY113" fmla="*/ 3314700 h 4168140"/>
                  <a:gd name="connsiteX114" fmla="*/ 9997440 w 11737340"/>
                  <a:gd name="connsiteY114" fmla="*/ 3208020 h 4168140"/>
                  <a:gd name="connsiteX115" fmla="*/ 10043160 w 11737340"/>
                  <a:gd name="connsiteY115" fmla="*/ 3101340 h 4168140"/>
                  <a:gd name="connsiteX116" fmla="*/ 10104120 w 11737340"/>
                  <a:gd name="connsiteY116" fmla="*/ 3017520 h 4168140"/>
                  <a:gd name="connsiteX117" fmla="*/ 10157460 w 11737340"/>
                  <a:gd name="connsiteY117" fmla="*/ 2933700 h 4168140"/>
                  <a:gd name="connsiteX118" fmla="*/ 10218420 w 11737340"/>
                  <a:gd name="connsiteY118" fmla="*/ 2849880 h 4168140"/>
                  <a:gd name="connsiteX119" fmla="*/ 10294620 w 11737340"/>
                  <a:gd name="connsiteY119" fmla="*/ 2735580 h 4168140"/>
                  <a:gd name="connsiteX120" fmla="*/ 10347960 w 11737340"/>
                  <a:gd name="connsiteY120" fmla="*/ 2621280 h 4168140"/>
                  <a:gd name="connsiteX121" fmla="*/ 10431780 w 11737340"/>
                  <a:gd name="connsiteY121" fmla="*/ 2499360 h 4168140"/>
                  <a:gd name="connsiteX122" fmla="*/ 10500360 w 11737340"/>
                  <a:gd name="connsiteY122" fmla="*/ 2354580 h 4168140"/>
                  <a:gd name="connsiteX123" fmla="*/ 10553700 w 11737340"/>
                  <a:gd name="connsiteY123" fmla="*/ 2263140 h 4168140"/>
                  <a:gd name="connsiteX124" fmla="*/ 10584180 w 11737340"/>
                  <a:gd name="connsiteY124" fmla="*/ 2194560 h 4168140"/>
                  <a:gd name="connsiteX125" fmla="*/ 10624820 w 11737340"/>
                  <a:gd name="connsiteY125" fmla="*/ 2125980 h 4168140"/>
                  <a:gd name="connsiteX126" fmla="*/ 10675620 w 11737340"/>
                  <a:gd name="connsiteY126" fmla="*/ 2049780 h 4168140"/>
                  <a:gd name="connsiteX127" fmla="*/ 10690860 w 11737340"/>
                  <a:gd name="connsiteY127" fmla="*/ 1988820 h 4168140"/>
                  <a:gd name="connsiteX128" fmla="*/ 10713720 w 11737340"/>
                  <a:gd name="connsiteY128" fmla="*/ 1927860 h 4168140"/>
                  <a:gd name="connsiteX129" fmla="*/ 10767060 w 11737340"/>
                  <a:gd name="connsiteY129" fmla="*/ 1859280 h 4168140"/>
                  <a:gd name="connsiteX130" fmla="*/ 10873740 w 11737340"/>
                  <a:gd name="connsiteY130" fmla="*/ 1828800 h 4168140"/>
                  <a:gd name="connsiteX131" fmla="*/ 11079480 w 11737340"/>
                  <a:gd name="connsiteY131" fmla="*/ 1767840 h 4168140"/>
                  <a:gd name="connsiteX132" fmla="*/ 11247120 w 11737340"/>
                  <a:gd name="connsiteY132" fmla="*/ 1684020 h 4168140"/>
                  <a:gd name="connsiteX133" fmla="*/ 11407140 w 11737340"/>
                  <a:gd name="connsiteY133" fmla="*/ 1628140 h 4168140"/>
                  <a:gd name="connsiteX134" fmla="*/ 11490960 w 11737340"/>
                  <a:gd name="connsiteY134" fmla="*/ 1577340 h 4168140"/>
                  <a:gd name="connsiteX135" fmla="*/ 11635740 w 11737340"/>
                  <a:gd name="connsiteY135" fmla="*/ 1508760 h 4168140"/>
                  <a:gd name="connsiteX136" fmla="*/ 11737340 w 11737340"/>
                  <a:gd name="connsiteY136" fmla="*/ 1442720 h 4168140"/>
                  <a:gd name="connsiteX137" fmla="*/ 11620500 w 11737340"/>
                  <a:gd name="connsiteY137" fmla="*/ 1417320 h 4168140"/>
                  <a:gd name="connsiteX138" fmla="*/ 11567160 w 11737340"/>
                  <a:gd name="connsiteY138" fmla="*/ 1379220 h 4168140"/>
                  <a:gd name="connsiteX139" fmla="*/ 11498580 w 11737340"/>
                  <a:gd name="connsiteY139" fmla="*/ 1318260 h 4168140"/>
                  <a:gd name="connsiteX140" fmla="*/ 11468100 w 11737340"/>
                  <a:gd name="connsiteY140" fmla="*/ 1280160 h 4168140"/>
                  <a:gd name="connsiteX141" fmla="*/ 11442700 w 11737340"/>
                  <a:gd name="connsiteY141" fmla="*/ 1231900 h 4168140"/>
                  <a:gd name="connsiteX142" fmla="*/ 11384280 w 11737340"/>
                  <a:gd name="connsiteY142" fmla="*/ 1310640 h 4168140"/>
                  <a:gd name="connsiteX143" fmla="*/ 11353800 w 11737340"/>
                  <a:gd name="connsiteY143" fmla="*/ 1356360 h 4168140"/>
                  <a:gd name="connsiteX144" fmla="*/ 11224260 w 11737340"/>
                  <a:gd name="connsiteY144" fmla="*/ 1417320 h 4168140"/>
                  <a:gd name="connsiteX145" fmla="*/ 11109960 w 11737340"/>
                  <a:gd name="connsiteY145" fmla="*/ 1463040 h 4168140"/>
                  <a:gd name="connsiteX146" fmla="*/ 10911840 w 11737340"/>
                  <a:gd name="connsiteY146" fmla="*/ 1524000 h 4168140"/>
                  <a:gd name="connsiteX147" fmla="*/ 10774680 w 11737340"/>
                  <a:gd name="connsiteY147" fmla="*/ 1546860 h 4168140"/>
                  <a:gd name="connsiteX148" fmla="*/ 10675620 w 11737340"/>
                  <a:gd name="connsiteY148" fmla="*/ 1615440 h 4168140"/>
                  <a:gd name="connsiteX149" fmla="*/ 10568940 w 11737340"/>
                  <a:gd name="connsiteY149" fmla="*/ 1676400 h 4168140"/>
                  <a:gd name="connsiteX150" fmla="*/ 10485120 w 11737340"/>
                  <a:gd name="connsiteY150" fmla="*/ 1760220 h 4168140"/>
                  <a:gd name="connsiteX151" fmla="*/ 10454640 w 11737340"/>
                  <a:gd name="connsiteY151" fmla="*/ 1836420 h 4168140"/>
                  <a:gd name="connsiteX152" fmla="*/ 10416540 w 11737340"/>
                  <a:gd name="connsiteY152" fmla="*/ 1927860 h 4168140"/>
                  <a:gd name="connsiteX153" fmla="*/ 10401300 w 11737340"/>
                  <a:gd name="connsiteY153" fmla="*/ 2004060 h 4168140"/>
                  <a:gd name="connsiteX154" fmla="*/ 10363200 w 11737340"/>
                  <a:gd name="connsiteY154" fmla="*/ 2095500 h 4168140"/>
                  <a:gd name="connsiteX155" fmla="*/ 10317480 w 11737340"/>
                  <a:gd name="connsiteY155" fmla="*/ 2225040 h 4168140"/>
                  <a:gd name="connsiteX156" fmla="*/ 10287000 w 11737340"/>
                  <a:gd name="connsiteY156" fmla="*/ 2346960 h 4168140"/>
                  <a:gd name="connsiteX157" fmla="*/ 10218420 w 11737340"/>
                  <a:gd name="connsiteY157" fmla="*/ 2499360 h 4168140"/>
                  <a:gd name="connsiteX158" fmla="*/ 10134600 w 11737340"/>
                  <a:gd name="connsiteY158" fmla="*/ 2621280 h 4168140"/>
                  <a:gd name="connsiteX159" fmla="*/ 10043160 w 11737340"/>
                  <a:gd name="connsiteY159" fmla="*/ 2735580 h 4168140"/>
                  <a:gd name="connsiteX160" fmla="*/ 9974580 w 11737340"/>
                  <a:gd name="connsiteY160" fmla="*/ 2857500 h 4168140"/>
                  <a:gd name="connsiteX161" fmla="*/ 9906000 w 11737340"/>
                  <a:gd name="connsiteY161" fmla="*/ 2941320 h 4168140"/>
                  <a:gd name="connsiteX162" fmla="*/ 9860280 w 11737340"/>
                  <a:gd name="connsiteY162" fmla="*/ 3032760 h 4168140"/>
                  <a:gd name="connsiteX163" fmla="*/ 9806940 w 11737340"/>
                  <a:gd name="connsiteY163" fmla="*/ 3116580 h 4168140"/>
                  <a:gd name="connsiteX164" fmla="*/ 9715500 w 11737340"/>
                  <a:gd name="connsiteY164" fmla="*/ 3208020 h 4168140"/>
                  <a:gd name="connsiteX165" fmla="*/ 9616440 w 11737340"/>
                  <a:gd name="connsiteY165" fmla="*/ 3261360 h 4168140"/>
                  <a:gd name="connsiteX166" fmla="*/ 9532620 w 11737340"/>
                  <a:gd name="connsiteY166" fmla="*/ 3329940 h 4168140"/>
                  <a:gd name="connsiteX167" fmla="*/ 9471660 w 11737340"/>
                  <a:gd name="connsiteY167" fmla="*/ 3375660 h 4168140"/>
                  <a:gd name="connsiteX168" fmla="*/ 9410700 w 11737340"/>
                  <a:gd name="connsiteY168" fmla="*/ 3429000 h 4168140"/>
                  <a:gd name="connsiteX169" fmla="*/ 9288780 w 11737340"/>
                  <a:gd name="connsiteY169" fmla="*/ 3436620 h 4168140"/>
                  <a:gd name="connsiteX170" fmla="*/ 9166860 w 11737340"/>
                  <a:gd name="connsiteY170" fmla="*/ 3444240 h 4168140"/>
                  <a:gd name="connsiteX171" fmla="*/ 9029700 w 11737340"/>
                  <a:gd name="connsiteY171" fmla="*/ 3413760 h 4168140"/>
                  <a:gd name="connsiteX172" fmla="*/ 8823960 w 11737340"/>
                  <a:gd name="connsiteY172" fmla="*/ 3360420 h 4168140"/>
                  <a:gd name="connsiteX173" fmla="*/ 8679180 w 11737340"/>
                  <a:gd name="connsiteY173" fmla="*/ 3329940 h 4168140"/>
                  <a:gd name="connsiteX174" fmla="*/ 8572500 w 11737340"/>
                  <a:gd name="connsiteY174" fmla="*/ 3276600 h 4168140"/>
                  <a:gd name="connsiteX175" fmla="*/ 8465820 w 11737340"/>
                  <a:gd name="connsiteY175" fmla="*/ 3215640 h 4168140"/>
                  <a:gd name="connsiteX176" fmla="*/ 8321040 w 11737340"/>
                  <a:gd name="connsiteY176" fmla="*/ 3177540 h 4168140"/>
                  <a:gd name="connsiteX177" fmla="*/ 8199120 w 11737340"/>
                  <a:gd name="connsiteY177" fmla="*/ 3131820 h 4168140"/>
                  <a:gd name="connsiteX178" fmla="*/ 8069580 w 11737340"/>
                  <a:gd name="connsiteY178" fmla="*/ 3078480 h 4168140"/>
                  <a:gd name="connsiteX179" fmla="*/ 7917180 w 11737340"/>
                  <a:gd name="connsiteY179" fmla="*/ 2994660 h 4168140"/>
                  <a:gd name="connsiteX180" fmla="*/ 7787640 w 11737340"/>
                  <a:gd name="connsiteY180" fmla="*/ 2971800 h 4168140"/>
                  <a:gd name="connsiteX181" fmla="*/ 7719060 w 11737340"/>
                  <a:gd name="connsiteY181" fmla="*/ 2933700 h 4168140"/>
                  <a:gd name="connsiteX182" fmla="*/ 7612380 w 11737340"/>
                  <a:gd name="connsiteY182" fmla="*/ 2903220 h 4168140"/>
                  <a:gd name="connsiteX183" fmla="*/ 7566660 w 11737340"/>
                  <a:gd name="connsiteY183" fmla="*/ 2887980 h 4168140"/>
                  <a:gd name="connsiteX184" fmla="*/ 7551420 w 11737340"/>
                  <a:gd name="connsiteY184" fmla="*/ 2849880 h 4168140"/>
                  <a:gd name="connsiteX185" fmla="*/ 7533640 w 11737340"/>
                  <a:gd name="connsiteY185" fmla="*/ 2788920 h 4168140"/>
                  <a:gd name="connsiteX186" fmla="*/ 7475220 w 11737340"/>
                  <a:gd name="connsiteY186" fmla="*/ 2857500 h 4168140"/>
                  <a:gd name="connsiteX187" fmla="*/ 7414260 w 11737340"/>
                  <a:gd name="connsiteY187" fmla="*/ 2887980 h 4168140"/>
                  <a:gd name="connsiteX188" fmla="*/ 7345680 w 11737340"/>
                  <a:gd name="connsiteY188" fmla="*/ 2971800 h 4168140"/>
                  <a:gd name="connsiteX189" fmla="*/ 7315200 w 11737340"/>
                  <a:gd name="connsiteY189" fmla="*/ 2994660 h 4168140"/>
                  <a:gd name="connsiteX190" fmla="*/ 7261860 w 11737340"/>
                  <a:gd name="connsiteY190" fmla="*/ 3009900 h 4168140"/>
                  <a:gd name="connsiteX191" fmla="*/ 7193280 w 11737340"/>
                  <a:gd name="connsiteY191" fmla="*/ 3025140 h 4168140"/>
                  <a:gd name="connsiteX192" fmla="*/ 7155180 w 11737340"/>
                  <a:gd name="connsiteY192" fmla="*/ 3078480 h 4168140"/>
                  <a:gd name="connsiteX193" fmla="*/ 7109460 w 11737340"/>
                  <a:gd name="connsiteY193" fmla="*/ 3154680 h 4168140"/>
                  <a:gd name="connsiteX194" fmla="*/ 7048500 w 11737340"/>
                  <a:gd name="connsiteY194" fmla="*/ 3246120 h 4168140"/>
                  <a:gd name="connsiteX195" fmla="*/ 6995160 w 11737340"/>
                  <a:gd name="connsiteY195" fmla="*/ 3307080 h 4168140"/>
                  <a:gd name="connsiteX196" fmla="*/ 6972300 w 11737340"/>
                  <a:gd name="connsiteY196" fmla="*/ 3352800 h 4168140"/>
                  <a:gd name="connsiteX197" fmla="*/ 6949440 w 11737340"/>
                  <a:gd name="connsiteY197" fmla="*/ 3413760 h 4168140"/>
                  <a:gd name="connsiteX198" fmla="*/ 6949440 w 11737340"/>
                  <a:gd name="connsiteY198" fmla="*/ 3413760 h 4168140"/>
                  <a:gd name="connsiteX199" fmla="*/ 6911340 w 11737340"/>
                  <a:gd name="connsiteY199" fmla="*/ 3474720 h 4168140"/>
                  <a:gd name="connsiteX200" fmla="*/ 6888480 w 11737340"/>
                  <a:gd name="connsiteY200" fmla="*/ 3505200 h 4168140"/>
                  <a:gd name="connsiteX201" fmla="*/ 6819900 w 11737340"/>
                  <a:gd name="connsiteY201" fmla="*/ 3566160 h 4168140"/>
                  <a:gd name="connsiteX202" fmla="*/ 6743700 w 11737340"/>
                  <a:gd name="connsiteY202" fmla="*/ 3581400 h 4168140"/>
                  <a:gd name="connsiteX203" fmla="*/ 6675120 w 11737340"/>
                  <a:gd name="connsiteY203" fmla="*/ 3657600 h 4168140"/>
                  <a:gd name="connsiteX204" fmla="*/ 6629400 w 11737340"/>
                  <a:gd name="connsiteY204" fmla="*/ 3718560 h 4168140"/>
                  <a:gd name="connsiteX205" fmla="*/ 6576060 w 11737340"/>
                  <a:gd name="connsiteY205" fmla="*/ 3779520 h 4168140"/>
                  <a:gd name="connsiteX206" fmla="*/ 6484620 w 11737340"/>
                  <a:gd name="connsiteY206" fmla="*/ 3817620 h 4168140"/>
                  <a:gd name="connsiteX207" fmla="*/ 6400800 w 11737340"/>
                  <a:gd name="connsiteY207" fmla="*/ 3832860 h 4168140"/>
                  <a:gd name="connsiteX208" fmla="*/ 6263640 w 11737340"/>
                  <a:gd name="connsiteY208" fmla="*/ 3870960 h 4168140"/>
                  <a:gd name="connsiteX209" fmla="*/ 6126480 w 11737340"/>
                  <a:gd name="connsiteY209" fmla="*/ 3901440 h 4168140"/>
                  <a:gd name="connsiteX210" fmla="*/ 6027420 w 11737340"/>
                  <a:gd name="connsiteY210" fmla="*/ 3916680 h 4168140"/>
                  <a:gd name="connsiteX211" fmla="*/ 5890260 w 11737340"/>
                  <a:gd name="connsiteY211" fmla="*/ 3878580 h 4168140"/>
                  <a:gd name="connsiteX212" fmla="*/ 5821680 w 11737340"/>
                  <a:gd name="connsiteY212" fmla="*/ 3863340 h 4168140"/>
                  <a:gd name="connsiteX213" fmla="*/ 5737860 w 11737340"/>
                  <a:gd name="connsiteY213" fmla="*/ 3825240 h 4168140"/>
                  <a:gd name="connsiteX214" fmla="*/ 5638800 w 11737340"/>
                  <a:gd name="connsiteY214" fmla="*/ 3794760 h 4168140"/>
                  <a:gd name="connsiteX215" fmla="*/ 5524500 w 11737340"/>
                  <a:gd name="connsiteY215" fmla="*/ 3756660 h 4168140"/>
                  <a:gd name="connsiteX216" fmla="*/ 5448300 w 11737340"/>
                  <a:gd name="connsiteY216" fmla="*/ 3718560 h 4168140"/>
                  <a:gd name="connsiteX217" fmla="*/ 5349240 w 11737340"/>
                  <a:gd name="connsiteY217" fmla="*/ 3657600 h 4168140"/>
                  <a:gd name="connsiteX218" fmla="*/ 5295900 w 11737340"/>
                  <a:gd name="connsiteY218" fmla="*/ 3619500 h 4168140"/>
                  <a:gd name="connsiteX219" fmla="*/ 5234940 w 11737340"/>
                  <a:gd name="connsiteY219" fmla="*/ 3596640 h 4168140"/>
                  <a:gd name="connsiteX220" fmla="*/ 5135880 w 11737340"/>
                  <a:gd name="connsiteY220" fmla="*/ 3550920 h 4168140"/>
                  <a:gd name="connsiteX221" fmla="*/ 5059680 w 11737340"/>
                  <a:gd name="connsiteY221" fmla="*/ 3505200 h 4168140"/>
                  <a:gd name="connsiteX222" fmla="*/ 5029200 w 11737340"/>
                  <a:gd name="connsiteY222" fmla="*/ 3482340 h 4168140"/>
                  <a:gd name="connsiteX223" fmla="*/ 4960620 w 11737340"/>
                  <a:gd name="connsiteY223" fmla="*/ 3413760 h 4168140"/>
                  <a:gd name="connsiteX224" fmla="*/ 4876800 w 11737340"/>
                  <a:gd name="connsiteY224" fmla="*/ 3299460 h 4168140"/>
                  <a:gd name="connsiteX225" fmla="*/ 4808220 w 11737340"/>
                  <a:gd name="connsiteY225" fmla="*/ 3200400 h 4168140"/>
                  <a:gd name="connsiteX226" fmla="*/ 4777740 w 11737340"/>
                  <a:gd name="connsiteY226" fmla="*/ 3147060 h 4168140"/>
                  <a:gd name="connsiteX227" fmla="*/ 4724400 w 11737340"/>
                  <a:gd name="connsiteY227" fmla="*/ 3108960 h 4168140"/>
                  <a:gd name="connsiteX228" fmla="*/ 4648200 w 11737340"/>
                  <a:gd name="connsiteY228" fmla="*/ 3063240 h 4168140"/>
                  <a:gd name="connsiteX229" fmla="*/ 4533900 w 11737340"/>
                  <a:gd name="connsiteY229" fmla="*/ 2979420 h 4168140"/>
                  <a:gd name="connsiteX230" fmla="*/ 4427220 w 11737340"/>
                  <a:gd name="connsiteY230" fmla="*/ 2941320 h 4168140"/>
                  <a:gd name="connsiteX231" fmla="*/ 4366260 w 11737340"/>
                  <a:gd name="connsiteY231" fmla="*/ 2903220 h 4168140"/>
                  <a:gd name="connsiteX232" fmla="*/ 4244340 w 11737340"/>
                  <a:gd name="connsiteY232" fmla="*/ 2842260 h 4168140"/>
                  <a:gd name="connsiteX233" fmla="*/ 4145280 w 11737340"/>
                  <a:gd name="connsiteY233" fmla="*/ 2811780 h 4168140"/>
                  <a:gd name="connsiteX234" fmla="*/ 4038600 w 11737340"/>
                  <a:gd name="connsiteY234" fmla="*/ 2804160 h 4168140"/>
                  <a:gd name="connsiteX235" fmla="*/ 3954780 w 11737340"/>
                  <a:gd name="connsiteY235" fmla="*/ 2819400 h 4168140"/>
                  <a:gd name="connsiteX236" fmla="*/ 3863340 w 11737340"/>
                  <a:gd name="connsiteY236" fmla="*/ 2804160 h 4168140"/>
                  <a:gd name="connsiteX237" fmla="*/ 3741420 w 11737340"/>
                  <a:gd name="connsiteY237" fmla="*/ 2781300 h 4168140"/>
                  <a:gd name="connsiteX238" fmla="*/ 3649980 w 11737340"/>
                  <a:gd name="connsiteY238" fmla="*/ 2743200 h 4168140"/>
                  <a:gd name="connsiteX239" fmla="*/ 3573780 w 11737340"/>
                  <a:gd name="connsiteY239" fmla="*/ 2674620 h 4168140"/>
                  <a:gd name="connsiteX240" fmla="*/ 3482340 w 11737340"/>
                  <a:gd name="connsiteY240" fmla="*/ 2621280 h 4168140"/>
                  <a:gd name="connsiteX241" fmla="*/ 3436620 w 11737340"/>
                  <a:gd name="connsiteY241" fmla="*/ 2552700 h 4168140"/>
                  <a:gd name="connsiteX242" fmla="*/ 3329940 w 11737340"/>
                  <a:gd name="connsiteY242" fmla="*/ 2423160 h 4168140"/>
                  <a:gd name="connsiteX243" fmla="*/ 3261360 w 11737340"/>
                  <a:gd name="connsiteY243" fmla="*/ 2324100 h 4168140"/>
                  <a:gd name="connsiteX244" fmla="*/ 3131820 w 11737340"/>
                  <a:gd name="connsiteY244" fmla="*/ 2209800 h 4168140"/>
                  <a:gd name="connsiteX245" fmla="*/ 3040380 w 11737340"/>
                  <a:gd name="connsiteY245" fmla="*/ 2141220 h 4168140"/>
                  <a:gd name="connsiteX246" fmla="*/ 2910840 w 11737340"/>
                  <a:gd name="connsiteY246" fmla="*/ 2034540 h 4168140"/>
                  <a:gd name="connsiteX247" fmla="*/ 2849880 w 11737340"/>
                  <a:gd name="connsiteY247" fmla="*/ 1958340 h 4168140"/>
                  <a:gd name="connsiteX248" fmla="*/ 2743200 w 11737340"/>
                  <a:gd name="connsiteY248" fmla="*/ 1889760 h 4168140"/>
                  <a:gd name="connsiteX249" fmla="*/ 2659380 w 11737340"/>
                  <a:gd name="connsiteY249" fmla="*/ 1844040 h 4168140"/>
                  <a:gd name="connsiteX250" fmla="*/ 2575560 w 11737340"/>
                  <a:gd name="connsiteY250" fmla="*/ 1744980 h 4168140"/>
                  <a:gd name="connsiteX251" fmla="*/ 2468880 w 11737340"/>
                  <a:gd name="connsiteY251" fmla="*/ 1645920 h 4168140"/>
                  <a:gd name="connsiteX252" fmla="*/ 2400300 w 11737340"/>
                  <a:gd name="connsiteY252" fmla="*/ 1607820 h 4168140"/>
                  <a:gd name="connsiteX253" fmla="*/ 2263140 w 11737340"/>
                  <a:gd name="connsiteY253" fmla="*/ 1501140 h 4168140"/>
                  <a:gd name="connsiteX254" fmla="*/ 2171700 w 11737340"/>
                  <a:gd name="connsiteY254" fmla="*/ 1432560 h 4168140"/>
                  <a:gd name="connsiteX255" fmla="*/ 2087880 w 11737340"/>
                  <a:gd name="connsiteY255" fmla="*/ 1363980 h 4168140"/>
                  <a:gd name="connsiteX256" fmla="*/ 1950720 w 11737340"/>
                  <a:gd name="connsiteY256" fmla="*/ 1272540 h 4168140"/>
                  <a:gd name="connsiteX257" fmla="*/ 1805940 w 11737340"/>
                  <a:gd name="connsiteY257" fmla="*/ 1135380 h 4168140"/>
                  <a:gd name="connsiteX258" fmla="*/ 1729740 w 11737340"/>
                  <a:gd name="connsiteY258" fmla="*/ 1089660 h 4168140"/>
                  <a:gd name="connsiteX259" fmla="*/ 1668780 w 11737340"/>
                  <a:gd name="connsiteY259" fmla="*/ 1043940 h 4168140"/>
                  <a:gd name="connsiteX260" fmla="*/ 1592580 w 11737340"/>
                  <a:gd name="connsiteY260" fmla="*/ 990600 h 4168140"/>
                  <a:gd name="connsiteX261" fmla="*/ 1470660 w 11737340"/>
                  <a:gd name="connsiteY261" fmla="*/ 891540 h 4168140"/>
                  <a:gd name="connsiteX262" fmla="*/ 1386840 w 11737340"/>
                  <a:gd name="connsiteY262" fmla="*/ 845820 h 4168140"/>
                  <a:gd name="connsiteX263" fmla="*/ 1318260 w 11737340"/>
                  <a:gd name="connsiteY263" fmla="*/ 784860 h 4168140"/>
                  <a:gd name="connsiteX264" fmla="*/ 1264920 w 11737340"/>
                  <a:gd name="connsiteY264" fmla="*/ 723900 h 4168140"/>
                  <a:gd name="connsiteX265" fmla="*/ 1181100 w 11737340"/>
                  <a:gd name="connsiteY265" fmla="*/ 647700 h 4168140"/>
                  <a:gd name="connsiteX266" fmla="*/ 1089660 w 11737340"/>
                  <a:gd name="connsiteY266" fmla="*/ 624840 h 4168140"/>
                  <a:gd name="connsiteX267" fmla="*/ 1021080 w 11737340"/>
                  <a:gd name="connsiteY267" fmla="*/ 586740 h 4168140"/>
                  <a:gd name="connsiteX268" fmla="*/ 937260 w 11737340"/>
                  <a:gd name="connsiteY268" fmla="*/ 548640 h 4168140"/>
                  <a:gd name="connsiteX269" fmla="*/ 830580 w 11737340"/>
                  <a:gd name="connsiteY269" fmla="*/ 510540 h 4168140"/>
                  <a:gd name="connsiteX270" fmla="*/ 754380 w 11737340"/>
                  <a:gd name="connsiteY270" fmla="*/ 457200 h 4168140"/>
                  <a:gd name="connsiteX271" fmla="*/ 708660 w 11737340"/>
                  <a:gd name="connsiteY271" fmla="*/ 419100 h 4168140"/>
                  <a:gd name="connsiteX272" fmla="*/ 609600 w 11737340"/>
                  <a:gd name="connsiteY272" fmla="*/ 396240 h 4168140"/>
                  <a:gd name="connsiteX273" fmla="*/ 548640 w 11737340"/>
                  <a:gd name="connsiteY273" fmla="*/ 320040 h 4168140"/>
                  <a:gd name="connsiteX274" fmla="*/ 510540 w 11737340"/>
                  <a:gd name="connsiteY274" fmla="*/ 251460 h 4168140"/>
                  <a:gd name="connsiteX275" fmla="*/ 464820 w 11737340"/>
                  <a:gd name="connsiteY275" fmla="*/ 190500 h 4168140"/>
                  <a:gd name="connsiteX276" fmla="*/ 411480 w 11737340"/>
                  <a:gd name="connsiteY276" fmla="*/ 137160 h 4168140"/>
                  <a:gd name="connsiteX277" fmla="*/ 373380 w 11737340"/>
                  <a:gd name="connsiteY277" fmla="*/ 45720 h 4168140"/>
                  <a:gd name="connsiteX278" fmla="*/ 342900 w 11737340"/>
                  <a:gd name="connsiteY278" fmla="*/ 0 h 4168140"/>
                  <a:gd name="connsiteX279" fmla="*/ 327660 w 11737340"/>
                  <a:gd name="connsiteY279" fmla="*/ 60960 h 4168140"/>
                  <a:gd name="connsiteX280" fmla="*/ 289560 w 11737340"/>
                  <a:gd name="connsiteY280" fmla="*/ 91440 h 4168140"/>
                  <a:gd name="connsiteX281" fmla="*/ 236220 w 11737340"/>
                  <a:gd name="connsiteY281" fmla="*/ 114300 h 4168140"/>
                  <a:gd name="connsiteX282" fmla="*/ 198120 w 11737340"/>
                  <a:gd name="connsiteY282" fmla="*/ 175260 h 4168140"/>
                  <a:gd name="connsiteX283" fmla="*/ 175260 w 11737340"/>
                  <a:gd name="connsiteY283" fmla="*/ 228600 h 4168140"/>
                  <a:gd name="connsiteX284" fmla="*/ 114300 w 11737340"/>
                  <a:gd name="connsiteY284" fmla="*/ 236220 h 4168140"/>
                  <a:gd name="connsiteX285" fmla="*/ 45720 w 11737340"/>
                  <a:gd name="connsiteY285" fmla="*/ 251460 h 4168140"/>
                  <a:gd name="connsiteX286" fmla="*/ 0 w 11737340"/>
                  <a:gd name="connsiteY286" fmla="*/ 281940 h 4168140"/>
                  <a:gd name="connsiteX287" fmla="*/ 68580 w 11737340"/>
                  <a:gd name="connsiteY287" fmla="*/ 320040 h 4168140"/>
                  <a:gd name="connsiteX0" fmla="*/ 68580 w 11737340"/>
                  <a:gd name="connsiteY0" fmla="*/ 320040 h 4168140"/>
                  <a:gd name="connsiteX1" fmla="*/ 121920 w 11737340"/>
                  <a:gd name="connsiteY1" fmla="*/ 381000 h 4168140"/>
                  <a:gd name="connsiteX2" fmla="*/ 198120 w 11737340"/>
                  <a:gd name="connsiteY2" fmla="*/ 419100 h 4168140"/>
                  <a:gd name="connsiteX3" fmla="*/ 320040 w 11737340"/>
                  <a:gd name="connsiteY3" fmla="*/ 510540 h 4168140"/>
                  <a:gd name="connsiteX4" fmla="*/ 411480 w 11737340"/>
                  <a:gd name="connsiteY4" fmla="*/ 563880 h 4168140"/>
                  <a:gd name="connsiteX5" fmla="*/ 472440 w 11737340"/>
                  <a:gd name="connsiteY5" fmla="*/ 632460 h 4168140"/>
                  <a:gd name="connsiteX6" fmla="*/ 601980 w 11737340"/>
                  <a:gd name="connsiteY6" fmla="*/ 708660 h 4168140"/>
                  <a:gd name="connsiteX7" fmla="*/ 739140 w 11737340"/>
                  <a:gd name="connsiteY7" fmla="*/ 784860 h 4168140"/>
                  <a:gd name="connsiteX8" fmla="*/ 861060 w 11737340"/>
                  <a:gd name="connsiteY8" fmla="*/ 868680 h 4168140"/>
                  <a:gd name="connsiteX9" fmla="*/ 944880 w 11737340"/>
                  <a:gd name="connsiteY9" fmla="*/ 952500 h 4168140"/>
                  <a:gd name="connsiteX10" fmla="*/ 1021080 w 11737340"/>
                  <a:gd name="connsiteY10" fmla="*/ 1005840 h 4168140"/>
                  <a:gd name="connsiteX11" fmla="*/ 1097280 w 11737340"/>
                  <a:gd name="connsiteY11" fmla="*/ 1043940 h 4168140"/>
                  <a:gd name="connsiteX12" fmla="*/ 1181100 w 11737340"/>
                  <a:gd name="connsiteY12" fmla="*/ 1104900 h 4168140"/>
                  <a:gd name="connsiteX13" fmla="*/ 1249680 w 11737340"/>
                  <a:gd name="connsiteY13" fmla="*/ 1150620 h 4168140"/>
                  <a:gd name="connsiteX14" fmla="*/ 1341120 w 11737340"/>
                  <a:gd name="connsiteY14" fmla="*/ 1196340 h 4168140"/>
                  <a:gd name="connsiteX15" fmla="*/ 1417320 w 11737340"/>
                  <a:gd name="connsiteY15" fmla="*/ 1257300 h 4168140"/>
                  <a:gd name="connsiteX16" fmla="*/ 1493520 w 11737340"/>
                  <a:gd name="connsiteY16" fmla="*/ 1333500 h 4168140"/>
                  <a:gd name="connsiteX17" fmla="*/ 1569720 w 11737340"/>
                  <a:gd name="connsiteY17" fmla="*/ 1356360 h 4168140"/>
                  <a:gd name="connsiteX18" fmla="*/ 1684020 w 11737340"/>
                  <a:gd name="connsiteY18" fmla="*/ 1424940 h 4168140"/>
                  <a:gd name="connsiteX19" fmla="*/ 1729740 w 11737340"/>
                  <a:gd name="connsiteY19" fmla="*/ 1485900 h 4168140"/>
                  <a:gd name="connsiteX20" fmla="*/ 1844040 w 11737340"/>
                  <a:gd name="connsiteY20" fmla="*/ 1569720 h 4168140"/>
                  <a:gd name="connsiteX21" fmla="*/ 1935480 w 11737340"/>
                  <a:gd name="connsiteY21" fmla="*/ 1615440 h 4168140"/>
                  <a:gd name="connsiteX22" fmla="*/ 2049780 w 11737340"/>
                  <a:gd name="connsiteY22" fmla="*/ 1691640 h 4168140"/>
                  <a:gd name="connsiteX23" fmla="*/ 2133600 w 11737340"/>
                  <a:gd name="connsiteY23" fmla="*/ 1729740 h 4168140"/>
                  <a:gd name="connsiteX24" fmla="*/ 2202180 w 11737340"/>
                  <a:gd name="connsiteY24" fmla="*/ 1805940 h 4168140"/>
                  <a:gd name="connsiteX25" fmla="*/ 2255520 w 11737340"/>
                  <a:gd name="connsiteY25" fmla="*/ 1821180 h 4168140"/>
                  <a:gd name="connsiteX26" fmla="*/ 2316480 w 11737340"/>
                  <a:gd name="connsiteY26" fmla="*/ 1866900 h 4168140"/>
                  <a:gd name="connsiteX27" fmla="*/ 2423160 w 11737340"/>
                  <a:gd name="connsiteY27" fmla="*/ 2004060 h 4168140"/>
                  <a:gd name="connsiteX28" fmla="*/ 2476500 w 11737340"/>
                  <a:gd name="connsiteY28" fmla="*/ 2087880 h 4168140"/>
                  <a:gd name="connsiteX29" fmla="*/ 2567940 w 11737340"/>
                  <a:gd name="connsiteY29" fmla="*/ 2148840 h 4168140"/>
                  <a:gd name="connsiteX30" fmla="*/ 2682240 w 11737340"/>
                  <a:gd name="connsiteY30" fmla="*/ 2186940 h 4168140"/>
                  <a:gd name="connsiteX31" fmla="*/ 2743200 w 11737340"/>
                  <a:gd name="connsiteY31" fmla="*/ 2209800 h 4168140"/>
                  <a:gd name="connsiteX32" fmla="*/ 2811780 w 11737340"/>
                  <a:gd name="connsiteY32" fmla="*/ 2247900 h 4168140"/>
                  <a:gd name="connsiteX33" fmla="*/ 2887980 w 11737340"/>
                  <a:gd name="connsiteY33" fmla="*/ 2301240 h 4168140"/>
                  <a:gd name="connsiteX34" fmla="*/ 2979420 w 11737340"/>
                  <a:gd name="connsiteY34" fmla="*/ 2385060 h 4168140"/>
                  <a:gd name="connsiteX35" fmla="*/ 3055620 w 11737340"/>
                  <a:gd name="connsiteY35" fmla="*/ 2461260 h 4168140"/>
                  <a:gd name="connsiteX36" fmla="*/ 3139440 w 11737340"/>
                  <a:gd name="connsiteY36" fmla="*/ 2537460 h 4168140"/>
                  <a:gd name="connsiteX37" fmla="*/ 3261360 w 11737340"/>
                  <a:gd name="connsiteY37" fmla="*/ 2628900 h 4168140"/>
                  <a:gd name="connsiteX38" fmla="*/ 3345180 w 11737340"/>
                  <a:gd name="connsiteY38" fmla="*/ 2720340 h 4168140"/>
                  <a:gd name="connsiteX39" fmla="*/ 3444240 w 11737340"/>
                  <a:gd name="connsiteY39" fmla="*/ 2796540 h 4168140"/>
                  <a:gd name="connsiteX40" fmla="*/ 3558540 w 11737340"/>
                  <a:gd name="connsiteY40" fmla="*/ 2872740 h 4168140"/>
                  <a:gd name="connsiteX41" fmla="*/ 3619500 w 11737340"/>
                  <a:gd name="connsiteY41" fmla="*/ 2979420 h 4168140"/>
                  <a:gd name="connsiteX42" fmla="*/ 3619500 w 11737340"/>
                  <a:gd name="connsiteY42" fmla="*/ 2979420 h 4168140"/>
                  <a:gd name="connsiteX43" fmla="*/ 3649980 w 11737340"/>
                  <a:gd name="connsiteY43" fmla="*/ 3048000 h 4168140"/>
                  <a:gd name="connsiteX44" fmla="*/ 3703320 w 11737340"/>
                  <a:gd name="connsiteY44" fmla="*/ 3086100 h 4168140"/>
                  <a:gd name="connsiteX45" fmla="*/ 3764280 w 11737340"/>
                  <a:gd name="connsiteY45" fmla="*/ 3063240 h 4168140"/>
                  <a:gd name="connsiteX46" fmla="*/ 3848100 w 11737340"/>
                  <a:gd name="connsiteY46" fmla="*/ 3025140 h 4168140"/>
                  <a:gd name="connsiteX47" fmla="*/ 3916680 w 11737340"/>
                  <a:gd name="connsiteY47" fmla="*/ 3032760 h 4168140"/>
                  <a:gd name="connsiteX48" fmla="*/ 4030980 w 11737340"/>
                  <a:gd name="connsiteY48" fmla="*/ 3063240 h 4168140"/>
                  <a:gd name="connsiteX49" fmla="*/ 4137660 w 11737340"/>
                  <a:gd name="connsiteY49" fmla="*/ 3101340 h 4168140"/>
                  <a:gd name="connsiteX50" fmla="*/ 4259580 w 11737340"/>
                  <a:gd name="connsiteY50" fmla="*/ 3147060 h 4168140"/>
                  <a:gd name="connsiteX51" fmla="*/ 4381500 w 11737340"/>
                  <a:gd name="connsiteY51" fmla="*/ 3192780 h 4168140"/>
                  <a:gd name="connsiteX52" fmla="*/ 4526280 w 11737340"/>
                  <a:gd name="connsiteY52" fmla="*/ 3276600 h 4168140"/>
                  <a:gd name="connsiteX53" fmla="*/ 4587240 w 11737340"/>
                  <a:gd name="connsiteY53" fmla="*/ 3299460 h 4168140"/>
                  <a:gd name="connsiteX54" fmla="*/ 4610100 w 11737340"/>
                  <a:gd name="connsiteY54" fmla="*/ 3352800 h 4168140"/>
                  <a:gd name="connsiteX55" fmla="*/ 4648200 w 11737340"/>
                  <a:gd name="connsiteY55" fmla="*/ 3436620 h 4168140"/>
                  <a:gd name="connsiteX56" fmla="*/ 4671060 w 11737340"/>
                  <a:gd name="connsiteY56" fmla="*/ 3520440 h 4168140"/>
                  <a:gd name="connsiteX57" fmla="*/ 4678680 w 11737340"/>
                  <a:gd name="connsiteY57" fmla="*/ 3589020 h 4168140"/>
                  <a:gd name="connsiteX58" fmla="*/ 4686300 w 11737340"/>
                  <a:gd name="connsiteY58" fmla="*/ 3649980 h 4168140"/>
                  <a:gd name="connsiteX59" fmla="*/ 4724400 w 11737340"/>
                  <a:gd name="connsiteY59" fmla="*/ 3680460 h 4168140"/>
                  <a:gd name="connsiteX60" fmla="*/ 4785360 w 11737340"/>
                  <a:gd name="connsiteY60" fmla="*/ 3672840 h 4168140"/>
                  <a:gd name="connsiteX61" fmla="*/ 4869180 w 11737340"/>
                  <a:gd name="connsiteY61" fmla="*/ 3703320 h 4168140"/>
                  <a:gd name="connsiteX62" fmla="*/ 4914900 w 11737340"/>
                  <a:gd name="connsiteY62" fmla="*/ 3756660 h 4168140"/>
                  <a:gd name="connsiteX63" fmla="*/ 5105400 w 11737340"/>
                  <a:gd name="connsiteY63" fmla="*/ 3832860 h 4168140"/>
                  <a:gd name="connsiteX64" fmla="*/ 5173980 w 11737340"/>
                  <a:gd name="connsiteY64" fmla="*/ 3886200 h 4168140"/>
                  <a:gd name="connsiteX65" fmla="*/ 5242560 w 11737340"/>
                  <a:gd name="connsiteY65" fmla="*/ 3924300 h 4168140"/>
                  <a:gd name="connsiteX66" fmla="*/ 5364480 w 11737340"/>
                  <a:gd name="connsiteY66" fmla="*/ 3962400 h 4168140"/>
                  <a:gd name="connsiteX67" fmla="*/ 5516880 w 11737340"/>
                  <a:gd name="connsiteY67" fmla="*/ 4046220 h 4168140"/>
                  <a:gd name="connsiteX68" fmla="*/ 5585460 w 11737340"/>
                  <a:gd name="connsiteY68" fmla="*/ 4099560 h 4168140"/>
                  <a:gd name="connsiteX69" fmla="*/ 5661660 w 11737340"/>
                  <a:gd name="connsiteY69" fmla="*/ 4122420 h 4168140"/>
                  <a:gd name="connsiteX70" fmla="*/ 5745480 w 11737340"/>
                  <a:gd name="connsiteY70" fmla="*/ 4130040 h 4168140"/>
                  <a:gd name="connsiteX71" fmla="*/ 5836920 w 11737340"/>
                  <a:gd name="connsiteY71" fmla="*/ 4130040 h 4168140"/>
                  <a:gd name="connsiteX72" fmla="*/ 5951220 w 11737340"/>
                  <a:gd name="connsiteY72" fmla="*/ 4145280 h 4168140"/>
                  <a:gd name="connsiteX73" fmla="*/ 6035040 w 11737340"/>
                  <a:gd name="connsiteY73" fmla="*/ 4168140 h 4168140"/>
                  <a:gd name="connsiteX74" fmla="*/ 6149340 w 11737340"/>
                  <a:gd name="connsiteY74" fmla="*/ 4137660 h 4168140"/>
                  <a:gd name="connsiteX75" fmla="*/ 6286500 w 11737340"/>
                  <a:gd name="connsiteY75" fmla="*/ 4114800 h 4168140"/>
                  <a:gd name="connsiteX76" fmla="*/ 6393180 w 11737340"/>
                  <a:gd name="connsiteY76" fmla="*/ 4053840 h 4168140"/>
                  <a:gd name="connsiteX77" fmla="*/ 6484620 w 11737340"/>
                  <a:gd name="connsiteY77" fmla="*/ 4038600 h 4168140"/>
                  <a:gd name="connsiteX78" fmla="*/ 6583680 w 11737340"/>
                  <a:gd name="connsiteY78" fmla="*/ 3970020 h 4168140"/>
                  <a:gd name="connsiteX79" fmla="*/ 6697980 w 11737340"/>
                  <a:gd name="connsiteY79" fmla="*/ 3886200 h 4168140"/>
                  <a:gd name="connsiteX80" fmla="*/ 6751320 w 11737340"/>
                  <a:gd name="connsiteY80" fmla="*/ 3822700 h 4168140"/>
                  <a:gd name="connsiteX81" fmla="*/ 6855460 w 11737340"/>
                  <a:gd name="connsiteY81" fmla="*/ 3764280 h 4168140"/>
                  <a:gd name="connsiteX82" fmla="*/ 6959600 w 11737340"/>
                  <a:gd name="connsiteY82" fmla="*/ 3629660 h 4168140"/>
                  <a:gd name="connsiteX83" fmla="*/ 7056120 w 11737340"/>
                  <a:gd name="connsiteY83" fmla="*/ 3528060 h 4168140"/>
                  <a:gd name="connsiteX84" fmla="*/ 7165340 w 11737340"/>
                  <a:gd name="connsiteY84" fmla="*/ 3454400 h 4168140"/>
                  <a:gd name="connsiteX85" fmla="*/ 7287260 w 11737340"/>
                  <a:gd name="connsiteY85" fmla="*/ 3296920 h 4168140"/>
                  <a:gd name="connsiteX86" fmla="*/ 7338060 w 11737340"/>
                  <a:gd name="connsiteY86" fmla="*/ 3200400 h 4168140"/>
                  <a:gd name="connsiteX87" fmla="*/ 7383780 w 11737340"/>
                  <a:gd name="connsiteY87" fmla="*/ 3144520 h 4168140"/>
                  <a:gd name="connsiteX88" fmla="*/ 7444740 w 11737340"/>
                  <a:gd name="connsiteY88" fmla="*/ 3093720 h 4168140"/>
                  <a:gd name="connsiteX89" fmla="*/ 7513320 w 11737340"/>
                  <a:gd name="connsiteY89" fmla="*/ 3101340 h 4168140"/>
                  <a:gd name="connsiteX90" fmla="*/ 7576820 w 11737340"/>
                  <a:gd name="connsiteY90" fmla="*/ 3093720 h 4168140"/>
                  <a:gd name="connsiteX91" fmla="*/ 7729220 w 11737340"/>
                  <a:gd name="connsiteY91" fmla="*/ 3136900 h 4168140"/>
                  <a:gd name="connsiteX92" fmla="*/ 7833360 w 11737340"/>
                  <a:gd name="connsiteY92" fmla="*/ 3180080 h 4168140"/>
                  <a:gd name="connsiteX93" fmla="*/ 7967980 w 11737340"/>
                  <a:gd name="connsiteY93" fmla="*/ 3208020 h 4168140"/>
                  <a:gd name="connsiteX94" fmla="*/ 8161020 w 11737340"/>
                  <a:gd name="connsiteY94" fmla="*/ 3296920 h 4168140"/>
                  <a:gd name="connsiteX95" fmla="*/ 8293100 w 11737340"/>
                  <a:gd name="connsiteY95" fmla="*/ 3370580 h 4168140"/>
                  <a:gd name="connsiteX96" fmla="*/ 8371840 w 11737340"/>
                  <a:gd name="connsiteY96" fmla="*/ 3395980 h 4168140"/>
                  <a:gd name="connsiteX97" fmla="*/ 8468360 w 11737340"/>
                  <a:gd name="connsiteY97" fmla="*/ 3434080 h 4168140"/>
                  <a:gd name="connsiteX98" fmla="*/ 8582660 w 11737340"/>
                  <a:gd name="connsiteY98" fmla="*/ 3528060 h 4168140"/>
                  <a:gd name="connsiteX99" fmla="*/ 8641080 w 11737340"/>
                  <a:gd name="connsiteY99" fmla="*/ 3566160 h 4168140"/>
                  <a:gd name="connsiteX100" fmla="*/ 8702040 w 11737340"/>
                  <a:gd name="connsiteY100" fmla="*/ 3604260 h 4168140"/>
                  <a:gd name="connsiteX101" fmla="*/ 8763000 w 11737340"/>
                  <a:gd name="connsiteY101" fmla="*/ 3634740 h 4168140"/>
                  <a:gd name="connsiteX102" fmla="*/ 8846820 w 11737340"/>
                  <a:gd name="connsiteY102" fmla="*/ 3632200 h 4168140"/>
                  <a:gd name="connsiteX103" fmla="*/ 8968740 w 11737340"/>
                  <a:gd name="connsiteY103" fmla="*/ 3634740 h 4168140"/>
                  <a:gd name="connsiteX104" fmla="*/ 9060180 w 11737340"/>
                  <a:gd name="connsiteY104" fmla="*/ 3642360 h 4168140"/>
                  <a:gd name="connsiteX105" fmla="*/ 9151620 w 11737340"/>
                  <a:gd name="connsiteY105" fmla="*/ 3657600 h 4168140"/>
                  <a:gd name="connsiteX106" fmla="*/ 9230360 w 11737340"/>
                  <a:gd name="connsiteY106" fmla="*/ 3657600 h 4168140"/>
                  <a:gd name="connsiteX107" fmla="*/ 9331960 w 11737340"/>
                  <a:gd name="connsiteY107" fmla="*/ 3629660 h 4168140"/>
                  <a:gd name="connsiteX108" fmla="*/ 9433560 w 11737340"/>
                  <a:gd name="connsiteY108" fmla="*/ 3589020 h 4168140"/>
                  <a:gd name="connsiteX109" fmla="*/ 9535160 w 11737340"/>
                  <a:gd name="connsiteY109" fmla="*/ 3540760 h 4168140"/>
                  <a:gd name="connsiteX110" fmla="*/ 9646920 w 11737340"/>
                  <a:gd name="connsiteY110" fmla="*/ 3489960 h 4168140"/>
                  <a:gd name="connsiteX111" fmla="*/ 9784080 w 11737340"/>
                  <a:gd name="connsiteY111" fmla="*/ 3444240 h 4168140"/>
                  <a:gd name="connsiteX112" fmla="*/ 9860280 w 11737340"/>
                  <a:gd name="connsiteY112" fmla="*/ 3383280 h 4168140"/>
                  <a:gd name="connsiteX113" fmla="*/ 9921240 w 11737340"/>
                  <a:gd name="connsiteY113" fmla="*/ 3314700 h 4168140"/>
                  <a:gd name="connsiteX114" fmla="*/ 9997440 w 11737340"/>
                  <a:gd name="connsiteY114" fmla="*/ 3208020 h 4168140"/>
                  <a:gd name="connsiteX115" fmla="*/ 10043160 w 11737340"/>
                  <a:gd name="connsiteY115" fmla="*/ 3101340 h 4168140"/>
                  <a:gd name="connsiteX116" fmla="*/ 10104120 w 11737340"/>
                  <a:gd name="connsiteY116" fmla="*/ 3017520 h 4168140"/>
                  <a:gd name="connsiteX117" fmla="*/ 10157460 w 11737340"/>
                  <a:gd name="connsiteY117" fmla="*/ 2933700 h 4168140"/>
                  <a:gd name="connsiteX118" fmla="*/ 10218420 w 11737340"/>
                  <a:gd name="connsiteY118" fmla="*/ 2849880 h 4168140"/>
                  <a:gd name="connsiteX119" fmla="*/ 10294620 w 11737340"/>
                  <a:gd name="connsiteY119" fmla="*/ 2735580 h 4168140"/>
                  <a:gd name="connsiteX120" fmla="*/ 10347960 w 11737340"/>
                  <a:gd name="connsiteY120" fmla="*/ 2621280 h 4168140"/>
                  <a:gd name="connsiteX121" fmla="*/ 10431780 w 11737340"/>
                  <a:gd name="connsiteY121" fmla="*/ 2499360 h 4168140"/>
                  <a:gd name="connsiteX122" fmla="*/ 10500360 w 11737340"/>
                  <a:gd name="connsiteY122" fmla="*/ 2354580 h 4168140"/>
                  <a:gd name="connsiteX123" fmla="*/ 10553700 w 11737340"/>
                  <a:gd name="connsiteY123" fmla="*/ 2263140 h 4168140"/>
                  <a:gd name="connsiteX124" fmla="*/ 10584180 w 11737340"/>
                  <a:gd name="connsiteY124" fmla="*/ 2194560 h 4168140"/>
                  <a:gd name="connsiteX125" fmla="*/ 10624820 w 11737340"/>
                  <a:gd name="connsiteY125" fmla="*/ 2125980 h 4168140"/>
                  <a:gd name="connsiteX126" fmla="*/ 10675620 w 11737340"/>
                  <a:gd name="connsiteY126" fmla="*/ 2049780 h 4168140"/>
                  <a:gd name="connsiteX127" fmla="*/ 10690860 w 11737340"/>
                  <a:gd name="connsiteY127" fmla="*/ 1988820 h 4168140"/>
                  <a:gd name="connsiteX128" fmla="*/ 10713720 w 11737340"/>
                  <a:gd name="connsiteY128" fmla="*/ 1927860 h 4168140"/>
                  <a:gd name="connsiteX129" fmla="*/ 10767060 w 11737340"/>
                  <a:gd name="connsiteY129" fmla="*/ 1859280 h 4168140"/>
                  <a:gd name="connsiteX130" fmla="*/ 10873740 w 11737340"/>
                  <a:gd name="connsiteY130" fmla="*/ 1828800 h 4168140"/>
                  <a:gd name="connsiteX131" fmla="*/ 11079480 w 11737340"/>
                  <a:gd name="connsiteY131" fmla="*/ 1767840 h 4168140"/>
                  <a:gd name="connsiteX132" fmla="*/ 11247120 w 11737340"/>
                  <a:gd name="connsiteY132" fmla="*/ 1684020 h 4168140"/>
                  <a:gd name="connsiteX133" fmla="*/ 11407140 w 11737340"/>
                  <a:gd name="connsiteY133" fmla="*/ 1628140 h 4168140"/>
                  <a:gd name="connsiteX134" fmla="*/ 11490960 w 11737340"/>
                  <a:gd name="connsiteY134" fmla="*/ 1577340 h 4168140"/>
                  <a:gd name="connsiteX135" fmla="*/ 11635740 w 11737340"/>
                  <a:gd name="connsiteY135" fmla="*/ 1508760 h 4168140"/>
                  <a:gd name="connsiteX136" fmla="*/ 11737340 w 11737340"/>
                  <a:gd name="connsiteY136" fmla="*/ 1442720 h 4168140"/>
                  <a:gd name="connsiteX137" fmla="*/ 11620500 w 11737340"/>
                  <a:gd name="connsiteY137" fmla="*/ 1417320 h 4168140"/>
                  <a:gd name="connsiteX138" fmla="*/ 11567160 w 11737340"/>
                  <a:gd name="connsiteY138" fmla="*/ 1379220 h 4168140"/>
                  <a:gd name="connsiteX139" fmla="*/ 11498580 w 11737340"/>
                  <a:gd name="connsiteY139" fmla="*/ 1318260 h 4168140"/>
                  <a:gd name="connsiteX140" fmla="*/ 11468100 w 11737340"/>
                  <a:gd name="connsiteY140" fmla="*/ 1280160 h 4168140"/>
                  <a:gd name="connsiteX141" fmla="*/ 11442700 w 11737340"/>
                  <a:gd name="connsiteY141" fmla="*/ 1231900 h 4168140"/>
                  <a:gd name="connsiteX142" fmla="*/ 11384280 w 11737340"/>
                  <a:gd name="connsiteY142" fmla="*/ 1310640 h 4168140"/>
                  <a:gd name="connsiteX143" fmla="*/ 11353800 w 11737340"/>
                  <a:gd name="connsiteY143" fmla="*/ 1356360 h 4168140"/>
                  <a:gd name="connsiteX144" fmla="*/ 11224260 w 11737340"/>
                  <a:gd name="connsiteY144" fmla="*/ 1417320 h 4168140"/>
                  <a:gd name="connsiteX145" fmla="*/ 11109960 w 11737340"/>
                  <a:gd name="connsiteY145" fmla="*/ 1463040 h 4168140"/>
                  <a:gd name="connsiteX146" fmla="*/ 10911840 w 11737340"/>
                  <a:gd name="connsiteY146" fmla="*/ 1524000 h 4168140"/>
                  <a:gd name="connsiteX147" fmla="*/ 10774680 w 11737340"/>
                  <a:gd name="connsiteY147" fmla="*/ 1546860 h 4168140"/>
                  <a:gd name="connsiteX148" fmla="*/ 10675620 w 11737340"/>
                  <a:gd name="connsiteY148" fmla="*/ 1615440 h 4168140"/>
                  <a:gd name="connsiteX149" fmla="*/ 10568940 w 11737340"/>
                  <a:gd name="connsiteY149" fmla="*/ 1676400 h 4168140"/>
                  <a:gd name="connsiteX150" fmla="*/ 10485120 w 11737340"/>
                  <a:gd name="connsiteY150" fmla="*/ 1760220 h 4168140"/>
                  <a:gd name="connsiteX151" fmla="*/ 10454640 w 11737340"/>
                  <a:gd name="connsiteY151" fmla="*/ 1836420 h 4168140"/>
                  <a:gd name="connsiteX152" fmla="*/ 10416540 w 11737340"/>
                  <a:gd name="connsiteY152" fmla="*/ 1927860 h 4168140"/>
                  <a:gd name="connsiteX153" fmla="*/ 10401300 w 11737340"/>
                  <a:gd name="connsiteY153" fmla="*/ 2004060 h 4168140"/>
                  <a:gd name="connsiteX154" fmla="*/ 10363200 w 11737340"/>
                  <a:gd name="connsiteY154" fmla="*/ 2095500 h 4168140"/>
                  <a:gd name="connsiteX155" fmla="*/ 10317480 w 11737340"/>
                  <a:gd name="connsiteY155" fmla="*/ 2225040 h 4168140"/>
                  <a:gd name="connsiteX156" fmla="*/ 10287000 w 11737340"/>
                  <a:gd name="connsiteY156" fmla="*/ 2346960 h 4168140"/>
                  <a:gd name="connsiteX157" fmla="*/ 10218420 w 11737340"/>
                  <a:gd name="connsiteY157" fmla="*/ 2499360 h 4168140"/>
                  <a:gd name="connsiteX158" fmla="*/ 10134600 w 11737340"/>
                  <a:gd name="connsiteY158" fmla="*/ 2621280 h 4168140"/>
                  <a:gd name="connsiteX159" fmla="*/ 10043160 w 11737340"/>
                  <a:gd name="connsiteY159" fmla="*/ 2735580 h 4168140"/>
                  <a:gd name="connsiteX160" fmla="*/ 9974580 w 11737340"/>
                  <a:gd name="connsiteY160" fmla="*/ 2857500 h 4168140"/>
                  <a:gd name="connsiteX161" fmla="*/ 9906000 w 11737340"/>
                  <a:gd name="connsiteY161" fmla="*/ 2941320 h 4168140"/>
                  <a:gd name="connsiteX162" fmla="*/ 9860280 w 11737340"/>
                  <a:gd name="connsiteY162" fmla="*/ 3032760 h 4168140"/>
                  <a:gd name="connsiteX163" fmla="*/ 9806940 w 11737340"/>
                  <a:gd name="connsiteY163" fmla="*/ 3116580 h 4168140"/>
                  <a:gd name="connsiteX164" fmla="*/ 9715500 w 11737340"/>
                  <a:gd name="connsiteY164" fmla="*/ 3208020 h 4168140"/>
                  <a:gd name="connsiteX165" fmla="*/ 9616440 w 11737340"/>
                  <a:gd name="connsiteY165" fmla="*/ 3261360 h 4168140"/>
                  <a:gd name="connsiteX166" fmla="*/ 9532620 w 11737340"/>
                  <a:gd name="connsiteY166" fmla="*/ 3329940 h 4168140"/>
                  <a:gd name="connsiteX167" fmla="*/ 9471660 w 11737340"/>
                  <a:gd name="connsiteY167" fmla="*/ 3375660 h 4168140"/>
                  <a:gd name="connsiteX168" fmla="*/ 9410700 w 11737340"/>
                  <a:gd name="connsiteY168" fmla="*/ 3429000 h 4168140"/>
                  <a:gd name="connsiteX169" fmla="*/ 9288780 w 11737340"/>
                  <a:gd name="connsiteY169" fmla="*/ 3436620 h 4168140"/>
                  <a:gd name="connsiteX170" fmla="*/ 9166860 w 11737340"/>
                  <a:gd name="connsiteY170" fmla="*/ 3444240 h 4168140"/>
                  <a:gd name="connsiteX171" fmla="*/ 9029700 w 11737340"/>
                  <a:gd name="connsiteY171" fmla="*/ 3413760 h 4168140"/>
                  <a:gd name="connsiteX172" fmla="*/ 8823960 w 11737340"/>
                  <a:gd name="connsiteY172" fmla="*/ 3360420 h 4168140"/>
                  <a:gd name="connsiteX173" fmla="*/ 8679180 w 11737340"/>
                  <a:gd name="connsiteY173" fmla="*/ 3329940 h 4168140"/>
                  <a:gd name="connsiteX174" fmla="*/ 8572500 w 11737340"/>
                  <a:gd name="connsiteY174" fmla="*/ 3276600 h 4168140"/>
                  <a:gd name="connsiteX175" fmla="*/ 8465820 w 11737340"/>
                  <a:gd name="connsiteY175" fmla="*/ 3215640 h 4168140"/>
                  <a:gd name="connsiteX176" fmla="*/ 8321040 w 11737340"/>
                  <a:gd name="connsiteY176" fmla="*/ 3177540 h 4168140"/>
                  <a:gd name="connsiteX177" fmla="*/ 8199120 w 11737340"/>
                  <a:gd name="connsiteY177" fmla="*/ 3131820 h 4168140"/>
                  <a:gd name="connsiteX178" fmla="*/ 8069580 w 11737340"/>
                  <a:gd name="connsiteY178" fmla="*/ 3078480 h 4168140"/>
                  <a:gd name="connsiteX179" fmla="*/ 7917180 w 11737340"/>
                  <a:gd name="connsiteY179" fmla="*/ 2994660 h 4168140"/>
                  <a:gd name="connsiteX180" fmla="*/ 7787640 w 11737340"/>
                  <a:gd name="connsiteY180" fmla="*/ 2971800 h 4168140"/>
                  <a:gd name="connsiteX181" fmla="*/ 7719060 w 11737340"/>
                  <a:gd name="connsiteY181" fmla="*/ 2933700 h 4168140"/>
                  <a:gd name="connsiteX182" fmla="*/ 7612380 w 11737340"/>
                  <a:gd name="connsiteY182" fmla="*/ 2903220 h 4168140"/>
                  <a:gd name="connsiteX183" fmla="*/ 7566660 w 11737340"/>
                  <a:gd name="connsiteY183" fmla="*/ 2887980 h 4168140"/>
                  <a:gd name="connsiteX184" fmla="*/ 7551420 w 11737340"/>
                  <a:gd name="connsiteY184" fmla="*/ 2849880 h 4168140"/>
                  <a:gd name="connsiteX185" fmla="*/ 7533640 w 11737340"/>
                  <a:gd name="connsiteY185" fmla="*/ 2788920 h 4168140"/>
                  <a:gd name="connsiteX186" fmla="*/ 7475220 w 11737340"/>
                  <a:gd name="connsiteY186" fmla="*/ 2857500 h 4168140"/>
                  <a:gd name="connsiteX187" fmla="*/ 7414260 w 11737340"/>
                  <a:gd name="connsiteY187" fmla="*/ 2887980 h 4168140"/>
                  <a:gd name="connsiteX188" fmla="*/ 7345680 w 11737340"/>
                  <a:gd name="connsiteY188" fmla="*/ 2971800 h 4168140"/>
                  <a:gd name="connsiteX189" fmla="*/ 7315200 w 11737340"/>
                  <a:gd name="connsiteY189" fmla="*/ 2994660 h 4168140"/>
                  <a:gd name="connsiteX190" fmla="*/ 7261860 w 11737340"/>
                  <a:gd name="connsiteY190" fmla="*/ 3009900 h 4168140"/>
                  <a:gd name="connsiteX191" fmla="*/ 7193280 w 11737340"/>
                  <a:gd name="connsiteY191" fmla="*/ 3025140 h 4168140"/>
                  <a:gd name="connsiteX192" fmla="*/ 7155180 w 11737340"/>
                  <a:gd name="connsiteY192" fmla="*/ 3078480 h 4168140"/>
                  <a:gd name="connsiteX193" fmla="*/ 7109460 w 11737340"/>
                  <a:gd name="connsiteY193" fmla="*/ 3154680 h 4168140"/>
                  <a:gd name="connsiteX194" fmla="*/ 7048500 w 11737340"/>
                  <a:gd name="connsiteY194" fmla="*/ 3246120 h 4168140"/>
                  <a:gd name="connsiteX195" fmla="*/ 6995160 w 11737340"/>
                  <a:gd name="connsiteY195" fmla="*/ 3307080 h 4168140"/>
                  <a:gd name="connsiteX196" fmla="*/ 6972300 w 11737340"/>
                  <a:gd name="connsiteY196" fmla="*/ 3352800 h 4168140"/>
                  <a:gd name="connsiteX197" fmla="*/ 6949440 w 11737340"/>
                  <a:gd name="connsiteY197" fmla="*/ 3413760 h 4168140"/>
                  <a:gd name="connsiteX198" fmla="*/ 6949440 w 11737340"/>
                  <a:gd name="connsiteY198" fmla="*/ 3413760 h 4168140"/>
                  <a:gd name="connsiteX199" fmla="*/ 6911340 w 11737340"/>
                  <a:gd name="connsiteY199" fmla="*/ 3474720 h 4168140"/>
                  <a:gd name="connsiteX200" fmla="*/ 6888480 w 11737340"/>
                  <a:gd name="connsiteY200" fmla="*/ 3505200 h 4168140"/>
                  <a:gd name="connsiteX201" fmla="*/ 6819900 w 11737340"/>
                  <a:gd name="connsiteY201" fmla="*/ 3566160 h 4168140"/>
                  <a:gd name="connsiteX202" fmla="*/ 6743700 w 11737340"/>
                  <a:gd name="connsiteY202" fmla="*/ 3581400 h 4168140"/>
                  <a:gd name="connsiteX203" fmla="*/ 6675120 w 11737340"/>
                  <a:gd name="connsiteY203" fmla="*/ 3657600 h 4168140"/>
                  <a:gd name="connsiteX204" fmla="*/ 6629400 w 11737340"/>
                  <a:gd name="connsiteY204" fmla="*/ 3718560 h 4168140"/>
                  <a:gd name="connsiteX205" fmla="*/ 6576060 w 11737340"/>
                  <a:gd name="connsiteY205" fmla="*/ 3779520 h 4168140"/>
                  <a:gd name="connsiteX206" fmla="*/ 6484620 w 11737340"/>
                  <a:gd name="connsiteY206" fmla="*/ 3817620 h 4168140"/>
                  <a:gd name="connsiteX207" fmla="*/ 6400800 w 11737340"/>
                  <a:gd name="connsiteY207" fmla="*/ 3832860 h 4168140"/>
                  <a:gd name="connsiteX208" fmla="*/ 6263640 w 11737340"/>
                  <a:gd name="connsiteY208" fmla="*/ 3870960 h 4168140"/>
                  <a:gd name="connsiteX209" fmla="*/ 6126480 w 11737340"/>
                  <a:gd name="connsiteY209" fmla="*/ 3901440 h 4168140"/>
                  <a:gd name="connsiteX210" fmla="*/ 6027420 w 11737340"/>
                  <a:gd name="connsiteY210" fmla="*/ 3916680 h 4168140"/>
                  <a:gd name="connsiteX211" fmla="*/ 5890260 w 11737340"/>
                  <a:gd name="connsiteY211" fmla="*/ 3878580 h 4168140"/>
                  <a:gd name="connsiteX212" fmla="*/ 5821680 w 11737340"/>
                  <a:gd name="connsiteY212" fmla="*/ 3863340 h 4168140"/>
                  <a:gd name="connsiteX213" fmla="*/ 5737860 w 11737340"/>
                  <a:gd name="connsiteY213" fmla="*/ 3825240 h 4168140"/>
                  <a:gd name="connsiteX214" fmla="*/ 5638800 w 11737340"/>
                  <a:gd name="connsiteY214" fmla="*/ 3794760 h 4168140"/>
                  <a:gd name="connsiteX215" fmla="*/ 5524500 w 11737340"/>
                  <a:gd name="connsiteY215" fmla="*/ 3756660 h 4168140"/>
                  <a:gd name="connsiteX216" fmla="*/ 5448300 w 11737340"/>
                  <a:gd name="connsiteY216" fmla="*/ 3718560 h 4168140"/>
                  <a:gd name="connsiteX217" fmla="*/ 5349240 w 11737340"/>
                  <a:gd name="connsiteY217" fmla="*/ 3657600 h 4168140"/>
                  <a:gd name="connsiteX218" fmla="*/ 5295900 w 11737340"/>
                  <a:gd name="connsiteY218" fmla="*/ 3619500 h 4168140"/>
                  <a:gd name="connsiteX219" fmla="*/ 5234940 w 11737340"/>
                  <a:gd name="connsiteY219" fmla="*/ 3596640 h 4168140"/>
                  <a:gd name="connsiteX220" fmla="*/ 5135880 w 11737340"/>
                  <a:gd name="connsiteY220" fmla="*/ 3550920 h 4168140"/>
                  <a:gd name="connsiteX221" fmla="*/ 5059680 w 11737340"/>
                  <a:gd name="connsiteY221" fmla="*/ 3505200 h 4168140"/>
                  <a:gd name="connsiteX222" fmla="*/ 5029200 w 11737340"/>
                  <a:gd name="connsiteY222" fmla="*/ 3482340 h 4168140"/>
                  <a:gd name="connsiteX223" fmla="*/ 4960620 w 11737340"/>
                  <a:gd name="connsiteY223" fmla="*/ 3413760 h 4168140"/>
                  <a:gd name="connsiteX224" fmla="*/ 4876800 w 11737340"/>
                  <a:gd name="connsiteY224" fmla="*/ 3299460 h 4168140"/>
                  <a:gd name="connsiteX225" fmla="*/ 4808220 w 11737340"/>
                  <a:gd name="connsiteY225" fmla="*/ 3200400 h 4168140"/>
                  <a:gd name="connsiteX226" fmla="*/ 4777740 w 11737340"/>
                  <a:gd name="connsiteY226" fmla="*/ 3147060 h 4168140"/>
                  <a:gd name="connsiteX227" fmla="*/ 4724400 w 11737340"/>
                  <a:gd name="connsiteY227" fmla="*/ 3108960 h 4168140"/>
                  <a:gd name="connsiteX228" fmla="*/ 4648200 w 11737340"/>
                  <a:gd name="connsiteY228" fmla="*/ 3063240 h 4168140"/>
                  <a:gd name="connsiteX229" fmla="*/ 4533900 w 11737340"/>
                  <a:gd name="connsiteY229" fmla="*/ 2979420 h 4168140"/>
                  <a:gd name="connsiteX230" fmla="*/ 4427220 w 11737340"/>
                  <a:gd name="connsiteY230" fmla="*/ 2941320 h 4168140"/>
                  <a:gd name="connsiteX231" fmla="*/ 4366260 w 11737340"/>
                  <a:gd name="connsiteY231" fmla="*/ 2903220 h 4168140"/>
                  <a:gd name="connsiteX232" fmla="*/ 4244340 w 11737340"/>
                  <a:gd name="connsiteY232" fmla="*/ 2842260 h 4168140"/>
                  <a:gd name="connsiteX233" fmla="*/ 4145280 w 11737340"/>
                  <a:gd name="connsiteY233" fmla="*/ 2811780 h 4168140"/>
                  <a:gd name="connsiteX234" fmla="*/ 4038600 w 11737340"/>
                  <a:gd name="connsiteY234" fmla="*/ 2804160 h 4168140"/>
                  <a:gd name="connsiteX235" fmla="*/ 3954780 w 11737340"/>
                  <a:gd name="connsiteY235" fmla="*/ 2819400 h 4168140"/>
                  <a:gd name="connsiteX236" fmla="*/ 3863340 w 11737340"/>
                  <a:gd name="connsiteY236" fmla="*/ 2804160 h 4168140"/>
                  <a:gd name="connsiteX237" fmla="*/ 3741420 w 11737340"/>
                  <a:gd name="connsiteY237" fmla="*/ 2781300 h 4168140"/>
                  <a:gd name="connsiteX238" fmla="*/ 3649980 w 11737340"/>
                  <a:gd name="connsiteY238" fmla="*/ 2743200 h 4168140"/>
                  <a:gd name="connsiteX239" fmla="*/ 3573780 w 11737340"/>
                  <a:gd name="connsiteY239" fmla="*/ 2674620 h 4168140"/>
                  <a:gd name="connsiteX240" fmla="*/ 3482340 w 11737340"/>
                  <a:gd name="connsiteY240" fmla="*/ 2621280 h 4168140"/>
                  <a:gd name="connsiteX241" fmla="*/ 3436620 w 11737340"/>
                  <a:gd name="connsiteY241" fmla="*/ 2552700 h 4168140"/>
                  <a:gd name="connsiteX242" fmla="*/ 3329940 w 11737340"/>
                  <a:gd name="connsiteY242" fmla="*/ 2423160 h 4168140"/>
                  <a:gd name="connsiteX243" fmla="*/ 3261360 w 11737340"/>
                  <a:gd name="connsiteY243" fmla="*/ 2324100 h 4168140"/>
                  <a:gd name="connsiteX244" fmla="*/ 3131820 w 11737340"/>
                  <a:gd name="connsiteY244" fmla="*/ 2209800 h 4168140"/>
                  <a:gd name="connsiteX245" fmla="*/ 3040380 w 11737340"/>
                  <a:gd name="connsiteY245" fmla="*/ 2141220 h 4168140"/>
                  <a:gd name="connsiteX246" fmla="*/ 2910840 w 11737340"/>
                  <a:gd name="connsiteY246" fmla="*/ 2034540 h 4168140"/>
                  <a:gd name="connsiteX247" fmla="*/ 2849880 w 11737340"/>
                  <a:gd name="connsiteY247" fmla="*/ 1958340 h 4168140"/>
                  <a:gd name="connsiteX248" fmla="*/ 2743200 w 11737340"/>
                  <a:gd name="connsiteY248" fmla="*/ 1889760 h 4168140"/>
                  <a:gd name="connsiteX249" fmla="*/ 2659380 w 11737340"/>
                  <a:gd name="connsiteY249" fmla="*/ 1844040 h 4168140"/>
                  <a:gd name="connsiteX250" fmla="*/ 2575560 w 11737340"/>
                  <a:gd name="connsiteY250" fmla="*/ 1744980 h 4168140"/>
                  <a:gd name="connsiteX251" fmla="*/ 2468880 w 11737340"/>
                  <a:gd name="connsiteY251" fmla="*/ 1645920 h 4168140"/>
                  <a:gd name="connsiteX252" fmla="*/ 2400300 w 11737340"/>
                  <a:gd name="connsiteY252" fmla="*/ 1607820 h 4168140"/>
                  <a:gd name="connsiteX253" fmla="*/ 2263140 w 11737340"/>
                  <a:gd name="connsiteY253" fmla="*/ 1501140 h 4168140"/>
                  <a:gd name="connsiteX254" fmla="*/ 2171700 w 11737340"/>
                  <a:gd name="connsiteY254" fmla="*/ 1432560 h 4168140"/>
                  <a:gd name="connsiteX255" fmla="*/ 2087880 w 11737340"/>
                  <a:gd name="connsiteY255" fmla="*/ 1363980 h 4168140"/>
                  <a:gd name="connsiteX256" fmla="*/ 1950720 w 11737340"/>
                  <a:gd name="connsiteY256" fmla="*/ 1272540 h 4168140"/>
                  <a:gd name="connsiteX257" fmla="*/ 1805940 w 11737340"/>
                  <a:gd name="connsiteY257" fmla="*/ 1135380 h 4168140"/>
                  <a:gd name="connsiteX258" fmla="*/ 1729740 w 11737340"/>
                  <a:gd name="connsiteY258" fmla="*/ 1089660 h 4168140"/>
                  <a:gd name="connsiteX259" fmla="*/ 1668780 w 11737340"/>
                  <a:gd name="connsiteY259" fmla="*/ 1043940 h 4168140"/>
                  <a:gd name="connsiteX260" fmla="*/ 1592580 w 11737340"/>
                  <a:gd name="connsiteY260" fmla="*/ 990600 h 4168140"/>
                  <a:gd name="connsiteX261" fmla="*/ 1470660 w 11737340"/>
                  <a:gd name="connsiteY261" fmla="*/ 891540 h 4168140"/>
                  <a:gd name="connsiteX262" fmla="*/ 1386840 w 11737340"/>
                  <a:gd name="connsiteY262" fmla="*/ 845820 h 4168140"/>
                  <a:gd name="connsiteX263" fmla="*/ 1318260 w 11737340"/>
                  <a:gd name="connsiteY263" fmla="*/ 784860 h 4168140"/>
                  <a:gd name="connsiteX264" fmla="*/ 1264920 w 11737340"/>
                  <a:gd name="connsiteY264" fmla="*/ 723900 h 4168140"/>
                  <a:gd name="connsiteX265" fmla="*/ 1181100 w 11737340"/>
                  <a:gd name="connsiteY265" fmla="*/ 647700 h 4168140"/>
                  <a:gd name="connsiteX266" fmla="*/ 1089660 w 11737340"/>
                  <a:gd name="connsiteY266" fmla="*/ 624840 h 4168140"/>
                  <a:gd name="connsiteX267" fmla="*/ 1021080 w 11737340"/>
                  <a:gd name="connsiteY267" fmla="*/ 586740 h 4168140"/>
                  <a:gd name="connsiteX268" fmla="*/ 937260 w 11737340"/>
                  <a:gd name="connsiteY268" fmla="*/ 548640 h 4168140"/>
                  <a:gd name="connsiteX269" fmla="*/ 830580 w 11737340"/>
                  <a:gd name="connsiteY269" fmla="*/ 510540 h 4168140"/>
                  <a:gd name="connsiteX270" fmla="*/ 754380 w 11737340"/>
                  <a:gd name="connsiteY270" fmla="*/ 457200 h 4168140"/>
                  <a:gd name="connsiteX271" fmla="*/ 708660 w 11737340"/>
                  <a:gd name="connsiteY271" fmla="*/ 419100 h 4168140"/>
                  <a:gd name="connsiteX272" fmla="*/ 609600 w 11737340"/>
                  <a:gd name="connsiteY272" fmla="*/ 396240 h 4168140"/>
                  <a:gd name="connsiteX273" fmla="*/ 548640 w 11737340"/>
                  <a:gd name="connsiteY273" fmla="*/ 320040 h 4168140"/>
                  <a:gd name="connsiteX274" fmla="*/ 510540 w 11737340"/>
                  <a:gd name="connsiteY274" fmla="*/ 251460 h 4168140"/>
                  <a:gd name="connsiteX275" fmla="*/ 464820 w 11737340"/>
                  <a:gd name="connsiteY275" fmla="*/ 190500 h 4168140"/>
                  <a:gd name="connsiteX276" fmla="*/ 411480 w 11737340"/>
                  <a:gd name="connsiteY276" fmla="*/ 137160 h 4168140"/>
                  <a:gd name="connsiteX277" fmla="*/ 373380 w 11737340"/>
                  <a:gd name="connsiteY277" fmla="*/ 45720 h 4168140"/>
                  <a:gd name="connsiteX278" fmla="*/ 342900 w 11737340"/>
                  <a:gd name="connsiteY278" fmla="*/ 0 h 4168140"/>
                  <a:gd name="connsiteX279" fmla="*/ 327660 w 11737340"/>
                  <a:gd name="connsiteY279" fmla="*/ 60960 h 4168140"/>
                  <a:gd name="connsiteX280" fmla="*/ 289560 w 11737340"/>
                  <a:gd name="connsiteY280" fmla="*/ 91440 h 4168140"/>
                  <a:gd name="connsiteX281" fmla="*/ 236220 w 11737340"/>
                  <a:gd name="connsiteY281" fmla="*/ 114300 h 4168140"/>
                  <a:gd name="connsiteX282" fmla="*/ 198120 w 11737340"/>
                  <a:gd name="connsiteY282" fmla="*/ 175260 h 4168140"/>
                  <a:gd name="connsiteX283" fmla="*/ 175260 w 11737340"/>
                  <a:gd name="connsiteY283" fmla="*/ 228600 h 4168140"/>
                  <a:gd name="connsiteX284" fmla="*/ 114300 w 11737340"/>
                  <a:gd name="connsiteY284" fmla="*/ 236220 h 4168140"/>
                  <a:gd name="connsiteX285" fmla="*/ 45720 w 11737340"/>
                  <a:gd name="connsiteY285" fmla="*/ 251460 h 4168140"/>
                  <a:gd name="connsiteX286" fmla="*/ 0 w 11737340"/>
                  <a:gd name="connsiteY286" fmla="*/ 281940 h 4168140"/>
                  <a:gd name="connsiteX287" fmla="*/ 68580 w 11737340"/>
                  <a:gd name="connsiteY287" fmla="*/ 320040 h 4168140"/>
                  <a:gd name="connsiteX0" fmla="*/ 68580 w 11737340"/>
                  <a:gd name="connsiteY0" fmla="*/ 320040 h 4168140"/>
                  <a:gd name="connsiteX1" fmla="*/ 121920 w 11737340"/>
                  <a:gd name="connsiteY1" fmla="*/ 381000 h 4168140"/>
                  <a:gd name="connsiteX2" fmla="*/ 198120 w 11737340"/>
                  <a:gd name="connsiteY2" fmla="*/ 419100 h 4168140"/>
                  <a:gd name="connsiteX3" fmla="*/ 320040 w 11737340"/>
                  <a:gd name="connsiteY3" fmla="*/ 510540 h 4168140"/>
                  <a:gd name="connsiteX4" fmla="*/ 411480 w 11737340"/>
                  <a:gd name="connsiteY4" fmla="*/ 563880 h 4168140"/>
                  <a:gd name="connsiteX5" fmla="*/ 472440 w 11737340"/>
                  <a:gd name="connsiteY5" fmla="*/ 632460 h 4168140"/>
                  <a:gd name="connsiteX6" fmla="*/ 601980 w 11737340"/>
                  <a:gd name="connsiteY6" fmla="*/ 708660 h 4168140"/>
                  <a:gd name="connsiteX7" fmla="*/ 739140 w 11737340"/>
                  <a:gd name="connsiteY7" fmla="*/ 784860 h 4168140"/>
                  <a:gd name="connsiteX8" fmla="*/ 861060 w 11737340"/>
                  <a:gd name="connsiteY8" fmla="*/ 868680 h 4168140"/>
                  <a:gd name="connsiteX9" fmla="*/ 944880 w 11737340"/>
                  <a:gd name="connsiteY9" fmla="*/ 952500 h 4168140"/>
                  <a:gd name="connsiteX10" fmla="*/ 1021080 w 11737340"/>
                  <a:gd name="connsiteY10" fmla="*/ 1005840 h 4168140"/>
                  <a:gd name="connsiteX11" fmla="*/ 1097280 w 11737340"/>
                  <a:gd name="connsiteY11" fmla="*/ 1043940 h 4168140"/>
                  <a:gd name="connsiteX12" fmla="*/ 1181100 w 11737340"/>
                  <a:gd name="connsiteY12" fmla="*/ 1104900 h 4168140"/>
                  <a:gd name="connsiteX13" fmla="*/ 1249680 w 11737340"/>
                  <a:gd name="connsiteY13" fmla="*/ 1150620 h 4168140"/>
                  <a:gd name="connsiteX14" fmla="*/ 1341120 w 11737340"/>
                  <a:gd name="connsiteY14" fmla="*/ 1196340 h 4168140"/>
                  <a:gd name="connsiteX15" fmla="*/ 1417320 w 11737340"/>
                  <a:gd name="connsiteY15" fmla="*/ 1257300 h 4168140"/>
                  <a:gd name="connsiteX16" fmla="*/ 1493520 w 11737340"/>
                  <a:gd name="connsiteY16" fmla="*/ 1333500 h 4168140"/>
                  <a:gd name="connsiteX17" fmla="*/ 1569720 w 11737340"/>
                  <a:gd name="connsiteY17" fmla="*/ 1356360 h 4168140"/>
                  <a:gd name="connsiteX18" fmla="*/ 1684020 w 11737340"/>
                  <a:gd name="connsiteY18" fmla="*/ 1424940 h 4168140"/>
                  <a:gd name="connsiteX19" fmla="*/ 1729740 w 11737340"/>
                  <a:gd name="connsiteY19" fmla="*/ 1485900 h 4168140"/>
                  <a:gd name="connsiteX20" fmla="*/ 1844040 w 11737340"/>
                  <a:gd name="connsiteY20" fmla="*/ 1569720 h 4168140"/>
                  <a:gd name="connsiteX21" fmla="*/ 1935480 w 11737340"/>
                  <a:gd name="connsiteY21" fmla="*/ 1615440 h 4168140"/>
                  <a:gd name="connsiteX22" fmla="*/ 2049780 w 11737340"/>
                  <a:gd name="connsiteY22" fmla="*/ 1691640 h 4168140"/>
                  <a:gd name="connsiteX23" fmla="*/ 2133600 w 11737340"/>
                  <a:gd name="connsiteY23" fmla="*/ 1729740 h 4168140"/>
                  <a:gd name="connsiteX24" fmla="*/ 2202180 w 11737340"/>
                  <a:gd name="connsiteY24" fmla="*/ 1805940 h 4168140"/>
                  <a:gd name="connsiteX25" fmla="*/ 2255520 w 11737340"/>
                  <a:gd name="connsiteY25" fmla="*/ 1821180 h 4168140"/>
                  <a:gd name="connsiteX26" fmla="*/ 2316480 w 11737340"/>
                  <a:gd name="connsiteY26" fmla="*/ 1866900 h 4168140"/>
                  <a:gd name="connsiteX27" fmla="*/ 2423160 w 11737340"/>
                  <a:gd name="connsiteY27" fmla="*/ 2004060 h 4168140"/>
                  <a:gd name="connsiteX28" fmla="*/ 2476500 w 11737340"/>
                  <a:gd name="connsiteY28" fmla="*/ 2087880 h 4168140"/>
                  <a:gd name="connsiteX29" fmla="*/ 2567940 w 11737340"/>
                  <a:gd name="connsiteY29" fmla="*/ 2148840 h 4168140"/>
                  <a:gd name="connsiteX30" fmla="*/ 2682240 w 11737340"/>
                  <a:gd name="connsiteY30" fmla="*/ 2186940 h 4168140"/>
                  <a:gd name="connsiteX31" fmla="*/ 2743200 w 11737340"/>
                  <a:gd name="connsiteY31" fmla="*/ 2209800 h 4168140"/>
                  <a:gd name="connsiteX32" fmla="*/ 2811780 w 11737340"/>
                  <a:gd name="connsiteY32" fmla="*/ 2247900 h 4168140"/>
                  <a:gd name="connsiteX33" fmla="*/ 2887980 w 11737340"/>
                  <a:gd name="connsiteY33" fmla="*/ 2301240 h 4168140"/>
                  <a:gd name="connsiteX34" fmla="*/ 2979420 w 11737340"/>
                  <a:gd name="connsiteY34" fmla="*/ 2385060 h 4168140"/>
                  <a:gd name="connsiteX35" fmla="*/ 3055620 w 11737340"/>
                  <a:gd name="connsiteY35" fmla="*/ 2461260 h 4168140"/>
                  <a:gd name="connsiteX36" fmla="*/ 3139440 w 11737340"/>
                  <a:gd name="connsiteY36" fmla="*/ 2537460 h 4168140"/>
                  <a:gd name="connsiteX37" fmla="*/ 3261360 w 11737340"/>
                  <a:gd name="connsiteY37" fmla="*/ 2628900 h 4168140"/>
                  <a:gd name="connsiteX38" fmla="*/ 3345180 w 11737340"/>
                  <a:gd name="connsiteY38" fmla="*/ 2720340 h 4168140"/>
                  <a:gd name="connsiteX39" fmla="*/ 3444240 w 11737340"/>
                  <a:gd name="connsiteY39" fmla="*/ 2796540 h 4168140"/>
                  <a:gd name="connsiteX40" fmla="*/ 3558540 w 11737340"/>
                  <a:gd name="connsiteY40" fmla="*/ 2872740 h 4168140"/>
                  <a:gd name="connsiteX41" fmla="*/ 3619500 w 11737340"/>
                  <a:gd name="connsiteY41" fmla="*/ 2979420 h 4168140"/>
                  <a:gd name="connsiteX42" fmla="*/ 3619500 w 11737340"/>
                  <a:gd name="connsiteY42" fmla="*/ 2979420 h 4168140"/>
                  <a:gd name="connsiteX43" fmla="*/ 3649980 w 11737340"/>
                  <a:gd name="connsiteY43" fmla="*/ 3048000 h 4168140"/>
                  <a:gd name="connsiteX44" fmla="*/ 3703320 w 11737340"/>
                  <a:gd name="connsiteY44" fmla="*/ 3086100 h 4168140"/>
                  <a:gd name="connsiteX45" fmla="*/ 3764280 w 11737340"/>
                  <a:gd name="connsiteY45" fmla="*/ 3063240 h 4168140"/>
                  <a:gd name="connsiteX46" fmla="*/ 3848100 w 11737340"/>
                  <a:gd name="connsiteY46" fmla="*/ 3025140 h 4168140"/>
                  <a:gd name="connsiteX47" fmla="*/ 3916680 w 11737340"/>
                  <a:gd name="connsiteY47" fmla="*/ 3032760 h 4168140"/>
                  <a:gd name="connsiteX48" fmla="*/ 4030980 w 11737340"/>
                  <a:gd name="connsiteY48" fmla="*/ 3063240 h 4168140"/>
                  <a:gd name="connsiteX49" fmla="*/ 4137660 w 11737340"/>
                  <a:gd name="connsiteY49" fmla="*/ 3101340 h 4168140"/>
                  <a:gd name="connsiteX50" fmla="*/ 4259580 w 11737340"/>
                  <a:gd name="connsiteY50" fmla="*/ 3147060 h 4168140"/>
                  <a:gd name="connsiteX51" fmla="*/ 4381500 w 11737340"/>
                  <a:gd name="connsiteY51" fmla="*/ 3192780 h 4168140"/>
                  <a:gd name="connsiteX52" fmla="*/ 4526280 w 11737340"/>
                  <a:gd name="connsiteY52" fmla="*/ 3276600 h 4168140"/>
                  <a:gd name="connsiteX53" fmla="*/ 4587240 w 11737340"/>
                  <a:gd name="connsiteY53" fmla="*/ 3299460 h 4168140"/>
                  <a:gd name="connsiteX54" fmla="*/ 4610100 w 11737340"/>
                  <a:gd name="connsiteY54" fmla="*/ 3352800 h 4168140"/>
                  <a:gd name="connsiteX55" fmla="*/ 4648200 w 11737340"/>
                  <a:gd name="connsiteY55" fmla="*/ 3436620 h 4168140"/>
                  <a:gd name="connsiteX56" fmla="*/ 4671060 w 11737340"/>
                  <a:gd name="connsiteY56" fmla="*/ 3520440 h 4168140"/>
                  <a:gd name="connsiteX57" fmla="*/ 4678680 w 11737340"/>
                  <a:gd name="connsiteY57" fmla="*/ 3589020 h 4168140"/>
                  <a:gd name="connsiteX58" fmla="*/ 4686300 w 11737340"/>
                  <a:gd name="connsiteY58" fmla="*/ 3649980 h 4168140"/>
                  <a:gd name="connsiteX59" fmla="*/ 4724400 w 11737340"/>
                  <a:gd name="connsiteY59" fmla="*/ 3680460 h 4168140"/>
                  <a:gd name="connsiteX60" fmla="*/ 4785360 w 11737340"/>
                  <a:gd name="connsiteY60" fmla="*/ 3672840 h 4168140"/>
                  <a:gd name="connsiteX61" fmla="*/ 4869180 w 11737340"/>
                  <a:gd name="connsiteY61" fmla="*/ 3703320 h 4168140"/>
                  <a:gd name="connsiteX62" fmla="*/ 4914900 w 11737340"/>
                  <a:gd name="connsiteY62" fmla="*/ 3756660 h 4168140"/>
                  <a:gd name="connsiteX63" fmla="*/ 5105400 w 11737340"/>
                  <a:gd name="connsiteY63" fmla="*/ 3832860 h 4168140"/>
                  <a:gd name="connsiteX64" fmla="*/ 5173980 w 11737340"/>
                  <a:gd name="connsiteY64" fmla="*/ 3886200 h 4168140"/>
                  <a:gd name="connsiteX65" fmla="*/ 5242560 w 11737340"/>
                  <a:gd name="connsiteY65" fmla="*/ 3924300 h 4168140"/>
                  <a:gd name="connsiteX66" fmla="*/ 5364480 w 11737340"/>
                  <a:gd name="connsiteY66" fmla="*/ 3962400 h 4168140"/>
                  <a:gd name="connsiteX67" fmla="*/ 5516880 w 11737340"/>
                  <a:gd name="connsiteY67" fmla="*/ 4046220 h 4168140"/>
                  <a:gd name="connsiteX68" fmla="*/ 5585460 w 11737340"/>
                  <a:gd name="connsiteY68" fmla="*/ 4099560 h 4168140"/>
                  <a:gd name="connsiteX69" fmla="*/ 5661660 w 11737340"/>
                  <a:gd name="connsiteY69" fmla="*/ 4122420 h 4168140"/>
                  <a:gd name="connsiteX70" fmla="*/ 5745480 w 11737340"/>
                  <a:gd name="connsiteY70" fmla="*/ 4130040 h 4168140"/>
                  <a:gd name="connsiteX71" fmla="*/ 5836920 w 11737340"/>
                  <a:gd name="connsiteY71" fmla="*/ 4130040 h 4168140"/>
                  <a:gd name="connsiteX72" fmla="*/ 5951220 w 11737340"/>
                  <a:gd name="connsiteY72" fmla="*/ 4145280 h 4168140"/>
                  <a:gd name="connsiteX73" fmla="*/ 6035040 w 11737340"/>
                  <a:gd name="connsiteY73" fmla="*/ 4168140 h 4168140"/>
                  <a:gd name="connsiteX74" fmla="*/ 6149340 w 11737340"/>
                  <a:gd name="connsiteY74" fmla="*/ 4137660 h 4168140"/>
                  <a:gd name="connsiteX75" fmla="*/ 6286500 w 11737340"/>
                  <a:gd name="connsiteY75" fmla="*/ 4114800 h 4168140"/>
                  <a:gd name="connsiteX76" fmla="*/ 6393180 w 11737340"/>
                  <a:gd name="connsiteY76" fmla="*/ 4053840 h 4168140"/>
                  <a:gd name="connsiteX77" fmla="*/ 6484620 w 11737340"/>
                  <a:gd name="connsiteY77" fmla="*/ 4038600 h 4168140"/>
                  <a:gd name="connsiteX78" fmla="*/ 6583680 w 11737340"/>
                  <a:gd name="connsiteY78" fmla="*/ 3970020 h 4168140"/>
                  <a:gd name="connsiteX79" fmla="*/ 6697980 w 11737340"/>
                  <a:gd name="connsiteY79" fmla="*/ 3886200 h 4168140"/>
                  <a:gd name="connsiteX80" fmla="*/ 6751320 w 11737340"/>
                  <a:gd name="connsiteY80" fmla="*/ 3822700 h 4168140"/>
                  <a:gd name="connsiteX81" fmla="*/ 6855460 w 11737340"/>
                  <a:gd name="connsiteY81" fmla="*/ 3764280 h 4168140"/>
                  <a:gd name="connsiteX82" fmla="*/ 6959600 w 11737340"/>
                  <a:gd name="connsiteY82" fmla="*/ 3629660 h 4168140"/>
                  <a:gd name="connsiteX83" fmla="*/ 7056120 w 11737340"/>
                  <a:gd name="connsiteY83" fmla="*/ 3528060 h 4168140"/>
                  <a:gd name="connsiteX84" fmla="*/ 7165340 w 11737340"/>
                  <a:gd name="connsiteY84" fmla="*/ 3454400 h 4168140"/>
                  <a:gd name="connsiteX85" fmla="*/ 7287260 w 11737340"/>
                  <a:gd name="connsiteY85" fmla="*/ 3296920 h 4168140"/>
                  <a:gd name="connsiteX86" fmla="*/ 7338060 w 11737340"/>
                  <a:gd name="connsiteY86" fmla="*/ 3200400 h 4168140"/>
                  <a:gd name="connsiteX87" fmla="*/ 7383780 w 11737340"/>
                  <a:gd name="connsiteY87" fmla="*/ 3144520 h 4168140"/>
                  <a:gd name="connsiteX88" fmla="*/ 7444740 w 11737340"/>
                  <a:gd name="connsiteY88" fmla="*/ 3093720 h 4168140"/>
                  <a:gd name="connsiteX89" fmla="*/ 7513320 w 11737340"/>
                  <a:gd name="connsiteY89" fmla="*/ 3101340 h 4168140"/>
                  <a:gd name="connsiteX90" fmla="*/ 7576820 w 11737340"/>
                  <a:gd name="connsiteY90" fmla="*/ 3093720 h 4168140"/>
                  <a:gd name="connsiteX91" fmla="*/ 7729220 w 11737340"/>
                  <a:gd name="connsiteY91" fmla="*/ 3136900 h 4168140"/>
                  <a:gd name="connsiteX92" fmla="*/ 7833360 w 11737340"/>
                  <a:gd name="connsiteY92" fmla="*/ 3180080 h 4168140"/>
                  <a:gd name="connsiteX93" fmla="*/ 7967980 w 11737340"/>
                  <a:gd name="connsiteY93" fmla="*/ 3208020 h 4168140"/>
                  <a:gd name="connsiteX94" fmla="*/ 8161020 w 11737340"/>
                  <a:gd name="connsiteY94" fmla="*/ 3296920 h 4168140"/>
                  <a:gd name="connsiteX95" fmla="*/ 8293100 w 11737340"/>
                  <a:gd name="connsiteY95" fmla="*/ 3370580 h 4168140"/>
                  <a:gd name="connsiteX96" fmla="*/ 8371840 w 11737340"/>
                  <a:gd name="connsiteY96" fmla="*/ 3395980 h 4168140"/>
                  <a:gd name="connsiteX97" fmla="*/ 8468360 w 11737340"/>
                  <a:gd name="connsiteY97" fmla="*/ 3434080 h 4168140"/>
                  <a:gd name="connsiteX98" fmla="*/ 8582660 w 11737340"/>
                  <a:gd name="connsiteY98" fmla="*/ 3528060 h 4168140"/>
                  <a:gd name="connsiteX99" fmla="*/ 8641080 w 11737340"/>
                  <a:gd name="connsiteY99" fmla="*/ 3566160 h 4168140"/>
                  <a:gd name="connsiteX100" fmla="*/ 8702040 w 11737340"/>
                  <a:gd name="connsiteY100" fmla="*/ 3604260 h 4168140"/>
                  <a:gd name="connsiteX101" fmla="*/ 8763000 w 11737340"/>
                  <a:gd name="connsiteY101" fmla="*/ 3634740 h 4168140"/>
                  <a:gd name="connsiteX102" fmla="*/ 8846820 w 11737340"/>
                  <a:gd name="connsiteY102" fmla="*/ 3632200 h 4168140"/>
                  <a:gd name="connsiteX103" fmla="*/ 8968740 w 11737340"/>
                  <a:gd name="connsiteY103" fmla="*/ 3634740 h 4168140"/>
                  <a:gd name="connsiteX104" fmla="*/ 9060180 w 11737340"/>
                  <a:gd name="connsiteY104" fmla="*/ 3642360 h 4168140"/>
                  <a:gd name="connsiteX105" fmla="*/ 9151620 w 11737340"/>
                  <a:gd name="connsiteY105" fmla="*/ 3657600 h 4168140"/>
                  <a:gd name="connsiteX106" fmla="*/ 9230360 w 11737340"/>
                  <a:gd name="connsiteY106" fmla="*/ 3657600 h 4168140"/>
                  <a:gd name="connsiteX107" fmla="*/ 9331960 w 11737340"/>
                  <a:gd name="connsiteY107" fmla="*/ 3629660 h 4168140"/>
                  <a:gd name="connsiteX108" fmla="*/ 9433560 w 11737340"/>
                  <a:gd name="connsiteY108" fmla="*/ 3589020 h 4168140"/>
                  <a:gd name="connsiteX109" fmla="*/ 9535160 w 11737340"/>
                  <a:gd name="connsiteY109" fmla="*/ 3540760 h 4168140"/>
                  <a:gd name="connsiteX110" fmla="*/ 9646920 w 11737340"/>
                  <a:gd name="connsiteY110" fmla="*/ 3489960 h 4168140"/>
                  <a:gd name="connsiteX111" fmla="*/ 9784080 w 11737340"/>
                  <a:gd name="connsiteY111" fmla="*/ 3444240 h 4168140"/>
                  <a:gd name="connsiteX112" fmla="*/ 9860280 w 11737340"/>
                  <a:gd name="connsiteY112" fmla="*/ 3383280 h 4168140"/>
                  <a:gd name="connsiteX113" fmla="*/ 9921240 w 11737340"/>
                  <a:gd name="connsiteY113" fmla="*/ 3314700 h 4168140"/>
                  <a:gd name="connsiteX114" fmla="*/ 9997440 w 11737340"/>
                  <a:gd name="connsiteY114" fmla="*/ 3208020 h 4168140"/>
                  <a:gd name="connsiteX115" fmla="*/ 10043160 w 11737340"/>
                  <a:gd name="connsiteY115" fmla="*/ 3101340 h 4168140"/>
                  <a:gd name="connsiteX116" fmla="*/ 10104120 w 11737340"/>
                  <a:gd name="connsiteY116" fmla="*/ 3017520 h 4168140"/>
                  <a:gd name="connsiteX117" fmla="*/ 10157460 w 11737340"/>
                  <a:gd name="connsiteY117" fmla="*/ 2933700 h 4168140"/>
                  <a:gd name="connsiteX118" fmla="*/ 10218420 w 11737340"/>
                  <a:gd name="connsiteY118" fmla="*/ 2849880 h 4168140"/>
                  <a:gd name="connsiteX119" fmla="*/ 10294620 w 11737340"/>
                  <a:gd name="connsiteY119" fmla="*/ 2735580 h 4168140"/>
                  <a:gd name="connsiteX120" fmla="*/ 10347960 w 11737340"/>
                  <a:gd name="connsiteY120" fmla="*/ 2621280 h 4168140"/>
                  <a:gd name="connsiteX121" fmla="*/ 10431780 w 11737340"/>
                  <a:gd name="connsiteY121" fmla="*/ 2499360 h 4168140"/>
                  <a:gd name="connsiteX122" fmla="*/ 10500360 w 11737340"/>
                  <a:gd name="connsiteY122" fmla="*/ 2354580 h 4168140"/>
                  <a:gd name="connsiteX123" fmla="*/ 10553700 w 11737340"/>
                  <a:gd name="connsiteY123" fmla="*/ 2263140 h 4168140"/>
                  <a:gd name="connsiteX124" fmla="*/ 10584180 w 11737340"/>
                  <a:gd name="connsiteY124" fmla="*/ 2194560 h 4168140"/>
                  <a:gd name="connsiteX125" fmla="*/ 10624820 w 11737340"/>
                  <a:gd name="connsiteY125" fmla="*/ 2125980 h 4168140"/>
                  <a:gd name="connsiteX126" fmla="*/ 10675620 w 11737340"/>
                  <a:gd name="connsiteY126" fmla="*/ 2049780 h 4168140"/>
                  <a:gd name="connsiteX127" fmla="*/ 10690860 w 11737340"/>
                  <a:gd name="connsiteY127" fmla="*/ 1988820 h 4168140"/>
                  <a:gd name="connsiteX128" fmla="*/ 10713720 w 11737340"/>
                  <a:gd name="connsiteY128" fmla="*/ 1927860 h 4168140"/>
                  <a:gd name="connsiteX129" fmla="*/ 10767060 w 11737340"/>
                  <a:gd name="connsiteY129" fmla="*/ 1859280 h 4168140"/>
                  <a:gd name="connsiteX130" fmla="*/ 10873740 w 11737340"/>
                  <a:gd name="connsiteY130" fmla="*/ 1828800 h 4168140"/>
                  <a:gd name="connsiteX131" fmla="*/ 11079480 w 11737340"/>
                  <a:gd name="connsiteY131" fmla="*/ 1767840 h 4168140"/>
                  <a:gd name="connsiteX132" fmla="*/ 11247120 w 11737340"/>
                  <a:gd name="connsiteY132" fmla="*/ 1684020 h 4168140"/>
                  <a:gd name="connsiteX133" fmla="*/ 11407140 w 11737340"/>
                  <a:gd name="connsiteY133" fmla="*/ 1628140 h 4168140"/>
                  <a:gd name="connsiteX134" fmla="*/ 11490960 w 11737340"/>
                  <a:gd name="connsiteY134" fmla="*/ 1577340 h 4168140"/>
                  <a:gd name="connsiteX135" fmla="*/ 11635740 w 11737340"/>
                  <a:gd name="connsiteY135" fmla="*/ 1508760 h 4168140"/>
                  <a:gd name="connsiteX136" fmla="*/ 11737340 w 11737340"/>
                  <a:gd name="connsiteY136" fmla="*/ 1442720 h 4168140"/>
                  <a:gd name="connsiteX137" fmla="*/ 11620500 w 11737340"/>
                  <a:gd name="connsiteY137" fmla="*/ 1417320 h 4168140"/>
                  <a:gd name="connsiteX138" fmla="*/ 11567160 w 11737340"/>
                  <a:gd name="connsiteY138" fmla="*/ 1379220 h 4168140"/>
                  <a:gd name="connsiteX139" fmla="*/ 11498580 w 11737340"/>
                  <a:gd name="connsiteY139" fmla="*/ 1318260 h 4168140"/>
                  <a:gd name="connsiteX140" fmla="*/ 11468100 w 11737340"/>
                  <a:gd name="connsiteY140" fmla="*/ 1280160 h 4168140"/>
                  <a:gd name="connsiteX141" fmla="*/ 11442700 w 11737340"/>
                  <a:gd name="connsiteY141" fmla="*/ 1231900 h 4168140"/>
                  <a:gd name="connsiteX142" fmla="*/ 11384280 w 11737340"/>
                  <a:gd name="connsiteY142" fmla="*/ 1310640 h 4168140"/>
                  <a:gd name="connsiteX143" fmla="*/ 11353800 w 11737340"/>
                  <a:gd name="connsiteY143" fmla="*/ 1356360 h 4168140"/>
                  <a:gd name="connsiteX144" fmla="*/ 11224260 w 11737340"/>
                  <a:gd name="connsiteY144" fmla="*/ 1417320 h 4168140"/>
                  <a:gd name="connsiteX145" fmla="*/ 11109960 w 11737340"/>
                  <a:gd name="connsiteY145" fmla="*/ 1463040 h 4168140"/>
                  <a:gd name="connsiteX146" fmla="*/ 10911840 w 11737340"/>
                  <a:gd name="connsiteY146" fmla="*/ 1524000 h 4168140"/>
                  <a:gd name="connsiteX147" fmla="*/ 10774680 w 11737340"/>
                  <a:gd name="connsiteY147" fmla="*/ 1546860 h 4168140"/>
                  <a:gd name="connsiteX148" fmla="*/ 10675620 w 11737340"/>
                  <a:gd name="connsiteY148" fmla="*/ 1615440 h 4168140"/>
                  <a:gd name="connsiteX149" fmla="*/ 10568940 w 11737340"/>
                  <a:gd name="connsiteY149" fmla="*/ 1676400 h 4168140"/>
                  <a:gd name="connsiteX150" fmla="*/ 10485120 w 11737340"/>
                  <a:gd name="connsiteY150" fmla="*/ 1760220 h 4168140"/>
                  <a:gd name="connsiteX151" fmla="*/ 10454640 w 11737340"/>
                  <a:gd name="connsiteY151" fmla="*/ 1836420 h 4168140"/>
                  <a:gd name="connsiteX152" fmla="*/ 10416540 w 11737340"/>
                  <a:gd name="connsiteY152" fmla="*/ 1927860 h 4168140"/>
                  <a:gd name="connsiteX153" fmla="*/ 10401300 w 11737340"/>
                  <a:gd name="connsiteY153" fmla="*/ 2004060 h 4168140"/>
                  <a:gd name="connsiteX154" fmla="*/ 10363200 w 11737340"/>
                  <a:gd name="connsiteY154" fmla="*/ 2095500 h 4168140"/>
                  <a:gd name="connsiteX155" fmla="*/ 10317480 w 11737340"/>
                  <a:gd name="connsiteY155" fmla="*/ 2225040 h 4168140"/>
                  <a:gd name="connsiteX156" fmla="*/ 10287000 w 11737340"/>
                  <a:gd name="connsiteY156" fmla="*/ 2346960 h 4168140"/>
                  <a:gd name="connsiteX157" fmla="*/ 10218420 w 11737340"/>
                  <a:gd name="connsiteY157" fmla="*/ 2499360 h 4168140"/>
                  <a:gd name="connsiteX158" fmla="*/ 10134600 w 11737340"/>
                  <a:gd name="connsiteY158" fmla="*/ 2621280 h 4168140"/>
                  <a:gd name="connsiteX159" fmla="*/ 10043160 w 11737340"/>
                  <a:gd name="connsiteY159" fmla="*/ 2735580 h 4168140"/>
                  <a:gd name="connsiteX160" fmla="*/ 9974580 w 11737340"/>
                  <a:gd name="connsiteY160" fmla="*/ 2857500 h 4168140"/>
                  <a:gd name="connsiteX161" fmla="*/ 9906000 w 11737340"/>
                  <a:gd name="connsiteY161" fmla="*/ 2941320 h 4168140"/>
                  <a:gd name="connsiteX162" fmla="*/ 9860280 w 11737340"/>
                  <a:gd name="connsiteY162" fmla="*/ 3032760 h 4168140"/>
                  <a:gd name="connsiteX163" fmla="*/ 9806940 w 11737340"/>
                  <a:gd name="connsiteY163" fmla="*/ 3116580 h 4168140"/>
                  <a:gd name="connsiteX164" fmla="*/ 9715500 w 11737340"/>
                  <a:gd name="connsiteY164" fmla="*/ 3208020 h 4168140"/>
                  <a:gd name="connsiteX165" fmla="*/ 9616440 w 11737340"/>
                  <a:gd name="connsiteY165" fmla="*/ 3261360 h 4168140"/>
                  <a:gd name="connsiteX166" fmla="*/ 9532620 w 11737340"/>
                  <a:gd name="connsiteY166" fmla="*/ 3329940 h 4168140"/>
                  <a:gd name="connsiteX167" fmla="*/ 9471660 w 11737340"/>
                  <a:gd name="connsiteY167" fmla="*/ 3375660 h 4168140"/>
                  <a:gd name="connsiteX168" fmla="*/ 9410700 w 11737340"/>
                  <a:gd name="connsiteY168" fmla="*/ 3429000 h 4168140"/>
                  <a:gd name="connsiteX169" fmla="*/ 9288780 w 11737340"/>
                  <a:gd name="connsiteY169" fmla="*/ 3436620 h 4168140"/>
                  <a:gd name="connsiteX170" fmla="*/ 9166860 w 11737340"/>
                  <a:gd name="connsiteY170" fmla="*/ 3444240 h 4168140"/>
                  <a:gd name="connsiteX171" fmla="*/ 9029700 w 11737340"/>
                  <a:gd name="connsiteY171" fmla="*/ 3413760 h 4168140"/>
                  <a:gd name="connsiteX172" fmla="*/ 8823960 w 11737340"/>
                  <a:gd name="connsiteY172" fmla="*/ 3360420 h 4168140"/>
                  <a:gd name="connsiteX173" fmla="*/ 8679180 w 11737340"/>
                  <a:gd name="connsiteY173" fmla="*/ 3329940 h 4168140"/>
                  <a:gd name="connsiteX174" fmla="*/ 8572500 w 11737340"/>
                  <a:gd name="connsiteY174" fmla="*/ 3276600 h 4168140"/>
                  <a:gd name="connsiteX175" fmla="*/ 8465820 w 11737340"/>
                  <a:gd name="connsiteY175" fmla="*/ 3215640 h 4168140"/>
                  <a:gd name="connsiteX176" fmla="*/ 8321040 w 11737340"/>
                  <a:gd name="connsiteY176" fmla="*/ 3177540 h 4168140"/>
                  <a:gd name="connsiteX177" fmla="*/ 8199120 w 11737340"/>
                  <a:gd name="connsiteY177" fmla="*/ 3131820 h 4168140"/>
                  <a:gd name="connsiteX178" fmla="*/ 8069580 w 11737340"/>
                  <a:gd name="connsiteY178" fmla="*/ 3078480 h 4168140"/>
                  <a:gd name="connsiteX179" fmla="*/ 7917180 w 11737340"/>
                  <a:gd name="connsiteY179" fmla="*/ 2994660 h 4168140"/>
                  <a:gd name="connsiteX180" fmla="*/ 7787640 w 11737340"/>
                  <a:gd name="connsiteY180" fmla="*/ 2971800 h 4168140"/>
                  <a:gd name="connsiteX181" fmla="*/ 7719060 w 11737340"/>
                  <a:gd name="connsiteY181" fmla="*/ 2933700 h 4168140"/>
                  <a:gd name="connsiteX182" fmla="*/ 7612380 w 11737340"/>
                  <a:gd name="connsiteY182" fmla="*/ 2903220 h 4168140"/>
                  <a:gd name="connsiteX183" fmla="*/ 7566660 w 11737340"/>
                  <a:gd name="connsiteY183" fmla="*/ 2887980 h 4168140"/>
                  <a:gd name="connsiteX184" fmla="*/ 7551420 w 11737340"/>
                  <a:gd name="connsiteY184" fmla="*/ 2849880 h 4168140"/>
                  <a:gd name="connsiteX185" fmla="*/ 7533640 w 11737340"/>
                  <a:gd name="connsiteY185" fmla="*/ 2788920 h 4168140"/>
                  <a:gd name="connsiteX186" fmla="*/ 7475220 w 11737340"/>
                  <a:gd name="connsiteY186" fmla="*/ 2857500 h 4168140"/>
                  <a:gd name="connsiteX187" fmla="*/ 7414260 w 11737340"/>
                  <a:gd name="connsiteY187" fmla="*/ 2887980 h 4168140"/>
                  <a:gd name="connsiteX188" fmla="*/ 7345680 w 11737340"/>
                  <a:gd name="connsiteY188" fmla="*/ 2971800 h 4168140"/>
                  <a:gd name="connsiteX189" fmla="*/ 7315200 w 11737340"/>
                  <a:gd name="connsiteY189" fmla="*/ 2994660 h 4168140"/>
                  <a:gd name="connsiteX190" fmla="*/ 7261860 w 11737340"/>
                  <a:gd name="connsiteY190" fmla="*/ 3009900 h 4168140"/>
                  <a:gd name="connsiteX191" fmla="*/ 7193280 w 11737340"/>
                  <a:gd name="connsiteY191" fmla="*/ 3025140 h 4168140"/>
                  <a:gd name="connsiteX192" fmla="*/ 7155180 w 11737340"/>
                  <a:gd name="connsiteY192" fmla="*/ 3078480 h 4168140"/>
                  <a:gd name="connsiteX193" fmla="*/ 7109460 w 11737340"/>
                  <a:gd name="connsiteY193" fmla="*/ 3154680 h 4168140"/>
                  <a:gd name="connsiteX194" fmla="*/ 7048500 w 11737340"/>
                  <a:gd name="connsiteY194" fmla="*/ 3246120 h 4168140"/>
                  <a:gd name="connsiteX195" fmla="*/ 6995160 w 11737340"/>
                  <a:gd name="connsiteY195" fmla="*/ 3307080 h 4168140"/>
                  <a:gd name="connsiteX196" fmla="*/ 6972300 w 11737340"/>
                  <a:gd name="connsiteY196" fmla="*/ 3352800 h 4168140"/>
                  <a:gd name="connsiteX197" fmla="*/ 6949440 w 11737340"/>
                  <a:gd name="connsiteY197" fmla="*/ 3413760 h 4168140"/>
                  <a:gd name="connsiteX198" fmla="*/ 6949440 w 11737340"/>
                  <a:gd name="connsiteY198" fmla="*/ 3413760 h 4168140"/>
                  <a:gd name="connsiteX199" fmla="*/ 6911340 w 11737340"/>
                  <a:gd name="connsiteY199" fmla="*/ 3474720 h 4168140"/>
                  <a:gd name="connsiteX200" fmla="*/ 6888480 w 11737340"/>
                  <a:gd name="connsiteY200" fmla="*/ 3505200 h 4168140"/>
                  <a:gd name="connsiteX201" fmla="*/ 6819900 w 11737340"/>
                  <a:gd name="connsiteY201" fmla="*/ 3566160 h 4168140"/>
                  <a:gd name="connsiteX202" fmla="*/ 6731000 w 11737340"/>
                  <a:gd name="connsiteY202" fmla="*/ 3599180 h 4168140"/>
                  <a:gd name="connsiteX203" fmla="*/ 6675120 w 11737340"/>
                  <a:gd name="connsiteY203" fmla="*/ 3657600 h 4168140"/>
                  <a:gd name="connsiteX204" fmla="*/ 6629400 w 11737340"/>
                  <a:gd name="connsiteY204" fmla="*/ 3718560 h 4168140"/>
                  <a:gd name="connsiteX205" fmla="*/ 6576060 w 11737340"/>
                  <a:gd name="connsiteY205" fmla="*/ 3779520 h 4168140"/>
                  <a:gd name="connsiteX206" fmla="*/ 6484620 w 11737340"/>
                  <a:gd name="connsiteY206" fmla="*/ 3817620 h 4168140"/>
                  <a:gd name="connsiteX207" fmla="*/ 6400800 w 11737340"/>
                  <a:gd name="connsiteY207" fmla="*/ 3832860 h 4168140"/>
                  <a:gd name="connsiteX208" fmla="*/ 6263640 w 11737340"/>
                  <a:gd name="connsiteY208" fmla="*/ 3870960 h 4168140"/>
                  <a:gd name="connsiteX209" fmla="*/ 6126480 w 11737340"/>
                  <a:gd name="connsiteY209" fmla="*/ 3901440 h 4168140"/>
                  <a:gd name="connsiteX210" fmla="*/ 6027420 w 11737340"/>
                  <a:gd name="connsiteY210" fmla="*/ 3916680 h 4168140"/>
                  <a:gd name="connsiteX211" fmla="*/ 5890260 w 11737340"/>
                  <a:gd name="connsiteY211" fmla="*/ 3878580 h 4168140"/>
                  <a:gd name="connsiteX212" fmla="*/ 5821680 w 11737340"/>
                  <a:gd name="connsiteY212" fmla="*/ 3863340 h 4168140"/>
                  <a:gd name="connsiteX213" fmla="*/ 5737860 w 11737340"/>
                  <a:gd name="connsiteY213" fmla="*/ 3825240 h 4168140"/>
                  <a:gd name="connsiteX214" fmla="*/ 5638800 w 11737340"/>
                  <a:gd name="connsiteY214" fmla="*/ 3794760 h 4168140"/>
                  <a:gd name="connsiteX215" fmla="*/ 5524500 w 11737340"/>
                  <a:gd name="connsiteY215" fmla="*/ 3756660 h 4168140"/>
                  <a:gd name="connsiteX216" fmla="*/ 5448300 w 11737340"/>
                  <a:gd name="connsiteY216" fmla="*/ 3718560 h 4168140"/>
                  <a:gd name="connsiteX217" fmla="*/ 5349240 w 11737340"/>
                  <a:gd name="connsiteY217" fmla="*/ 3657600 h 4168140"/>
                  <a:gd name="connsiteX218" fmla="*/ 5295900 w 11737340"/>
                  <a:gd name="connsiteY218" fmla="*/ 3619500 h 4168140"/>
                  <a:gd name="connsiteX219" fmla="*/ 5234940 w 11737340"/>
                  <a:gd name="connsiteY219" fmla="*/ 3596640 h 4168140"/>
                  <a:gd name="connsiteX220" fmla="*/ 5135880 w 11737340"/>
                  <a:gd name="connsiteY220" fmla="*/ 3550920 h 4168140"/>
                  <a:gd name="connsiteX221" fmla="*/ 5059680 w 11737340"/>
                  <a:gd name="connsiteY221" fmla="*/ 3505200 h 4168140"/>
                  <a:gd name="connsiteX222" fmla="*/ 5029200 w 11737340"/>
                  <a:gd name="connsiteY222" fmla="*/ 3482340 h 4168140"/>
                  <a:gd name="connsiteX223" fmla="*/ 4960620 w 11737340"/>
                  <a:gd name="connsiteY223" fmla="*/ 3413760 h 4168140"/>
                  <a:gd name="connsiteX224" fmla="*/ 4876800 w 11737340"/>
                  <a:gd name="connsiteY224" fmla="*/ 3299460 h 4168140"/>
                  <a:gd name="connsiteX225" fmla="*/ 4808220 w 11737340"/>
                  <a:gd name="connsiteY225" fmla="*/ 3200400 h 4168140"/>
                  <a:gd name="connsiteX226" fmla="*/ 4777740 w 11737340"/>
                  <a:gd name="connsiteY226" fmla="*/ 3147060 h 4168140"/>
                  <a:gd name="connsiteX227" fmla="*/ 4724400 w 11737340"/>
                  <a:gd name="connsiteY227" fmla="*/ 3108960 h 4168140"/>
                  <a:gd name="connsiteX228" fmla="*/ 4648200 w 11737340"/>
                  <a:gd name="connsiteY228" fmla="*/ 3063240 h 4168140"/>
                  <a:gd name="connsiteX229" fmla="*/ 4533900 w 11737340"/>
                  <a:gd name="connsiteY229" fmla="*/ 2979420 h 4168140"/>
                  <a:gd name="connsiteX230" fmla="*/ 4427220 w 11737340"/>
                  <a:gd name="connsiteY230" fmla="*/ 2941320 h 4168140"/>
                  <a:gd name="connsiteX231" fmla="*/ 4366260 w 11737340"/>
                  <a:gd name="connsiteY231" fmla="*/ 2903220 h 4168140"/>
                  <a:gd name="connsiteX232" fmla="*/ 4244340 w 11737340"/>
                  <a:gd name="connsiteY232" fmla="*/ 2842260 h 4168140"/>
                  <a:gd name="connsiteX233" fmla="*/ 4145280 w 11737340"/>
                  <a:gd name="connsiteY233" fmla="*/ 2811780 h 4168140"/>
                  <a:gd name="connsiteX234" fmla="*/ 4038600 w 11737340"/>
                  <a:gd name="connsiteY234" fmla="*/ 2804160 h 4168140"/>
                  <a:gd name="connsiteX235" fmla="*/ 3954780 w 11737340"/>
                  <a:gd name="connsiteY235" fmla="*/ 2819400 h 4168140"/>
                  <a:gd name="connsiteX236" fmla="*/ 3863340 w 11737340"/>
                  <a:gd name="connsiteY236" fmla="*/ 2804160 h 4168140"/>
                  <a:gd name="connsiteX237" fmla="*/ 3741420 w 11737340"/>
                  <a:gd name="connsiteY237" fmla="*/ 2781300 h 4168140"/>
                  <a:gd name="connsiteX238" fmla="*/ 3649980 w 11737340"/>
                  <a:gd name="connsiteY238" fmla="*/ 2743200 h 4168140"/>
                  <a:gd name="connsiteX239" fmla="*/ 3573780 w 11737340"/>
                  <a:gd name="connsiteY239" fmla="*/ 2674620 h 4168140"/>
                  <a:gd name="connsiteX240" fmla="*/ 3482340 w 11737340"/>
                  <a:gd name="connsiteY240" fmla="*/ 2621280 h 4168140"/>
                  <a:gd name="connsiteX241" fmla="*/ 3436620 w 11737340"/>
                  <a:gd name="connsiteY241" fmla="*/ 2552700 h 4168140"/>
                  <a:gd name="connsiteX242" fmla="*/ 3329940 w 11737340"/>
                  <a:gd name="connsiteY242" fmla="*/ 2423160 h 4168140"/>
                  <a:gd name="connsiteX243" fmla="*/ 3261360 w 11737340"/>
                  <a:gd name="connsiteY243" fmla="*/ 2324100 h 4168140"/>
                  <a:gd name="connsiteX244" fmla="*/ 3131820 w 11737340"/>
                  <a:gd name="connsiteY244" fmla="*/ 2209800 h 4168140"/>
                  <a:gd name="connsiteX245" fmla="*/ 3040380 w 11737340"/>
                  <a:gd name="connsiteY245" fmla="*/ 2141220 h 4168140"/>
                  <a:gd name="connsiteX246" fmla="*/ 2910840 w 11737340"/>
                  <a:gd name="connsiteY246" fmla="*/ 2034540 h 4168140"/>
                  <a:gd name="connsiteX247" fmla="*/ 2849880 w 11737340"/>
                  <a:gd name="connsiteY247" fmla="*/ 1958340 h 4168140"/>
                  <a:gd name="connsiteX248" fmla="*/ 2743200 w 11737340"/>
                  <a:gd name="connsiteY248" fmla="*/ 1889760 h 4168140"/>
                  <a:gd name="connsiteX249" fmla="*/ 2659380 w 11737340"/>
                  <a:gd name="connsiteY249" fmla="*/ 1844040 h 4168140"/>
                  <a:gd name="connsiteX250" fmla="*/ 2575560 w 11737340"/>
                  <a:gd name="connsiteY250" fmla="*/ 1744980 h 4168140"/>
                  <a:gd name="connsiteX251" fmla="*/ 2468880 w 11737340"/>
                  <a:gd name="connsiteY251" fmla="*/ 1645920 h 4168140"/>
                  <a:gd name="connsiteX252" fmla="*/ 2400300 w 11737340"/>
                  <a:gd name="connsiteY252" fmla="*/ 1607820 h 4168140"/>
                  <a:gd name="connsiteX253" fmla="*/ 2263140 w 11737340"/>
                  <a:gd name="connsiteY253" fmla="*/ 1501140 h 4168140"/>
                  <a:gd name="connsiteX254" fmla="*/ 2171700 w 11737340"/>
                  <a:gd name="connsiteY254" fmla="*/ 1432560 h 4168140"/>
                  <a:gd name="connsiteX255" fmla="*/ 2087880 w 11737340"/>
                  <a:gd name="connsiteY255" fmla="*/ 1363980 h 4168140"/>
                  <a:gd name="connsiteX256" fmla="*/ 1950720 w 11737340"/>
                  <a:gd name="connsiteY256" fmla="*/ 1272540 h 4168140"/>
                  <a:gd name="connsiteX257" fmla="*/ 1805940 w 11737340"/>
                  <a:gd name="connsiteY257" fmla="*/ 1135380 h 4168140"/>
                  <a:gd name="connsiteX258" fmla="*/ 1729740 w 11737340"/>
                  <a:gd name="connsiteY258" fmla="*/ 1089660 h 4168140"/>
                  <a:gd name="connsiteX259" fmla="*/ 1668780 w 11737340"/>
                  <a:gd name="connsiteY259" fmla="*/ 1043940 h 4168140"/>
                  <a:gd name="connsiteX260" fmla="*/ 1592580 w 11737340"/>
                  <a:gd name="connsiteY260" fmla="*/ 990600 h 4168140"/>
                  <a:gd name="connsiteX261" fmla="*/ 1470660 w 11737340"/>
                  <a:gd name="connsiteY261" fmla="*/ 891540 h 4168140"/>
                  <a:gd name="connsiteX262" fmla="*/ 1386840 w 11737340"/>
                  <a:gd name="connsiteY262" fmla="*/ 845820 h 4168140"/>
                  <a:gd name="connsiteX263" fmla="*/ 1318260 w 11737340"/>
                  <a:gd name="connsiteY263" fmla="*/ 784860 h 4168140"/>
                  <a:gd name="connsiteX264" fmla="*/ 1264920 w 11737340"/>
                  <a:gd name="connsiteY264" fmla="*/ 723900 h 4168140"/>
                  <a:gd name="connsiteX265" fmla="*/ 1181100 w 11737340"/>
                  <a:gd name="connsiteY265" fmla="*/ 647700 h 4168140"/>
                  <a:gd name="connsiteX266" fmla="*/ 1089660 w 11737340"/>
                  <a:gd name="connsiteY266" fmla="*/ 624840 h 4168140"/>
                  <a:gd name="connsiteX267" fmla="*/ 1021080 w 11737340"/>
                  <a:gd name="connsiteY267" fmla="*/ 586740 h 4168140"/>
                  <a:gd name="connsiteX268" fmla="*/ 937260 w 11737340"/>
                  <a:gd name="connsiteY268" fmla="*/ 548640 h 4168140"/>
                  <a:gd name="connsiteX269" fmla="*/ 830580 w 11737340"/>
                  <a:gd name="connsiteY269" fmla="*/ 510540 h 4168140"/>
                  <a:gd name="connsiteX270" fmla="*/ 754380 w 11737340"/>
                  <a:gd name="connsiteY270" fmla="*/ 457200 h 4168140"/>
                  <a:gd name="connsiteX271" fmla="*/ 708660 w 11737340"/>
                  <a:gd name="connsiteY271" fmla="*/ 419100 h 4168140"/>
                  <a:gd name="connsiteX272" fmla="*/ 609600 w 11737340"/>
                  <a:gd name="connsiteY272" fmla="*/ 396240 h 4168140"/>
                  <a:gd name="connsiteX273" fmla="*/ 548640 w 11737340"/>
                  <a:gd name="connsiteY273" fmla="*/ 320040 h 4168140"/>
                  <a:gd name="connsiteX274" fmla="*/ 510540 w 11737340"/>
                  <a:gd name="connsiteY274" fmla="*/ 251460 h 4168140"/>
                  <a:gd name="connsiteX275" fmla="*/ 464820 w 11737340"/>
                  <a:gd name="connsiteY275" fmla="*/ 190500 h 4168140"/>
                  <a:gd name="connsiteX276" fmla="*/ 411480 w 11737340"/>
                  <a:gd name="connsiteY276" fmla="*/ 137160 h 4168140"/>
                  <a:gd name="connsiteX277" fmla="*/ 373380 w 11737340"/>
                  <a:gd name="connsiteY277" fmla="*/ 45720 h 4168140"/>
                  <a:gd name="connsiteX278" fmla="*/ 342900 w 11737340"/>
                  <a:gd name="connsiteY278" fmla="*/ 0 h 4168140"/>
                  <a:gd name="connsiteX279" fmla="*/ 327660 w 11737340"/>
                  <a:gd name="connsiteY279" fmla="*/ 60960 h 4168140"/>
                  <a:gd name="connsiteX280" fmla="*/ 289560 w 11737340"/>
                  <a:gd name="connsiteY280" fmla="*/ 91440 h 4168140"/>
                  <a:gd name="connsiteX281" fmla="*/ 236220 w 11737340"/>
                  <a:gd name="connsiteY281" fmla="*/ 114300 h 4168140"/>
                  <a:gd name="connsiteX282" fmla="*/ 198120 w 11737340"/>
                  <a:gd name="connsiteY282" fmla="*/ 175260 h 4168140"/>
                  <a:gd name="connsiteX283" fmla="*/ 175260 w 11737340"/>
                  <a:gd name="connsiteY283" fmla="*/ 228600 h 4168140"/>
                  <a:gd name="connsiteX284" fmla="*/ 114300 w 11737340"/>
                  <a:gd name="connsiteY284" fmla="*/ 236220 h 4168140"/>
                  <a:gd name="connsiteX285" fmla="*/ 45720 w 11737340"/>
                  <a:gd name="connsiteY285" fmla="*/ 251460 h 4168140"/>
                  <a:gd name="connsiteX286" fmla="*/ 0 w 11737340"/>
                  <a:gd name="connsiteY286" fmla="*/ 281940 h 4168140"/>
                  <a:gd name="connsiteX287" fmla="*/ 68580 w 11737340"/>
                  <a:gd name="connsiteY287" fmla="*/ 320040 h 4168140"/>
                  <a:gd name="connsiteX0" fmla="*/ 68580 w 11737340"/>
                  <a:gd name="connsiteY0" fmla="*/ 320040 h 4168140"/>
                  <a:gd name="connsiteX1" fmla="*/ 121920 w 11737340"/>
                  <a:gd name="connsiteY1" fmla="*/ 381000 h 4168140"/>
                  <a:gd name="connsiteX2" fmla="*/ 198120 w 11737340"/>
                  <a:gd name="connsiteY2" fmla="*/ 419100 h 4168140"/>
                  <a:gd name="connsiteX3" fmla="*/ 320040 w 11737340"/>
                  <a:gd name="connsiteY3" fmla="*/ 510540 h 4168140"/>
                  <a:gd name="connsiteX4" fmla="*/ 411480 w 11737340"/>
                  <a:gd name="connsiteY4" fmla="*/ 563880 h 4168140"/>
                  <a:gd name="connsiteX5" fmla="*/ 472440 w 11737340"/>
                  <a:gd name="connsiteY5" fmla="*/ 632460 h 4168140"/>
                  <a:gd name="connsiteX6" fmla="*/ 601980 w 11737340"/>
                  <a:gd name="connsiteY6" fmla="*/ 708660 h 4168140"/>
                  <a:gd name="connsiteX7" fmla="*/ 739140 w 11737340"/>
                  <a:gd name="connsiteY7" fmla="*/ 784860 h 4168140"/>
                  <a:gd name="connsiteX8" fmla="*/ 861060 w 11737340"/>
                  <a:gd name="connsiteY8" fmla="*/ 868680 h 4168140"/>
                  <a:gd name="connsiteX9" fmla="*/ 944880 w 11737340"/>
                  <a:gd name="connsiteY9" fmla="*/ 952500 h 4168140"/>
                  <a:gd name="connsiteX10" fmla="*/ 1021080 w 11737340"/>
                  <a:gd name="connsiteY10" fmla="*/ 1005840 h 4168140"/>
                  <a:gd name="connsiteX11" fmla="*/ 1097280 w 11737340"/>
                  <a:gd name="connsiteY11" fmla="*/ 1043940 h 4168140"/>
                  <a:gd name="connsiteX12" fmla="*/ 1181100 w 11737340"/>
                  <a:gd name="connsiteY12" fmla="*/ 1104900 h 4168140"/>
                  <a:gd name="connsiteX13" fmla="*/ 1249680 w 11737340"/>
                  <a:gd name="connsiteY13" fmla="*/ 1150620 h 4168140"/>
                  <a:gd name="connsiteX14" fmla="*/ 1341120 w 11737340"/>
                  <a:gd name="connsiteY14" fmla="*/ 1196340 h 4168140"/>
                  <a:gd name="connsiteX15" fmla="*/ 1417320 w 11737340"/>
                  <a:gd name="connsiteY15" fmla="*/ 1257300 h 4168140"/>
                  <a:gd name="connsiteX16" fmla="*/ 1493520 w 11737340"/>
                  <a:gd name="connsiteY16" fmla="*/ 1333500 h 4168140"/>
                  <a:gd name="connsiteX17" fmla="*/ 1569720 w 11737340"/>
                  <a:gd name="connsiteY17" fmla="*/ 1356360 h 4168140"/>
                  <a:gd name="connsiteX18" fmla="*/ 1684020 w 11737340"/>
                  <a:gd name="connsiteY18" fmla="*/ 1424940 h 4168140"/>
                  <a:gd name="connsiteX19" fmla="*/ 1729740 w 11737340"/>
                  <a:gd name="connsiteY19" fmla="*/ 1485900 h 4168140"/>
                  <a:gd name="connsiteX20" fmla="*/ 1844040 w 11737340"/>
                  <a:gd name="connsiteY20" fmla="*/ 1569720 h 4168140"/>
                  <a:gd name="connsiteX21" fmla="*/ 1935480 w 11737340"/>
                  <a:gd name="connsiteY21" fmla="*/ 1615440 h 4168140"/>
                  <a:gd name="connsiteX22" fmla="*/ 2049780 w 11737340"/>
                  <a:gd name="connsiteY22" fmla="*/ 1691640 h 4168140"/>
                  <a:gd name="connsiteX23" fmla="*/ 2133600 w 11737340"/>
                  <a:gd name="connsiteY23" fmla="*/ 1729740 h 4168140"/>
                  <a:gd name="connsiteX24" fmla="*/ 2202180 w 11737340"/>
                  <a:gd name="connsiteY24" fmla="*/ 1805940 h 4168140"/>
                  <a:gd name="connsiteX25" fmla="*/ 2255520 w 11737340"/>
                  <a:gd name="connsiteY25" fmla="*/ 1821180 h 4168140"/>
                  <a:gd name="connsiteX26" fmla="*/ 2316480 w 11737340"/>
                  <a:gd name="connsiteY26" fmla="*/ 1866900 h 4168140"/>
                  <a:gd name="connsiteX27" fmla="*/ 2423160 w 11737340"/>
                  <a:gd name="connsiteY27" fmla="*/ 2004060 h 4168140"/>
                  <a:gd name="connsiteX28" fmla="*/ 2476500 w 11737340"/>
                  <a:gd name="connsiteY28" fmla="*/ 2087880 h 4168140"/>
                  <a:gd name="connsiteX29" fmla="*/ 2567940 w 11737340"/>
                  <a:gd name="connsiteY29" fmla="*/ 2148840 h 4168140"/>
                  <a:gd name="connsiteX30" fmla="*/ 2682240 w 11737340"/>
                  <a:gd name="connsiteY30" fmla="*/ 2186940 h 4168140"/>
                  <a:gd name="connsiteX31" fmla="*/ 2743200 w 11737340"/>
                  <a:gd name="connsiteY31" fmla="*/ 2209800 h 4168140"/>
                  <a:gd name="connsiteX32" fmla="*/ 2811780 w 11737340"/>
                  <a:gd name="connsiteY32" fmla="*/ 2247900 h 4168140"/>
                  <a:gd name="connsiteX33" fmla="*/ 2887980 w 11737340"/>
                  <a:gd name="connsiteY33" fmla="*/ 2301240 h 4168140"/>
                  <a:gd name="connsiteX34" fmla="*/ 2979420 w 11737340"/>
                  <a:gd name="connsiteY34" fmla="*/ 2385060 h 4168140"/>
                  <a:gd name="connsiteX35" fmla="*/ 3055620 w 11737340"/>
                  <a:gd name="connsiteY35" fmla="*/ 2461260 h 4168140"/>
                  <a:gd name="connsiteX36" fmla="*/ 3139440 w 11737340"/>
                  <a:gd name="connsiteY36" fmla="*/ 2537460 h 4168140"/>
                  <a:gd name="connsiteX37" fmla="*/ 3261360 w 11737340"/>
                  <a:gd name="connsiteY37" fmla="*/ 2628900 h 4168140"/>
                  <a:gd name="connsiteX38" fmla="*/ 3345180 w 11737340"/>
                  <a:gd name="connsiteY38" fmla="*/ 2720340 h 4168140"/>
                  <a:gd name="connsiteX39" fmla="*/ 3444240 w 11737340"/>
                  <a:gd name="connsiteY39" fmla="*/ 2796540 h 4168140"/>
                  <a:gd name="connsiteX40" fmla="*/ 3558540 w 11737340"/>
                  <a:gd name="connsiteY40" fmla="*/ 2872740 h 4168140"/>
                  <a:gd name="connsiteX41" fmla="*/ 3619500 w 11737340"/>
                  <a:gd name="connsiteY41" fmla="*/ 2979420 h 4168140"/>
                  <a:gd name="connsiteX42" fmla="*/ 3619500 w 11737340"/>
                  <a:gd name="connsiteY42" fmla="*/ 2979420 h 4168140"/>
                  <a:gd name="connsiteX43" fmla="*/ 3649980 w 11737340"/>
                  <a:gd name="connsiteY43" fmla="*/ 3048000 h 4168140"/>
                  <a:gd name="connsiteX44" fmla="*/ 3703320 w 11737340"/>
                  <a:gd name="connsiteY44" fmla="*/ 3086100 h 4168140"/>
                  <a:gd name="connsiteX45" fmla="*/ 3764280 w 11737340"/>
                  <a:gd name="connsiteY45" fmla="*/ 3063240 h 4168140"/>
                  <a:gd name="connsiteX46" fmla="*/ 3848100 w 11737340"/>
                  <a:gd name="connsiteY46" fmla="*/ 3025140 h 4168140"/>
                  <a:gd name="connsiteX47" fmla="*/ 3916680 w 11737340"/>
                  <a:gd name="connsiteY47" fmla="*/ 3032760 h 4168140"/>
                  <a:gd name="connsiteX48" fmla="*/ 4030980 w 11737340"/>
                  <a:gd name="connsiteY48" fmla="*/ 3063240 h 4168140"/>
                  <a:gd name="connsiteX49" fmla="*/ 4137660 w 11737340"/>
                  <a:gd name="connsiteY49" fmla="*/ 3101340 h 4168140"/>
                  <a:gd name="connsiteX50" fmla="*/ 4259580 w 11737340"/>
                  <a:gd name="connsiteY50" fmla="*/ 3147060 h 4168140"/>
                  <a:gd name="connsiteX51" fmla="*/ 4381500 w 11737340"/>
                  <a:gd name="connsiteY51" fmla="*/ 3192780 h 4168140"/>
                  <a:gd name="connsiteX52" fmla="*/ 4526280 w 11737340"/>
                  <a:gd name="connsiteY52" fmla="*/ 3276600 h 4168140"/>
                  <a:gd name="connsiteX53" fmla="*/ 4587240 w 11737340"/>
                  <a:gd name="connsiteY53" fmla="*/ 3299460 h 4168140"/>
                  <a:gd name="connsiteX54" fmla="*/ 4610100 w 11737340"/>
                  <a:gd name="connsiteY54" fmla="*/ 3352800 h 4168140"/>
                  <a:gd name="connsiteX55" fmla="*/ 4648200 w 11737340"/>
                  <a:gd name="connsiteY55" fmla="*/ 3436620 h 4168140"/>
                  <a:gd name="connsiteX56" fmla="*/ 4671060 w 11737340"/>
                  <a:gd name="connsiteY56" fmla="*/ 3520440 h 4168140"/>
                  <a:gd name="connsiteX57" fmla="*/ 4678680 w 11737340"/>
                  <a:gd name="connsiteY57" fmla="*/ 3589020 h 4168140"/>
                  <a:gd name="connsiteX58" fmla="*/ 4686300 w 11737340"/>
                  <a:gd name="connsiteY58" fmla="*/ 3649980 h 4168140"/>
                  <a:gd name="connsiteX59" fmla="*/ 4724400 w 11737340"/>
                  <a:gd name="connsiteY59" fmla="*/ 3680460 h 4168140"/>
                  <a:gd name="connsiteX60" fmla="*/ 4785360 w 11737340"/>
                  <a:gd name="connsiteY60" fmla="*/ 3672840 h 4168140"/>
                  <a:gd name="connsiteX61" fmla="*/ 4869180 w 11737340"/>
                  <a:gd name="connsiteY61" fmla="*/ 3703320 h 4168140"/>
                  <a:gd name="connsiteX62" fmla="*/ 4914900 w 11737340"/>
                  <a:gd name="connsiteY62" fmla="*/ 3756660 h 4168140"/>
                  <a:gd name="connsiteX63" fmla="*/ 5105400 w 11737340"/>
                  <a:gd name="connsiteY63" fmla="*/ 3832860 h 4168140"/>
                  <a:gd name="connsiteX64" fmla="*/ 5173980 w 11737340"/>
                  <a:gd name="connsiteY64" fmla="*/ 3886200 h 4168140"/>
                  <a:gd name="connsiteX65" fmla="*/ 5242560 w 11737340"/>
                  <a:gd name="connsiteY65" fmla="*/ 3924300 h 4168140"/>
                  <a:gd name="connsiteX66" fmla="*/ 5364480 w 11737340"/>
                  <a:gd name="connsiteY66" fmla="*/ 3962400 h 4168140"/>
                  <a:gd name="connsiteX67" fmla="*/ 5516880 w 11737340"/>
                  <a:gd name="connsiteY67" fmla="*/ 4046220 h 4168140"/>
                  <a:gd name="connsiteX68" fmla="*/ 5585460 w 11737340"/>
                  <a:gd name="connsiteY68" fmla="*/ 4099560 h 4168140"/>
                  <a:gd name="connsiteX69" fmla="*/ 5661660 w 11737340"/>
                  <a:gd name="connsiteY69" fmla="*/ 4122420 h 4168140"/>
                  <a:gd name="connsiteX70" fmla="*/ 5745480 w 11737340"/>
                  <a:gd name="connsiteY70" fmla="*/ 4130040 h 4168140"/>
                  <a:gd name="connsiteX71" fmla="*/ 5836920 w 11737340"/>
                  <a:gd name="connsiteY71" fmla="*/ 4130040 h 4168140"/>
                  <a:gd name="connsiteX72" fmla="*/ 5943600 w 11737340"/>
                  <a:gd name="connsiteY72" fmla="*/ 4165600 h 4168140"/>
                  <a:gd name="connsiteX73" fmla="*/ 6035040 w 11737340"/>
                  <a:gd name="connsiteY73" fmla="*/ 4168140 h 4168140"/>
                  <a:gd name="connsiteX74" fmla="*/ 6149340 w 11737340"/>
                  <a:gd name="connsiteY74" fmla="*/ 4137660 h 4168140"/>
                  <a:gd name="connsiteX75" fmla="*/ 6286500 w 11737340"/>
                  <a:gd name="connsiteY75" fmla="*/ 4114800 h 4168140"/>
                  <a:gd name="connsiteX76" fmla="*/ 6393180 w 11737340"/>
                  <a:gd name="connsiteY76" fmla="*/ 4053840 h 4168140"/>
                  <a:gd name="connsiteX77" fmla="*/ 6484620 w 11737340"/>
                  <a:gd name="connsiteY77" fmla="*/ 4038600 h 4168140"/>
                  <a:gd name="connsiteX78" fmla="*/ 6583680 w 11737340"/>
                  <a:gd name="connsiteY78" fmla="*/ 3970020 h 4168140"/>
                  <a:gd name="connsiteX79" fmla="*/ 6697980 w 11737340"/>
                  <a:gd name="connsiteY79" fmla="*/ 3886200 h 4168140"/>
                  <a:gd name="connsiteX80" fmla="*/ 6751320 w 11737340"/>
                  <a:gd name="connsiteY80" fmla="*/ 3822700 h 4168140"/>
                  <a:gd name="connsiteX81" fmla="*/ 6855460 w 11737340"/>
                  <a:gd name="connsiteY81" fmla="*/ 3764280 h 4168140"/>
                  <a:gd name="connsiteX82" fmla="*/ 6959600 w 11737340"/>
                  <a:gd name="connsiteY82" fmla="*/ 3629660 h 4168140"/>
                  <a:gd name="connsiteX83" fmla="*/ 7056120 w 11737340"/>
                  <a:gd name="connsiteY83" fmla="*/ 3528060 h 4168140"/>
                  <a:gd name="connsiteX84" fmla="*/ 7165340 w 11737340"/>
                  <a:gd name="connsiteY84" fmla="*/ 3454400 h 4168140"/>
                  <a:gd name="connsiteX85" fmla="*/ 7287260 w 11737340"/>
                  <a:gd name="connsiteY85" fmla="*/ 3296920 h 4168140"/>
                  <a:gd name="connsiteX86" fmla="*/ 7338060 w 11737340"/>
                  <a:gd name="connsiteY86" fmla="*/ 3200400 h 4168140"/>
                  <a:gd name="connsiteX87" fmla="*/ 7383780 w 11737340"/>
                  <a:gd name="connsiteY87" fmla="*/ 3144520 h 4168140"/>
                  <a:gd name="connsiteX88" fmla="*/ 7444740 w 11737340"/>
                  <a:gd name="connsiteY88" fmla="*/ 3093720 h 4168140"/>
                  <a:gd name="connsiteX89" fmla="*/ 7513320 w 11737340"/>
                  <a:gd name="connsiteY89" fmla="*/ 3101340 h 4168140"/>
                  <a:gd name="connsiteX90" fmla="*/ 7576820 w 11737340"/>
                  <a:gd name="connsiteY90" fmla="*/ 3093720 h 4168140"/>
                  <a:gd name="connsiteX91" fmla="*/ 7729220 w 11737340"/>
                  <a:gd name="connsiteY91" fmla="*/ 3136900 h 4168140"/>
                  <a:gd name="connsiteX92" fmla="*/ 7833360 w 11737340"/>
                  <a:gd name="connsiteY92" fmla="*/ 3180080 h 4168140"/>
                  <a:gd name="connsiteX93" fmla="*/ 7967980 w 11737340"/>
                  <a:gd name="connsiteY93" fmla="*/ 3208020 h 4168140"/>
                  <a:gd name="connsiteX94" fmla="*/ 8161020 w 11737340"/>
                  <a:gd name="connsiteY94" fmla="*/ 3296920 h 4168140"/>
                  <a:gd name="connsiteX95" fmla="*/ 8293100 w 11737340"/>
                  <a:gd name="connsiteY95" fmla="*/ 3370580 h 4168140"/>
                  <a:gd name="connsiteX96" fmla="*/ 8371840 w 11737340"/>
                  <a:gd name="connsiteY96" fmla="*/ 3395980 h 4168140"/>
                  <a:gd name="connsiteX97" fmla="*/ 8468360 w 11737340"/>
                  <a:gd name="connsiteY97" fmla="*/ 3434080 h 4168140"/>
                  <a:gd name="connsiteX98" fmla="*/ 8582660 w 11737340"/>
                  <a:gd name="connsiteY98" fmla="*/ 3528060 h 4168140"/>
                  <a:gd name="connsiteX99" fmla="*/ 8641080 w 11737340"/>
                  <a:gd name="connsiteY99" fmla="*/ 3566160 h 4168140"/>
                  <a:gd name="connsiteX100" fmla="*/ 8702040 w 11737340"/>
                  <a:gd name="connsiteY100" fmla="*/ 3604260 h 4168140"/>
                  <a:gd name="connsiteX101" fmla="*/ 8763000 w 11737340"/>
                  <a:gd name="connsiteY101" fmla="*/ 3634740 h 4168140"/>
                  <a:gd name="connsiteX102" fmla="*/ 8846820 w 11737340"/>
                  <a:gd name="connsiteY102" fmla="*/ 3632200 h 4168140"/>
                  <a:gd name="connsiteX103" fmla="*/ 8968740 w 11737340"/>
                  <a:gd name="connsiteY103" fmla="*/ 3634740 h 4168140"/>
                  <a:gd name="connsiteX104" fmla="*/ 9060180 w 11737340"/>
                  <a:gd name="connsiteY104" fmla="*/ 3642360 h 4168140"/>
                  <a:gd name="connsiteX105" fmla="*/ 9151620 w 11737340"/>
                  <a:gd name="connsiteY105" fmla="*/ 3657600 h 4168140"/>
                  <a:gd name="connsiteX106" fmla="*/ 9230360 w 11737340"/>
                  <a:gd name="connsiteY106" fmla="*/ 3657600 h 4168140"/>
                  <a:gd name="connsiteX107" fmla="*/ 9331960 w 11737340"/>
                  <a:gd name="connsiteY107" fmla="*/ 3629660 h 4168140"/>
                  <a:gd name="connsiteX108" fmla="*/ 9433560 w 11737340"/>
                  <a:gd name="connsiteY108" fmla="*/ 3589020 h 4168140"/>
                  <a:gd name="connsiteX109" fmla="*/ 9535160 w 11737340"/>
                  <a:gd name="connsiteY109" fmla="*/ 3540760 h 4168140"/>
                  <a:gd name="connsiteX110" fmla="*/ 9646920 w 11737340"/>
                  <a:gd name="connsiteY110" fmla="*/ 3489960 h 4168140"/>
                  <a:gd name="connsiteX111" fmla="*/ 9784080 w 11737340"/>
                  <a:gd name="connsiteY111" fmla="*/ 3444240 h 4168140"/>
                  <a:gd name="connsiteX112" fmla="*/ 9860280 w 11737340"/>
                  <a:gd name="connsiteY112" fmla="*/ 3383280 h 4168140"/>
                  <a:gd name="connsiteX113" fmla="*/ 9921240 w 11737340"/>
                  <a:gd name="connsiteY113" fmla="*/ 3314700 h 4168140"/>
                  <a:gd name="connsiteX114" fmla="*/ 9997440 w 11737340"/>
                  <a:gd name="connsiteY114" fmla="*/ 3208020 h 4168140"/>
                  <a:gd name="connsiteX115" fmla="*/ 10043160 w 11737340"/>
                  <a:gd name="connsiteY115" fmla="*/ 3101340 h 4168140"/>
                  <a:gd name="connsiteX116" fmla="*/ 10104120 w 11737340"/>
                  <a:gd name="connsiteY116" fmla="*/ 3017520 h 4168140"/>
                  <a:gd name="connsiteX117" fmla="*/ 10157460 w 11737340"/>
                  <a:gd name="connsiteY117" fmla="*/ 2933700 h 4168140"/>
                  <a:gd name="connsiteX118" fmla="*/ 10218420 w 11737340"/>
                  <a:gd name="connsiteY118" fmla="*/ 2849880 h 4168140"/>
                  <a:gd name="connsiteX119" fmla="*/ 10294620 w 11737340"/>
                  <a:gd name="connsiteY119" fmla="*/ 2735580 h 4168140"/>
                  <a:gd name="connsiteX120" fmla="*/ 10347960 w 11737340"/>
                  <a:gd name="connsiteY120" fmla="*/ 2621280 h 4168140"/>
                  <a:gd name="connsiteX121" fmla="*/ 10431780 w 11737340"/>
                  <a:gd name="connsiteY121" fmla="*/ 2499360 h 4168140"/>
                  <a:gd name="connsiteX122" fmla="*/ 10500360 w 11737340"/>
                  <a:gd name="connsiteY122" fmla="*/ 2354580 h 4168140"/>
                  <a:gd name="connsiteX123" fmla="*/ 10553700 w 11737340"/>
                  <a:gd name="connsiteY123" fmla="*/ 2263140 h 4168140"/>
                  <a:gd name="connsiteX124" fmla="*/ 10584180 w 11737340"/>
                  <a:gd name="connsiteY124" fmla="*/ 2194560 h 4168140"/>
                  <a:gd name="connsiteX125" fmla="*/ 10624820 w 11737340"/>
                  <a:gd name="connsiteY125" fmla="*/ 2125980 h 4168140"/>
                  <a:gd name="connsiteX126" fmla="*/ 10675620 w 11737340"/>
                  <a:gd name="connsiteY126" fmla="*/ 2049780 h 4168140"/>
                  <a:gd name="connsiteX127" fmla="*/ 10690860 w 11737340"/>
                  <a:gd name="connsiteY127" fmla="*/ 1988820 h 4168140"/>
                  <a:gd name="connsiteX128" fmla="*/ 10713720 w 11737340"/>
                  <a:gd name="connsiteY128" fmla="*/ 1927860 h 4168140"/>
                  <a:gd name="connsiteX129" fmla="*/ 10767060 w 11737340"/>
                  <a:gd name="connsiteY129" fmla="*/ 1859280 h 4168140"/>
                  <a:gd name="connsiteX130" fmla="*/ 10873740 w 11737340"/>
                  <a:gd name="connsiteY130" fmla="*/ 1828800 h 4168140"/>
                  <a:gd name="connsiteX131" fmla="*/ 11079480 w 11737340"/>
                  <a:gd name="connsiteY131" fmla="*/ 1767840 h 4168140"/>
                  <a:gd name="connsiteX132" fmla="*/ 11247120 w 11737340"/>
                  <a:gd name="connsiteY132" fmla="*/ 1684020 h 4168140"/>
                  <a:gd name="connsiteX133" fmla="*/ 11407140 w 11737340"/>
                  <a:gd name="connsiteY133" fmla="*/ 1628140 h 4168140"/>
                  <a:gd name="connsiteX134" fmla="*/ 11490960 w 11737340"/>
                  <a:gd name="connsiteY134" fmla="*/ 1577340 h 4168140"/>
                  <a:gd name="connsiteX135" fmla="*/ 11635740 w 11737340"/>
                  <a:gd name="connsiteY135" fmla="*/ 1508760 h 4168140"/>
                  <a:gd name="connsiteX136" fmla="*/ 11737340 w 11737340"/>
                  <a:gd name="connsiteY136" fmla="*/ 1442720 h 4168140"/>
                  <a:gd name="connsiteX137" fmla="*/ 11620500 w 11737340"/>
                  <a:gd name="connsiteY137" fmla="*/ 1417320 h 4168140"/>
                  <a:gd name="connsiteX138" fmla="*/ 11567160 w 11737340"/>
                  <a:gd name="connsiteY138" fmla="*/ 1379220 h 4168140"/>
                  <a:gd name="connsiteX139" fmla="*/ 11498580 w 11737340"/>
                  <a:gd name="connsiteY139" fmla="*/ 1318260 h 4168140"/>
                  <a:gd name="connsiteX140" fmla="*/ 11468100 w 11737340"/>
                  <a:gd name="connsiteY140" fmla="*/ 1280160 h 4168140"/>
                  <a:gd name="connsiteX141" fmla="*/ 11442700 w 11737340"/>
                  <a:gd name="connsiteY141" fmla="*/ 1231900 h 4168140"/>
                  <a:gd name="connsiteX142" fmla="*/ 11384280 w 11737340"/>
                  <a:gd name="connsiteY142" fmla="*/ 1310640 h 4168140"/>
                  <a:gd name="connsiteX143" fmla="*/ 11353800 w 11737340"/>
                  <a:gd name="connsiteY143" fmla="*/ 1356360 h 4168140"/>
                  <a:gd name="connsiteX144" fmla="*/ 11224260 w 11737340"/>
                  <a:gd name="connsiteY144" fmla="*/ 1417320 h 4168140"/>
                  <a:gd name="connsiteX145" fmla="*/ 11109960 w 11737340"/>
                  <a:gd name="connsiteY145" fmla="*/ 1463040 h 4168140"/>
                  <a:gd name="connsiteX146" fmla="*/ 10911840 w 11737340"/>
                  <a:gd name="connsiteY146" fmla="*/ 1524000 h 4168140"/>
                  <a:gd name="connsiteX147" fmla="*/ 10774680 w 11737340"/>
                  <a:gd name="connsiteY147" fmla="*/ 1546860 h 4168140"/>
                  <a:gd name="connsiteX148" fmla="*/ 10675620 w 11737340"/>
                  <a:gd name="connsiteY148" fmla="*/ 1615440 h 4168140"/>
                  <a:gd name="connsiteX149" fmla="*/ 10568940 w 11737340"/>
                  <a:gd name="connsiteY149" fmla="*/ 1676400 h 4168140"/>
                  <a:gd name="connsiteX150" fmla="*/ 10485120 w 11737340"/>
                  <a:gd name="connsiteY150" fmla="*/ 1760220 h 4168140"/>
                  <a:gd name="connsiteX151" fmla="*/ 10454640 w 11737340"/>
                  <a:gd name="connsiteY151" fmla="*/ 1836420 h 4168140"/>
                  <a:gd name="connsiteX152" fmla="*/ 10416540 w 11737340"/>
                  <a:gd name="connsiteY152" fmla="*/ 1927860 h 4168140"/>
                  <a:gd name="connsiteX153" fmla="*/ 10401300 w 11737340"/>
                  <a:gd name="connsiteY153" fmla="*/ 2004060 h 4168140"/>
                  <a:gd name="connsiteX154" fmla="*/ 10363200 w 11737340"/>
                  <a:gd name="connsiteY154" fmla="*/ 2095500 h 4168140"/>
                  <a:gd name="connsiteX155" fmla="*/ 10317480 w 11737340"/>
                  <a:gd name="connsiteY155" fmla="*/ 2225040 h 4168140"/>
                  <a:gd name="connsiteX156" fmla="*/ 10287000 w 11737340"/>
                  <a:gd name="connsiteY156" fmla="*/ 2346960 h 4168140"/>
                  <a:gd name="connsiteX157" fmla="*/ 10218420 w 11737340"/>
                  <a:gd name="connsiteY157" fmla="*/ 2499360 h 4168140"/>
                  <a:gd name="connsiteX158" fmla="*/ 10134600 w 11737340"/>
                  <a:gd name="connsiteY158" fmla="*/ 2621280 h 4168140"/>
                  <a:gd name="connsiteX159" fmla="*/ 10043160 w 11737340"/>
                  <a:gd name="connsiteY159" fmla="*/ 2735580 h 4168140"/>
                  <a:gd name="connsiteX160" fmla="*/ 9974580 w 11737340"/>
                  <a:gd name="connsiteY160" fmla="*/ 2857500 h 4168140"/>
                  <a:gd name="connsiteX161" fmla="*/ 9906000 w 11737340"/>
                  <a:gd name="connsiteY161" fmla="*/ 2941320 h 4168140"/>
                  <a:gd name="connsiteX162" fmla="*/ 9860280 w 11737340"/>
                  <a:gd name="connsiteY162" fmla="*/ 3032760 h 4168140"/>
                  <a:gd name="connsiteX163" fmla="*/ 9806940 w 11737340"/>
                  <a:gd name="connsiteY163" fmla="*/ 3116580 h 4168140"/>
                  <a:gd name="connsiteX164" fmla="*/ 9715500 w 11737340"/>
                  <a:gd name="connsiteY164" fmla="*/ 3208020 h 4168140"/>
                  <a:gd name="connsiteX165" fmla="*/ 9616440 w 11737340"/>
                  <a:gd name="connsiteY165" fmla="*/ 3261360 h 4168140"/>
                  <a:gd name="connsiteX166" fmla="*/ 9532620 w 11737340"/>
                  <a:gd name="connsiteY166" fmla="*/ 3329940 h 4168140"/>
                  <a:gd name="connsiteX167" fmla="*/ 9471660 w 11737340"/>
                  <a:gd name="connsiteY167" fmla="*/ 3375660 h 4168140"/>
                  <a:gd name="connsiteX168" fmla="*/ 9410700 w 11737340"/>
                  <a:gd name="connsiteY168" fmla="*/ 3429000 h 4168140"/>
                  <a:gd name="connsiteX169" fmla="*/ 9288780 w 11737340"/>
                  <a:gd name="connsiteY169" fmla="*/ 3436620 h 4168140"/>
                  <a:gd name="connsiteX170" fmla="*/ 9166860 w 11737340"/>
                  <a:gd name="connsiteY170" fmla="*/ 3444240 h 4168140"/>
                  <a:gd name="connsiteX171" fmla="*/ 9029700 w 11737340"/>
                  <a:gd name="connsiteY171" fmla="*/ 3413760 h 4168140"/>
                  <a:gd name="connsiteX172" fmla="*/ 8823960 w 11737340"/>
                  <a:gd name="connsiteY172" fmla="*/ 3360420 h 4168140"/>
                  <a:gd name="connsiteX173" fmla="*/ 8679180 w 11737340"/>
                  <a:gd name="connsiteY173" fmla="*/ 3329940 h 4168140"/>
                  <a:gd name="connsiteX174" fmla="*/ 8572500 w 11737340"/>
                  <a:gd name="connsiteY174" fmla="*/ 3276600 h 4168140"/>
                  <a:gd name="connsiteX175" fmla="*/ 8465820 w 11737340"/>
                  <a:gd name="connsiteY175" fmla="*/ 3215640 h 4168140"/>
                  <a:gd name="connsiteX176" fmla="*/ 8321040 w 11737340"/>
                  <a:gd name="connsiteY176" fmla="*/ 3177540 h 4168140"/>
                  <a:gd name="connsiteX177" fmla="*/ 8199120 w 11737340"/>
                  <a:gd name="connsiteY177" fmla="*/ 3131820 h 4168140"/>
                  <a:gd name="connsiteX178" fmla="*/ 8069580 w 11737340"/>
                  <a:gd name="connsiteY178" fmla="*/ 3078480 h 4168140"/>
                  <a:gd name="connsiteX179" fmla="*/ 7917180 w 11737340"/>
                  <a:gd name="connsiteY179" fmla="*/ 2994660 h 4168140"/>
                  <a:gd name="connsiteX180" fmla="*/ 7787640 w 11737340"/>
                  <a:gd name="connsiteY180" fmla="*/ 2971800 h 4168140"/>
                  <a:gd name="connsiteX181" fmla="*/ 7719060 w 11737340"/>
                  <a:gd name="connsiteY181" fmla="*/ 2933700 h 4168140"/>
                  <a:gd name="connsiteX182" fmla="*/ 7612380 w 11737340"/>
                  <a:gd name="connsiteY182" fmla="*/ 2903220 h 4168140"/>
                  <a:gd name="connsiteX183" fmla="*/ 7566660 w 11737340"/>
                  <a:gd name="connsiteY183" fmla="*/ 2887980 h 4168140"/>
                  <a:gd name="connsiteX184" fmla="*/ 7551420 w 11737340"/>
                  <a:gd name="connsiteY184" fmla="*/ 2849880 h 4168140"/>
                  <a:gd name="connsiteX185" fmla="*/ 7533640 w 11737340"/>
                  <a:gd name="connsiteY185" fmla="*/ 2788920 h 4168140"/>
                  <a:gd name="connsiteX186" fmla="*/ 7475220 w 11737340"/>
                  <a:gd name="connsiteY186" fmla="*/ 2857500 h 4168140"/>
                  <a:gd name="connsiteX187" fmla="*/ 7414260 w 11737340"/>
                  <a:gd name="connsiteY187" fmla="*/ 2887980 h 4168140"/>
                  <a:gd name="connsiteX188" fmla="*/ 7345680 w 11737340"/>
                  <a:gd name="connsiteY188" fmla="*/ 2971800 h 4168140"/>
                  <a:gd name="connsiteX189" fmla="*/ 7315200 w 11737340"/>
                  <a:gd name="connsiteY189" fmla="*/ 2994660 h 4168140"/>
                  <a:gd name="connsiteX190" fmla="*/ 7261860 w 11737340"/>
                  <a:gd name="connsiteY190" fmla="*/ 3009900 h 4168140"/>
                  <a:gd name="connsiteX191" fmla="*/ 7193280 w 11737340"/>
                  <a:gd name="connsiteY191" fmla="*/ 3025140 h 4168140"/>
                  <a:gd name="connsiteX192" fmla="*/ 7155180 w 11737340"/>
                  <a:gd name="connsiteY192" fmla="*/ 3078480 h 4168140"/>
                  <a:gd name="connsiteX193" fmla="*/ 7109460 w 11737340"/>
                  <a:gd name="connsiteY193" fmla="*/ 3154680 h 4168140"/>
                  <a:gd name="connsiteX194" fmla="*/ 7048500 w 11737340"/>
                  <a:gd name="connsiteY194" fmla="*/ 3246120 h 4168140"/>
                  <a:gd name="connsiteX195" fmla="*/ 6995160 w 11737340"/>
                  <a:gd name="connsiteY195" fmla="*/ 3307080 h 4168140"/>
                  <a:gd name="connsiteX196" fmla="*/ 6972300 w 11737340"/>
                  <a:gd name="connsiteY196" fmla="*/ 3352800 h 4168140"/>
                  <a:gd name="connsiteX197" fmla="*/ 6949440 w 11737340"/>
                  <a:gd name="connsiteY197" fmla="*/ 3413760 h 4168140"/>
                  <a:gd name="connsiteX198" fmla="*/ 6949440 w 11737340"/>
                  <a:gd name="connsiteY198" fmla="*/ 3413760 h 4168140"/>
                  <a:gd name="connsiteX199" fmla="*/ 6911340 w 11737340"/>
                  <a:gd name="connsiteY199" fmla="*/ 3474720 h 4168140"/>
                  <a:gd name="connsiteX200" fmla="*/ 6888480 w 11737340"/>
                  <a:gd name="connsiteY200" fmla="*/ 3505200 h 4168140"/>
                  <a:gd name="connsiteX201" fmla="*/ 6819900 w 11737340"/>
                  <a:gd name="connsiteY201" fmla="*/ 3566160 h 4168140"/>
                  <a:gd name="connsiteX202" fmla="*/ 6731000 w 11737340"/>
                  <a:gd name="connsiteY202" fmla="*/ 3599180 h 4168140"/>
                  <a:gd name="connsiteX203" fmla="*/ 6675120 w 11737340"/>
                  <a:gd name="connsiteY203" fmla="*/ 3657600 h 4168140"/>
                  <a:gd name="connsiteX204" fmla="*/ 6629400 w 11737340"/>
                  <a:gd name="connsiteY204" fmla="*/ 3718560 h 4168140"/>
                  <a:gd name="connsiteX205" fmla="*/ 6576060 w 11737340"/>
                  <a:gd name="connsiteY205" fmla="*/ 3779520 h 4168140"/>
                  <a:gd name="connsiteX206" fmla="*/ 6484620 w 11737340"/>
                  <a:gd name="connsiteY206" fmla="*/ 3817620 h 4168140"/>
                  <a:gd name="connsiteX207" fmla="*/ 6400800 w 11737340"/>
                  <a:gd name="connsiteY207" fmla="*/ 3832860 h 4168140"/>
                  <a:gd name="connsiteX208" fmla="*/ 6263640 w 11737340"/>
                  <a:gd name="connsiteY208" fmla="*/ 3870960 h 4168140"/>
                  <a:gd name="connsiteX209" fmla="*/ 6126480 w 11737340"/>
                  <a:gd name="connsiteY209" fmla="*/ 3901440 h 4168140"/>
                  <a:gd name="connsiteX210" fmla="*/ 6027420 w 11737340"/>
                  <a:gd name="connsiteY210" fmla="*/ 3916680 h 4168140"/>
                  <a:gd name="connsiteX211" fmla="*/ 5890260 w 11737340"/>
                  <a:gd name="connsiteY211" fmla="*/ 3878580 h 4168140"/>
                  <a:gd name="connsiteX212" fmla="*/ 5821680 w 11737340"/>
                  <a:gd name="connsiteY212" fmla="*/ 3863340 h 4168140"/>
                  <a:gd name="connsiteX213" fmla="*/ 5737860 w 11737340"/>
                  <a:gd name="connsiteY213" fmla="*/ 3825240 h 4168140"/>
                  <a:gd name="connsiteX214" fmla="*/ 5638800 w 11737340"/>
                  <a:gd name="connsiteY214" fmla="*/ 3794760 h 4168140"/>
                  <a:gd name="connsiteX215" fmla="*/ 5524500 w 11737340"/>
                  <a:gd name="connsiteY215" fmla="*/ 3756660 h 4168140"/>
                  <a:gd name="connsiteX216" fmla="*/ 5448300 w 11737340"/>
                  <a:gd name="connsiteY216" fmla="*/ 3718560 h 4168140"/>
                  <a:gd name="connsiteX217" fmla="*/ 5349240 w 11737340"/>
                  <a:gd name="connsiteY217" fmla="*/ 3657600 h 4168140"/>
                  <a:gd name="connsiteX218" fmla="*/ 5295900 w 11737340"/>
                  <a:gd name="connsiteY218" fmla="*/ 3619500 h 4168140"/>
                  <a:gd name="connsiteX219" fmla="*/ 5234940 w 11737340"/>
                  <a:gd name="connsiteY219" fmla="*/ 3596640 h 4168140"/>
                  <a:gd name="connsiteX220" fmla="*/ 5135880 w 11737340"/>
                  <a:gd name="connsiteY220" fmla="*/ 3550920 h 4168140"/>
                  <a:gd name="connsiteX221" fmla="*/ 5059680 w 11737340"/>
                  <a:gd name="connsiteY221" fmla="*/ 3505200 h 4168140"/>
                  <a:gd name="connsiteX222" fmla="*/ 5029200 w 11737340"/>
                  <a:gd name="connsiteY222" fmla="*/ 3482340 h 4168140"/>
                  <a:gd name="connsiteX223" fmla="*/ 4960620 w 11737340"/>
                  <a:gd name="connsiteY223" fmla="*/ 3413760 h 4168140"/>
                  <a:gd name="connsiteX224" fmla="*/ 4876800 w 11737340"/>
                  <a:gd name="connsiteY224" fmla="*/ 3299460 h 4168140"/>
                  <a:gd name="connsiteX225" fmla="*/ 4808220 w 11737340"/>
                  <a:gd name="connsiteY225" fmla="*/ 3200400 h 4168140"/>
                  <a:gd name="connsiteX226" fmla="*/ 4777740 w 11737340"/>
                  <a:gd name="connsiteY226" fmla="*/ 3147060 h 4168140"/>
                  <a:gd name="connsiteX227" fmla="*/ 4724400 w 11737340"/>
                  <a:gd name="connsiteY227" fmla="*/ 3108960 h 4168140"/>
                  <a:gd name="connsiteX228" fmla="*/ 4648200 w 11737340"/>
                  <a:gd name="connsiteY228" fmla="*/ 3063240 h 4168140"/>
                  <a:gd name="connsiteX229" fmla="*/ 4533900 w 11737340"/>
                  <a:gd name="connsiteY229" fmla="*/ 2979420 h 4168140"/>
                  <a:gd name="connsiteX230" fmla="*/ 4427220 w 11737340"/>
                  <a:gd name="connsiteY230" fmla="*/ 2941320 h 4168140"/>
                  <a:gd name="connsiteX231" fmla="*/ 4366260 w 11737340"/>
                  <a:gd name="connsiteY231" fmla="*/ 2903220 h 4168140"/>
                  <a:gd name="connsiteX232" fmla="*/ 4244340 w 11737340"/>
                  <a:gd name="connsiteY232" fmla="*/ 2842260 h 4168140"/>
                  <a:gd name="connsiteX233" fmla="*/ 4145280 w 11737340"/>
                  <a:gd name="connsiteY233" fmla="*/ 2811780 h 4168140"/>
                  <a:gd name="connsiteX234" fmla="*/ 4038600 w 11737340"/>
                  <a:gd name="connsiteY234" fmla="*/ 2804160 h 4168140"/>
                  <a:gd name="connsiteX235" fmla="*/ 3954780 w 11737340"/>
                  <a:gd name="connsiteY235" fmla="*/ 2819400 h 4168140"/>
                  <a:gd name="connsiteX236" fmla="*/ 3863340 w 11737340"/>
                  <a:gd name="connsiteY236" fmla="*/ 2804160 h 4168140"/>
                  <a:gd name="connsiteX237" fmla="*/ 3741420 w 11737340"/>
                  <a:gd name="connsiteY237" fmla="*/ 2781300 h 4168140"/>
                  <a:gd name="connsiteX238" fmla="*/ 3649980 w 11737340"/>
                  <a:gd name="connsiteY238" fmla="*/ 2743200 h 4168140"/>
                  <a:gd name="connsiteX239" fmla="*/ 3573780 w 11737340"/>
                  <a:gd name="connsiteY239" fmla="*/ 2674620 h 4168140"/>
                  <a:gd name="connsiteX240" fmla="*/ 3482340 w 11737340"/>
                  <a:gd name="connsiteY240" fmla="*/ 2621280 h 4168140"/>
                  <a:gd name="connsiteX241" fmla="*/ 3436620 w 11737340"/>
                  <a:gd name="connsiteY241" fmla="*/ 2552700 h 4168140"/>
                  <a:gd name="connsiteX242" fmla="*/ 3329940 w 11737340"/>
                  <a:gd name="connsiteY242" fmla="*/ 2423160 h 4168140"/>
                  <a:gd name="connsiteX243" fmla="*/ 3261360 w 11737340"/>
                  <a:gd name="connsiteY243" fmla="*/ 2324100 h 4168140"/>
                  <a:gd name="connsiteX244" fmla="*/ 3131820 w 11737340"/>
                  <a:gd name="connsiteY244" fmla="*/ 2209800 h 4168140"/>
                  <a:gd name="connsiteX245" fmla="*/ 3040380 w 11737340"/>
                  <a:gd name="connsiteY245" fmla="*/ 2141220 h 4168140"/>
                  <a:gd name="connsiteX246" fmla="*/ 2910840 w 11737340"/>
                  <a:gd name="connsiteY246" fmla="*/ 2034540 h 4168140"/>
                  <a:gd name="connsiteX247" fmla="*/ 2849880 w 11737340"/>
                  <a:gd name="connsiteY247" fmla="*/ 1958340 h 4168140"/>
                  <a:gd name="connsiteX248" fmla="*/ 2743200 w 11737340"/>
                  <a:gd name="connsiteY248" fmla="*/ 1889760 h 4168140"/>
                  <a:gd name="connsiteX249" fmla="*/ 2659380 w 11737340"/>
                  <a:gd name="connsiteY249" fmla="*/ 1844040 h 4168140"/>
                  <a:gd name="connsiteX250" fmla="*/ 2575560 w 11737340"/>
                  <a:gd name="connsiteY250" fmla="*/ 1744980 h 4168140"/>
                  <a:gd name="connsiteX251" fmla="*/ 2468880 w 11737340"/>
                  <a:gd name="connsiteY251" fmla="*/ 1645920 h 4168140"/>
                  <a:gd name="connsiteX252" fmla="*/ 2400300 w 11737340"/>
                  <a:gd name="connsiteY252" fmla="*/ 1607820 h 4168140"/>
                  <a:gd name="connsiteX253" fmla="*/ 2263140 w 11737340"/>
                  <a:gd name="connsiteY253" fmla="*/ 1501140 h 4168140"/>
                  <a:gd name="connsiteX254" fmla="*/ 2171700 w 11737340"/>
                  <a:gd name="connsiteY254" fmla="*/ 1432560 h 4168140"/>
                  <a:gd name="connsiteX255" fmla="*/ 2087880 w 11737340"/>
                  <a:gd name="connsiteY255" fmla="*/ 1363980 h 4168140"/>
                  <a:gd name="connsiteX256" fmla="*/ 1950720 w 11737340"/>
                  <a:gd name="connsiteY256" fmla="*/ 1272540 h 4168140"/>
                  <a:gd name="connsiteX257" fmla="*/ 1805940 w 11737340"/>
                  <a:gd name="connsiteY257" fmla="*/ 1135380 h 4168140"/>
                  <a:gd name="connsiteX258" fmla="*/ 1729740 w 11737340"/>
                  <a:gd name="connsiteY258" fmla="*/ 1089660 h 4168140"/>
                  <a:gd name="connsiteX259" fmla="*/ 1668780 w 11737340"/>
                  <a:gd name="connsiteY259" fmla="*/ 1043940 h 4168140"/>
                  <a:gd name="connsiteX260" fmla="*/ 1592580 w 11737340"/>
                  <a:gd name="connsiteY260" fmla="*/ 990600 h 4168140"/>
                  <a:gd name="connsiteX261" fmla="*/ 1470660 w 11737340"/>
                  <a:gd name="connsiteY261" fmla="*/ 891540 h 4168140"/>
                  <a:gd name="connsiteX262" fmla="*/ 1386840 w 11737340"/>
                  <a:gd name="connsiteY262" fmla="*/ 845820 h 4168140"/>
                  <a:gd name="connsiteX263" fmla="*/ 1318260 w 11737340"/>
                  <a:gd name="connsiteY263" fmla="*/ 784860 h 4168140"/>
                  <a:gd name="connsiteX264" fmla="*/ 1264920 w 11737340"/>
                  <a:gd name="connsiteY264" fmla="*/ 723900 h 4168140"/>
                  <a:gd name="connsiteX265" fmla="*/ 1181100 w 11737340"/>
                  <a:gd name="connsiteY265" fmla="*/ 647700 h 4168140"/>
                  <a:gd name="connsiteX266" fmla="*/ 1089660 w 11737340"/>
                  <a:gd name="connsiteY266" fmla="*/ 624840 h 4168140"/>
                  <a:gd name="connsiteX267" fmla="*/ 1021080 w 11737340"/>
                  <a:gd name="connsiteY267" fmla="*/ 586740 h 4168140"/>
                  <a:gd name="connsiteX268" fmla="*/ 937260 w 11737340"/>
                  <a:gd name="connsiteY268" fmla="*/ 548640 h 4168140"/>
                  <a:gd name="connsiteX269" fmla="*/ 830580 w 11737340"/>
                  <a:gd name="connsiteY269" fmla="*/ 510540 h 4168140"/>
                  <a:gd name="connsiteX270" fmla="*/ 754380 w 11737340"/>
                  <a:gd name="connsiteY270" fmla="*/ 457200 h 4168140"/>
                  <a:gd name="connsiteX271" fmla="*/ 708660 w 11737340"/>
                  <a:gd name="connsiteY271" fmla="*/ 419100 h 4168140"/>
                  <a:gd name="connsiteX272" fmla="*/ 609600 w 11737340"/>
                  <a:gd name="connsiteY272" fmla="*/ 396240 h 4168140"/>
                  <a:gd name="connsiteX273" fmla="*/ 548640 w 11737340"/>
                  <a:gd name="connsiteY273" fmla="*/ 320040 h 4168140"/>
                  <a:gd name="connsiteX274" fmla="*/ 510540 w 11737340"/>
                  <a:gd name="connsiteY274" fmla="*/ 251460 h 4168140"/>
                  <a:gd name="connsiteX275" fmla="*/ 464820 w 11737340"/>
                  <a:gd name="connsiteY275" fmla="*/ 190500 h 4168140"/>
                  <a:gd name="connsiteX276" fmla="*/ 411480 w 11737340"/>
                  <a:gd name="connsiteY276" fmla="*/ 137160 h 4168140"/>
                  <a:gd name="connsiteX277" fmla="*/ 373380 w 11737340"/>
                  <a:gd name="connsiteY277" fmla="*/ 45720 h 4168140"/>
                  <a:gd name="connsiteX278" fmla="*/ 342900 w 11737340"/>
                  <a:gd name="connsiteY278" fmla="*/ 0 h 4168140"/>
                  <a:gd name="connsiteX279" fmla="*/ 327660 w 11737340"/>
                  <a:gd name="connsiteY279" fmla="*/ 60960 h 4168140"/>
                  <a:gd name="connsiteX280" fmla="*/ 289560 w 11737340"/>
                  <a:gd name="connsiteY280" fmla="*/ 91440 h 4168140"/>
                  <a:gd name="connsiteX281" fmla="*/ 236220 w 11737340"/>
                  <a:gd name="connsiteY281" fmla="*/ 114300 h 4168140"/>
                  <a:gd name="connsiteX282" fmla="*/ 198120 w 11737340"/>
                  <a:gd name="connsiteY282" fmla="*/ 175260 h 4168140"/>
                  <a:gd name="connsiteX283" fmla="*/ 175260 w 11737340"/>
                  <a:gd name="connsiteY283" fmla="*/ 228600 h 4168140"/>
                  <a:gd name="connsiteX284" fmla="*/ 114300 w 11737340"/>
                  <a:gd name="connsiteY284" fmla="*/ 236220 h 4168140"/>
                  <a:gd name="connsiteX285" fmla="*/ 45720 w 11737340"/>
                  <a:gd name="connsiteY285" fmla="*/ 251460 h 4168140"/>
                  <a:gd name="connsiteX286" fmla="*/ 0 w 11737340"/>
                  <a:gd name="connsiteY286" fmla="*/ 281940 h 4168140"/>
                  <a:gd name="connsiteX287" fmla="*/ 68580 w 11737340"/>
                  <a:gd name="connsiteY287" fmla="*/ 320040 h 4168140"/>
                  <a:gd name="connsiteX0" fmla="*/ 68580 w 11737340"/>
                  <a:gd name="connsiteY0" fmla="*/ 320040 h 4185920"/>
                  <a:gd name="connsiteX1" fmla="*/ 121920 w 11737340"/>
                  <a:gd name="connsiteY1" fmla="*/ 381000 h 4185920"/>
                  <a:gd name="connsiteX2" fmla="*/ 198120 w 11737340"/>
                  <a:gd name="connsiteY2" fmla="*/ 419100 h 4185920"/>
                  <a:gd name="connsiteX3" fmla="*/ 320040 w 11737340"/>
                  <a:gd name="connsiteY3" fmla="*/ 510540 h 4185920"/>
                  <a:gd name="connsiteX4" fmla="*/ 411480 w 11737340"/>
                  <a:gd name="connsiteY4" fmla="*/ 563880 h 4185920"/>
                  <a:gd name="connsiteX5" fmla="*/ 472440 w 11737340"/>
                  <a:gd name="connsiteY5" fmla="*/ 632460 h 4185920"/>
                  <a:gd name="connsiteX6" fmla="*/ 601980 w 11737340"/>
                  <a:gd name="connsiteY6" fmla="*/ 708660 h 4185920"/>
                  <a:gd name="connsiteX7" fmla="*/ 739140 w 11737340"/>
                  <a:gd name="connsiteY7" fmla="*/ 784860 h 4185920"/>
                  <a:gd name="connsiteX8" fmla="*/ 861060 w 11737340"/>
                  <a:gd name="connsiteY8" fmla="*/ 868680 h 4185920"/>
                  <a:gd name="connsiteX9" fmla="*/ 944880 w 11737340"/>
                  <a:gd name="connsiteY9" fmla="*/ 952500 h 4185920"/>
                  <a:gd name="connsiteX10" fmla="*/ 1021080 w 11737340"/>
                  <a:gd name="connsiteY10" fmla="*/ 1005840 h 4185920"/>
                  <a:gd name="connsiteX11" fmla="*/ 1097280 w 11737340"/>
                  <a:gd name="connsiteY11" fmla="*/ 1043940 h 4185920"/>
                  <a:gd name="connsiteX12" fmla="*/ 1181100 w 11737340"/>
                  <a:gd name="connsiteY12" fmla="*/ 1104900 h 4185920"/>
                  <a:gd name="connsiteX13" fmla="*/ 1249680 w 11737340"/>
                  <a:gd name="connsiteY13" fmla="*/ 1150620 h 4185920"/>
                  <a:gd name="connsiteX14" fmla="*/ 1341120 w 11737340"/>
                  <a:gd name="connsiteY14" fmla="*/ 1196340 h 4185920"/>
                  <a:gd name="connsiteX15" fmla="*/ 1417320 w 11737340"/>
                  <a:gd name="connsiteY15" fmla="*/ 1257300 h 4185920"/>
                  <a:gd name="connsiteX16" fmla="*/ 1493520 w 11737340"/>
                  <a:gd name="connsiteY16" fmla="*/ 1333500 h 4185920"/>
                  <a:gd name="connsiteX17" fmla="*/ 1569720 w 11737340"/>
                  <a:gd name="connsiteY17" fmla="*/ 1356360 h 4185920"/>
                  <a:gd name="connsiteX18" fmla="*/ 1684020 w 11737340"/>
                  <a:gd name="connsiteY18" fmla="*/ 1424940 h 4185920"/>
                  <a:gd name="connsiteX19" fmla="*/ 1729740 w 11737340"/>
                  <a:gd name="connsiteY19" fmla="*/ 1485900 h 4185920"/>
                  <a:gd name="connsiteX20" fmla="*/ 1844040 w 11737340"/>
                  <a:gd name="connsiteY20" fmla="*/ 1569720 h 4185920"/>
                  <a:gd name="connsiteX21" fmla="*/ 1935480 w 11737340"/>
                  <a:gd name="connsiteY21" fmla="*/ 1615440 h 4185920"/>
                  <a:gd name="connsiteX22" fmla="*/ 2049780 w 11737340"/>
                  <a:gd name="connsiteY22" fmla="*/ 1691640 h 4185920"/>
                  <a:gd name="connsiteX23" fmla="*/ 2133600 w 11737340"/>
                  <a:gd name="connsiteY23" fmla="*/ 1729740 h 4185920"/>
                  <a:gd name="connsiteX24" fmla="*/ 2202180 w 11737340"/>
                  <a:gd name="connsiteY24" fmla="*/ 1805940 h 4185920"/>
                  <a:gd name="connsiteX25" fmla="*/ 2255520 w 11737340"/>
                  <a:gd name="connsiteY25" fmla="*/ 1821180 h 4185920"/>
                  <a:gd name="connsiteX26" fmla="*/ 2316480 w 11737340"/>
                  <a:gd name="connsiteY26" fmla="*/ 1866900 h 4185920"/>
                  <a:gd name="connsiteX27" fmla="*/ 2423160 w 11737340"/>
                  <a:gd name="connsiteY27" fmla="*/ 2004060 h 4185920"/>
                  <a:gd name="connsiteX28" fmla="*/ 2476500 w 11737340"/>
                  <a:gd name="connsiteY28" fmla="*/ 2087880 h 4185920"/>
                  <a:gd name="connsiteX29" fmla="*/ 2567940 w 11737340"/>
                  <a:gd name="connsiteY29" fmla="*/ 2148840 h 4185920"/>
                  <a:gd name="connsiteX30" fmla="*/ 2682240 w 11737340"/>
                  <a:gd name="connsiteY30" fmla="*/ 2186940 h 4185920"/>
                  <a:gd name="connsiteX31" fmla="*/ 2743200 w 11737340"/>
                  <a:gd name="connsiteY31" fmla="*/ 2209800 h 4185920"/>
                  <a:gd name="connsiteX32" fmla="*/ 2811780 w 11737340"/>
                  <a:gd name="connsiteY32" fmla="*/ 2247900 h 4185920"/>
                  <a:gd name="connsiteX33" fmla="*/ 2887980 w 11737340"/>
                  <a:gd name="connsiteY33" fmla="*/ 2301240 h 4185920"/>
                  <a:gd name="connsiteX34" fmla="*/ 2979420 w 11737340"/>
                  <a:gd name="connsiteY34" fmla="*/ 2385060 h 4185920"/>
                  <a:gd name="connsiteX35" fmla="*/ 3055620 w 11737340"/>
                  <a:gd name="connsiteY35" fmla="*/ 2461260 h 4185920"/>
                  <a:gd name="connsiteX36" fmla="*/ 3139440 w 11737340"/>
                  <a:gd name="connsiteY36" fmla="*/ 2537460 h 4185920"/>
                  <a:gd name="connsiteX37" fmla="*/ 3261360 w 11737340"/>
                  <a:gd name="connsiteY37" fmla="*/ 2628900 h 4185920"/>
                  <a:gd name="connsiteX38" fmla="*/ 3345180 w 11737340"/>
                  <a:gd name="connsiteY38" fmla="*/ 2720340 h 4185920"/>
                  <a:gd name="connsiteX39" fmla="*/ 3444240 w 11737340"/>
                  <a:gd name="connsiteY39" fmla="*/ 2796540 h 4185920"/>
                  <a:gd name="connsiteX40" fmla="*/ 3558540 w 11737340"/>
                  <a:gd name="connsiteY40" fmla="*/ 2872740 h 4185920"/>
                  <a:gd name="connsiteX41" fmla="*/ 3619500 w 11737340"/>
                  <a:gd name="connsiteY41" fmla="*/ 2979420 h 4185920"/>
                  <a:gd name="connsiteX42" fmla="*/ 3619500 w 11737340"/>
                  <a:gd name="connsiteY42" fmla="*/ 2979420 h 4185920"/>
                  <a:gd name="connsiteX43" fmla="*/ 3649980 w 11737340"/>
                  <a:gd name="connsiteY43" fmla="*/ 3048000 h 4185920"/>
                  <a:gd name="connsiteX44" fmla="*/ 3703320 w 11737340"/>
                  <a:gd name="connsiteY44" fmla="*/ 3086100 h 4185920"/>
                  <a:gd name="connsiteX45" fmla="*/ 3764280 w 11737340"/>
                  <a:gd name="connsiteY45" fmla="*/ 3063240 h 4185920"/>
                  <a:gd name="connsiteX46" fmla="*/ 3848100 w 11737340"/>
                  <a:gd name="connsiteY46" fmla="*/ 3025140 h 4185920"/>
                  <a:gd name="connsiteX47" fmla="*/ 3916680 w 11737340"/>
                  <a:gd name="connsiteY47" fmla="*/ 3032760 h 4185920"/>
                  <a:gd name="connsiteX48" fmla="*/ 4030980 w 11737340"/>
                  <a:gd name="connsiteY48" fmla="*/ 3063240 h 4185920"/>
                  <a:gd name="connsiteX49" fmla="*/ 4137660 w 11737340"/>
                  <a:gd name="connsiteY49" fmla="*/ 3101340 h 4185920"/>
                  <a:gd name="connsiteX50" fmla="*/ 4259580 w 11737340"/>
                  <a:gd name="connsiteY50" fmla="*/ 3147060 h 4185920"/>
                  <a:gd name="connsiteX51" fmla="*/ 4381500 w 11737340"/>
                  <a:gd name="connsiteY51" fmla="*/ 3192780 h 4185920"/>
                  <a:gd name="connsiteX52" fmla="*/ 4526280 w 11737340"/>
                  <a:gd name="connsiteY52" fmla="*/ 3276600 h 4185920"/>
                  <a:gd name="connsiteX53" fmla="*/ 4587240 w 11737340"/>
                  <a:gd name="connsiteY53" fmla="*/ 3299460 h 4185920"/>
                  <a:gd name="connsiteX54" fmla="*/ 4610100 w 11737340"/>
                  <a:gd name="connsiteY54" fmla="*/ 3352800 h 4185920"/>
                  <a:gd name="connsiteX55" fmla="*/ 4648200 w 11737340"/>
                  <a:gd name="connsiteY55" fmla="*/ 3436620 h 4185920"/>
                  <a:gd name="connsiteX56" fmla="*/ 4671060 w 11737340"/>
                  <a:gd name="connsiteY56" fmla="*/ 3520440 h 4185920"/>
                  <a:gd name="connsiteX57" fmla="*/ 4678680 w 11737340"/>
                  <a:gd name="connsiteY57" fmla="*/ 3589020 h 4185920"/>
                  <a:gd name="connsiteX58" fmla="*/ 4686300 w 11737340"/>
                  <a:gd name="connsiteY58" fmla="*/ 3649980 h 4185920"/>
                  <a:gd name="connsiteX59" fmla="*/ 4724400 w 11737340"/>
                  <a:gd name="connsiteY59" fmla="*/ 3680460 h 4185920"/>
                  <a:gd name="connsiteX60" fmla="*/ 4785360 w 11737340"/>
                  <a:gd name="connsiteY60" fmla="*/ 3672840 h 4185920"/>
                  <a:gd name="connsiteX61" fmla="*/ 4869180 w 11737340"/>
                  <a:gd name="connsiteY61" fmla="*/ 3703320 h 4185920"/>
                  <a:gd name="connsiteX62" fmla="*/ 4914900 w 11737340"/>
                  <a:gd name="connsiteY62" fmla="*/ 3756660 h 4185920"/>
                  <a:gd name="connsiteX63" fmla="*/ 5105400 w 11737340"/>
                  <a:gd name="connsiteY63" fmla="*/ 3832860 h 4185920"/>
                  <a:gd name="connsiteX64" fmla="*/ 5173980 w 11737340"/>
                  <a:gd name="connsiteY64" fmla="*/ 3886200 h 4185920"/>
                  <a:gd name="connsiteX65" fmla="*/ 5242560 w 11737340"/>
                  <a:gd name="connsiteY65" fmla="*/ 3924300 h 4185920"/>
                  <a:gd name="connsiteX66" fmla="*/ 5364480 w 11737340"/>
                  <a:gd name="connsiteY66" fmla="*/ 3962400 h 4185920"/>
                  <a:gd name="connsiteX67" fmla="*/ 5516880 w 11737340"/>
                  <a:gd name="connsiteY67" fmla="*/ 4046220 h 4185920"/>
                  <a:gd name="connsiteX68" fmla="*/ 5585460 w 11737340"/>
                  <a:gd name="connsiteY68" fmla="*/ 4099560 h 4185920"/>
                  <a:gd name="connsiteX69" fmla="*/ 5661660 w 11737340"/>
                  <a:gd name="connsiteY69" fmla="*/ 4122420 h 4185920"/>
                  <a:gd name="connsiteX70" fmla="*/ 5745480 w 11737340"/>
                  <a:gd name="connsiteY70" fmla="*/ 4130040 h 4185920"/>
                  <a:gd name="connsiteX71" fmla="*/ 5836920 w 11737340"/>
                  <a:gd name="connsiteY71" fmla="*/ 4130040 h 4185920"/>
                  <a:gd name="connsiteX72" fmla="*/ 5943600 w 11737340"/>
                  <a:gd name="connsiteY72" fmla="*/ 4165600 h 4185920"/>
                  <a:gd name="connsiteX73" fmla="*/ 6042660 w 11737340"/>
                  <a:gd name="connsiteY73" fmla="*/ 4185920 h 4185920"/>
                  <a:gd name="connsiteX74" fmla="*/ 6149340 w 11737340"/>
                  <a:gd name="connsiteY74" fmla="*/ 4137660 h 4185920"/>
                  <a:gd name="connsiteX75" fmla="*/ 6286500 w 11737340"/>
                  <a:gd name="connsiteY75" fmla="*/ 4114800 h 4185920"/>
                  <a:gd name="connsiteX76" fmla="*/ 6393180 w 11737340"/>
                  <a:gd name="connsiteY76" fmla="*/ 4053840 h 4185920"/>
                  <a:gd name="connsiteX77" fmla="*/ 6484620 w 11737340"/>
                  <a:gd name="connsiteY77" fmla="*/ 4038600 h 4185920"/>
                  <a:gd name="connsiteX78" fmla="*/ 6583680 w 11737340"/>
                  <a:gd name="connsiteY78" fmla="*/ 3970020 h 4185920"/>
                  <a:gd name="connsiteX79" fmla="*/ 6697980 w 11737340"/>
                  <a:gd name="connsiteY79" fmla="*/ 3886200 h 4185920"/>
                  <a:gd name="connsiteX80" fmla="*/ 6751320 w 11737340"/>
                  <a:gd name="connsiteY80" fmla="*/ 3822700 h 4185920"/>
                  <a:gd name="connsiteX81" fmla="*/ 6855460 w 11737340"/>
                  <a:gd name="connsiteY81" fmla="*/ 3764280 h 4185920"/>
                  <a:gd name="connsiteX82" fmla="*/ 6959600 w 11737340"/>
                  <a:gd name="connsiteY82" fmla="*/ 3629660 h 4185920"/>
                  <a:gd name="connsiteX83" fmla="*/ 7056120 w 11737340"/>
                  <a:gd name="connsiteY83" fmla="*/ 3528060 h 4185920"/>
                  <a:gd name="connsiteX84" fmla="*/ 7165340 w 11737340"/>
                  <a:gd name="connsiteY84" fmla="*/ 3454400 h 4185920"/>
                  <a:gd name="connsiteX85" fmla="*/ 7287260 w 11737340"/>
                  <a:gd name="connsiteY85" fmla="*/ 3296920 h 4185920"/>
                  <a:gd name="connsiteX86" fmla="*/ 7338060 w 11737340"/>
                  <a:gd name="connsiteY86" fmla="*/ 3200400 h 4185920"/>
                  <a:gd name="connsiteX87" fmla="*/ 7383780 w 11737340"/>
                  <a:gd name="connsiteY87" fmla="*/ 3144520 h 4185920"/>
                  <a:gd name="connsiteX88" fmla="*/ 7444740 w 11737340"/>
                  <a:gd name="connsiteY88" fmla="*/ 3093720 h 4185920"/>
                  <a:gd name="connsiteX89" fmla="*/ 7513320 w 11737340"/>
                  <a:gd name="connsiteY89" fmla="*/ 3101340 h 4185920"/>
                  <a:gd name="connsiteX90" fmla="*/ 7576820 w 11737340"/>
                  <a:gd name="connsiteY90" fmla="*/ 3093720 h 4185920"/>
                  <a:gd name="connsiteX91" fmla="*/ 7729220 w 11737340"/>
                  <a:gd name="connsiteY91" fmla="*/ 3136900 h 4185920"/>
                  <a:gd name="connsiteX92" fmla="*/ 7833360 w 11737340"/>
                  <a:gd name="connsiteY92" fmla="*/ 3180080 h 4185920"/>
                  <a:gd name="connsiteX93" fmla="*/ 7967980 w 11737340"/>
                  <a:gd name="connsiteY93" fmla="*/ 3208020 h 4185920"/>
                  <a:gd name="connsiteX94" fmla="*/ 8161020 w 11737340"/>
                  <a:gd name="connsiteY94" fmla="*/ 3296920 h 4185920"/>
                  <a:gd name="connsiteX95" fmla="*/ 8293100 w 11737340"/>
                  <a:gd name="connsiteY95" fmla="*/ 3370580 h 4185920"/>
                  <a:gd name="connsiteX96" fmla="*/ 8371840 w 11737340"/>
                  <a:gd name="connsiteY96" fmla="*/ 3395980 h 4185920"/>
                  <a:gd name="connsiteX97" fmla="*/ 8468360 w 11737340"/>
                  <a:gd name="connsiteY97" fmla="*/ 3434080 h 4185920"/>
                  <a:gd name="connsiteX98" fmla="*/ 8582660 w 11737340"/>
                  <a:gd name="connsiteY98" fmla="*/ 3528060 h 4185920"/>
                  <a:gd name="connsiteX99" fmla="*/ 8641080 w 11737340"/>
                  <a:gd name="connsiteY99" fmla="*/ 3566160 h 4185920"/>
                  <a:gd name="connsiteX100" fmla="*/ 8702040 w 11737340"/>
                  <a:gd name="connsiteY100" fmla="*/ 3604260 h 4185920"/>
                  <a:gd name="connsiteX101" fmla="*/ 8763000 w 11737340"/>
                  <a:gd name="connsiteY101" fmla="*/ 3634740 h 4185920"/>
                  <a:gd name="connsiteX102" fmla="*/ 8846820 w 11737340"/>
                  <a:gd name="connsiteY102" fmla="*/ 3632200 h 4185920"/>
                  <a:gd name="connsiteX103" fmla="*/ 8968740 w 11737340"/>
                  <a:gd name="connsiteY103" fmla="*/ 3634740 h 4185920"/>
                  <a:gd name="connsiteX104" fmla="*/ 9060180 w 11737340"/>
                  <a:gd name="connsiteY104" fmla="*/ 3642360 h 4185920"/>
                  <a:gd name="connsiteX105" fmla="*/ 9151620 w 11737340"/>
                  <a:gd name="connsiteY105" fmla="*/ 3657600 h 4185920"/>
                  <a:gd name="connsiteX106" fmla="*/ 9230360 w 11737340"/>
                  <a:gd name="connsiteY106" fmla="*/ 3657600 h 4185920"/>
                  <a:gd name="connsiteX107" fmla="*/ 9331960 w 11737340"/>
                  <a:gd name="connsiteY107" fmla="*/ 3629660 h 4185920"/>
                  <a:gd name="connsiteX108" fmla="*/ 9433560 w 11737340"/>
                  <a:gd name="connsiteY108" fmla="*/ 3589020 h 4185920"/>
                  <a:gd name="connsiteX109" fmla="*/ 9535160 w 11737340"/>
                  <a:gd name="connsiteY109" fmla="*/ 3540760 h 4185920"/>
                  <a:gd name="connsiteX110" fmla="*/ 9646920 w 11737340"/>
                  <a:gd name="connsiteY110" fmla="*/ 3489960 h 4185920"/>
                  <a:gd name="connsiteX111" fmla="*/ 9784080 w 11737340"/>
                  <a:gd name="connsiteY111" fmla="*/ 3444240 h 4185920"/>
                  <a:gd name="connsiteX112" fmla="*/ 9860280 w 11737340"/>
                  <a:gd name="connsiteY112" fmla="*/ 3383280 h 4185920"/>
                  <a:gd name="connsiteX113" fmla="*/ 9921240 w 11737340"/>
                  <a:gd name="connsiteY113" fmla="*/ 3314700 h 4185920"/>
                  <a:gd name="connsiteX114" fmla="*/ 9997440 w 11737340"/>
                  <a:gd name="connsiteY114" fmla="*/ 3208020 h 4185920"/>
                  <a:gd name="connsiteX115" fmla="*/ 10043160 w 11737340"/>
                  <a:gd name="connsiteY115" fmla="*/ 3101340 h 4185920"/>
                  <a:gd name="connsiteX116" fmla="*/ 10104120 w 11737340"/>
                  <a:gd name="connsiteY116" fmla="*/ 3017520 h 4185920"/>
                  <a:gd name="connsiteX117" fmla="*/ 10157460 w 11737340"/>
                  <a:gd name="connsiteY117" fmla="*/ 2933700 h 4185920"/>
                  <a:gd name="connsiteX118" fmla="*/ 10218420 w 11737340"/>
                  <a:gd name="connsiteY118" fmla="*/ 2849880 h 4185920"/>
                  <a:gd name="connsiteX119" fmla="*/ 10294620 w 11737340"/>
                  <a:gd name="connsiteY119" fmla="*/ 2735580 h 4185920"/>
                  <a:gd name="connsiteX120" fmla="*/ 10347960 w 11737340"/>
                  <a:gd name="connsiteY120" fmla="*/ 2621280 h 4185920"/>
                  <a:gd name="connsiteX121" fmla="*/ 10431780 w 11737340"/>
                  <a:gd name="connsiteY121" fmla="*/ 2499360 h 4185920"/>
                  <a:gd name="connsiteX122" fmla="*/ 10500360 w 11737340"/>
                  <a:gd name="connsiteY122" fmla="*/ 2354580 h 4185920"/>
                  <a:gd name="connsiteX123" fmla="*/ 10553700 w 11737340"/>
                  <a:gd name="connsiteY123" fmla="*/ 2263140 h 4185920"/>
                  <a:gd name="connsiteX124" fmla="*/ 10584180 w 11737340"/>
                  <a:gd name="connsiteY124" fmla="*/ 2194560 h 4185920"/>
                  <a:gd name="connsiteX125" fmla="*/ 10624820 w 11737340"/>
                  <a:gd name="connsiteY125" fmla="*/ 2125980 h 4185920"/>
                  <a:gd name="connsiteX126" fmla="*/ 10675620 w 11737340"/>
                  <a:gd name="connsiteY126" fmla="*/ 2049780 h 4185920"/>
                  <a:gd name="connsiteX127" fmla="*/ 10690860 w 11737340"/>
                  <a:gd name="connsiteY127" fmla="*/ 1988820 h 4185920"/>
                  <a:gd name="connsiteX128" fmla="*/ 10713720 w 11737340"/>
                  <a:gd name="connsiteY128" fmla="*/ 1927860 h 4185920"/>
                  <a:gd name="connsiteX129" fmla="*/ 10767060 w 11737340"/>
                  <a:gd name="connsiteY129" fmla="*/ 1859280 h 4185920"/>
                  <a:gd name="connsiteX130" fmla="*/ 10873740 w 11737340"/>
                  <a:gd name="connsiteY130" fmla="*/ 1828800 h 4185920"/>
                  <a:gd name="connsiteX131" fmla="*/ 11079480 w 11737340"/>
                  <a:gd name="connsiteY131" fmla="*/ 1767840 h 4185920"/>
                  <a:gd name="connsiteX132" fmla="*/ 11247120 w 11737340"/>
                  <a:gd name="connsiteY132" fmla="*/ 1684020 h 4185920"/>
                  <a:gd name="connsiteX133" fmla="*/ 11407140 w 11737340"/>
                  <a:gd name="connsiteY133" fmla="*/ 1628140 h 4185920"/>
                  <a:gd name="connsiteX134" fmla="*/ 11490960 w 11737340"/>
                  <a:gd name="connsiteY134" fmla="*/ 1577340 h 4185920"/>
                  <a:gd name="connsiteX135" fmla="*/ 11635740 w 11737340"/>
                  <a:gd name="connsiteY135" fmla="*/ 1508760 h 4185920"/>
                  <a:gd name="connsiteX136" fmla="*/ 11737340 w 11737340"/>
                  <a:gd name="connsiteY136" fmla="*/ 1442720 h 4185920"/>
                  <a:gd name="connsiteX137" fmla="*/ 11620500 w 11737340"/>
                  <a:gd name="connsiteY137" fmla="*/ 1417320 h 4185920"/>
                  <a:gd name="connsiteX138" fmla="*/ 11567160 w 11737340"/>
                  <a:gd name="connsiteY138" fmla="*/ 1379220 h 4185920"/>
                  <a:gd name="connsiteX139" fmla="*/ 11498580 w 11737340"/>
                  <a:gd name="connsiteY139" fmla="*/ 1318260 h 4185920"/>
                  <a:gd name="connsiteX140" fmla="*/ 11468100 w 11737340"/>
                  <a:gd name="connsiteY140" fmla="*/ 1280160 h 4185920"/>
                  <a:gd name="connsiteX141" fmla="*/ 11442700 w 11737340"/>
                  <a:gd name="connsiteY141" fmla="*/ 1231900 h 4185920"/>
                  <a:gd name="connsiteX142" fmla="*/ 11384280 w 11737340"/>
                  <a:gd name="connsiteY142" fmla="*/ 1310640 h 4185920"/>
                  <a:gd name="connsiteX143" fmla="*/ 11353800 w 11737340"/>
                  <a:gd name="connsiteY143" fmla="*/ 1356360 h 4185920"/>
                  <a:gd name="connsiteX144" fmla="*/ 11224260 w 11737340"/>
                  <a:gd name="connsiteY144" fmla="*/ 1417320 h 4185920"/>
                  <a:gd name="connsiteX145" fmla="*/ 11109960 w 11737340"/>
                  <a:gd name="connsiteY145" fmla="*/ 1463040 h 4185920"/>
                  <a:gd name="connsiteX146" fmla="*/ 10911840 w 11737340"/>
                  <a:gd name="connsiteY146" fmla="*/ 1524000 h 4185920"/>
                  <a:gd name="connsiteX147" fmla="*/ 10774680 w 11737340"/>
                  <a:gd name="connsiteY147" fmla="*/ 1546860 h 4185920"/>
                  <a:gd name="connsiteX148" fmla="*/ 10675620 w 11737340"/>
                  <a:gd name="connsiteY148" fmla="*/ 1615440 h 4185920"/>
                  <a:gd name="connsiteX149" fmla="*/ 10568940 w 11737340"/>
                  <a:gd name="connsiteY149" fmla="*/ 1676400 h 4185920"/>
                  <a:gd name="connsiteX150" fmla="*/ 10485120 w 11737340"/>
                  <a:gd name="connsiteY150" fmla="*/ 1760220 h 4185920"/>
                  <a:gd name="connsiteX151" fmla="*/ 10454640 w 11737340"/>
                  <a:gd name="connsiteY151" fmla="*/ 1836420 h 4185920"/>
                  <a:gd name="connsiteX152" fmla="*/ 10416540 w 11737340"/>
                  <a:gd name="connsiteY152" fmla="*/ 1927860 h 4185920"/>
                  <a:gd name="connsiteX153" fmla="*/ 10401300 w 11737340"/>
                  <a:gd name="connsiteY153" fmla="*/ 2004060 h 4185920"/>
                  <a:gd name="connsiteX154" fmla="*/ 10363200 w 11737340"/>
                  <a:gd name="connsiteY154" fmla="*/ 2095500 h 4185920"/>
                  <a:gd name="connsiteX155" fmla="*/ 10317480 w 11737340"/>
                  <a:gd name="connsiteY155" fmla="*/ 2225040 h 4185920"/>
                  <a:gd name="connsiteX156" fmla="*/ 10287000 w 11737340"/>
                  <a:gd name="connsiteY156" fmla="*/ 2346960 h 4185920"/>
                  <a:gd name="connsiteX157" fmla="*/ 10218420 w 11737340"/>
                  <a:gd name="connsiteY157" fmla="*/ 2499360 h 4185920"/>
                  <a:gd name="connsiteX158" fmla="*/ 10134600 w 11737340"/>
                  <a:gd name="connsiteY158" fmla="*/ 2621280 h 4185920"/>
                  <a:gd name="connsiteX159" fmla="*/ 10043160 w 11737340"/>
                  <a:gd name="connsiteY159" fmla="*/ 2735580 h 4185920"/>
                  <a:gd name="connsiteX160" fmla="*/ 9974580 w 11737340"/>
                  <a:gd name="connsiteY160" fmla="*/ 2857500 h 4185920"/>
                  <a:gd name="connsiteX161" fmla="*/ 9906000 w 11737340"/>
                  <a:gd name="connsiteY161" fmla="*/ 2941320 h 4185920"/>
                  <a:gd name="connsiteX162" fmla="*/ 9860280 w 11737340"/>
                  <a:gd name="connsiteY162" fmla="*/ 3032760 h 4185920"/>
                  <a:gd name="connsiteX163" fmla="*/ 9806940 w 11737340"/>
                  <a:gd name="connsiteY163" fmla="*/ 3116580 h 4185920"/>
                  <a:gd name="connsiteX164" fmla="*/ 9715500 w 11737340"/>
                  <a:gd name="connsiteY164" fmla="*/ 3208020 h 4185920"/>
                  <a:gd name="connsiteX165" fmla="*/ 9616440 w 11737340"/>
                  <a:gd name="connsiteY165" fmla="*/ 3261360 h 4185920"/>
                  <a:gd name="connsiteX166" fmla="*/ 9532620 w 11737340"/>
                  <a:gd name="connsiteY166" fmla="*/ 3329940 h 4185920"/>
                  <a:gd name="connsiteX167" fmla="*/ 9471660 w 11737340"/>
                  <a:gd name="connsiteY167" fmla="*/ 3375660 h 4185920"/>
                  <a:gd name="connsiteX168" fmla="*/ 9410700 w 11737340"/>
                  <a:gd name="connsiteY168" fmla="*/ 3429000 h 4185920"/>
                  <a:gd name="connsiteX169" fmla="*/ 9288780 w 11737340"/>
                  <a:gd name="connsiteY169" fmla="*/ 3436620 h 4185920"/>
                  <a:gd name="connsiteX170" fmla="*/ 9166860 w 11737340"/>
                  <a:gd name="connsiteY170" fmla="*/ 3444240 h 4185920"/>
                  <a:gd name="connsiteX171" fmla="*/ 9029700 w 11737340"/>
                  <a:gd name="connsiteY171" fmla="*/ 3413760 h 4185920"/>
                  <a:gd name="connsiteX172" fmla="*/ 8823960 w 11737340"/>
                  <a:gd name="connsiteY172" fmla="*/ 3360420 h 4185920"/>
                  <a:gd name="connsiteX173" fmla="*/ 8679180 w 11737340"/>
                  <a:gd name="connsiteY173" fmla="*/ 3329940 h 4185920"/>
                  <a:gd name="connsiteX174" fmla="*/ 8572500 w 11737340"/>
                  <a:gd name="connsiteY174" fmla="*/ 3276600 h 4185920"/>
                  <a:gd name="connsiteX175" fmla="*/ 8465820 w 11737340"/>
                  <a:gd name="connsiteY175" fmla="*/ 3215640 h 4185920"/>
                  <a:gd name="connsiteX176" fmla="*/ 8321040 w 11737340"/>
                  <a:gd name="connsiteY176" fmla="*/ 3177540 h 4185920"/>
                  <a:gd name="connsiteX177" fmla="*/ 8199120 w 11737340"/>
                  <a:gd name="connsiteY177" fmla="*/ 3131820 h 4185920"/>
                  <a:gd name="connsiteX178" fmla="*/ 8069580 w 11737340"/>
                  <a:gd name="connsiteY178" fmla="*/ 3078480 h 4185920"/>
                  <a:gd name="connsiteX179" fmla="*/ 7917180 w 11737340"/>
                  <a:gd name="connsiteY179" fmla="*/ 2994660 h 4185920"/>
                  <a:gd name="connsiteX180" fmla="*/ 7787640 w 11737340"/>
                  <a:gd name="connsiteY180" fmla="*/ 2971800 h 4185920"/>
                  <a:gd name="connsiteX181" fmla="*/ 7719060 w 11737340"/>
                  <a:gd name="connsiteY181" fmla="*/ 2933700 h 4185920"/>
                  <a:gd name="connsiteX182" fmla="*/ 7612380 w 11737340"/>
                  <a:gd name="connsiteY182" fmla="*/ 2903220 h 4185920"/>
                  <a:gd name="connsiteX183" fmla="*/ 7566660 w 11737340"/>
                  <a:gd name="connsiteY183" fmla="*/ 2887980 h 4185920"/>
                  <a:gd name="connsiteX184" fmla="*/ 7551420 w 11737340"/>
                  <a:gd name="connsiteY184" fmla="*/ 2849880 h 4185920"/>
                  <a:gd name="connsiteX185" fmla="*/ 7533640 w 11737340"/>
                  <a:gd name="connsiteY185" fmla="*/ 2788920 h 4185920"/>
                  <a:gd name="connsiteX186" fmla="*/ 7475220 w 11737340"/>
                  <a:gd name="connsiteY186" fmla="*/ 2857500 h 4185920"/>
                  <a:gd name="connsiteX187" fmla="*/ 7414260 w 11737340"/>
                  <a:gd name="connsiteY187" fmla="*/ 2887980 h 4185920"/>
                  <a:gd name="connsiteX188" fmla="*/ 7345680 w 11737340"/>
                  <a:gd name="connsiteY188" fmla="*/ 2971800 h 4185920"/>
                  <a:gd name="connsiteX189" fmla="*/ 7315200 w 11737340"/>
                  <a:gd name="connsiteY189" fmla="*/ 2994660 h 4185920"/>
                  <a:gd name="connsiteX190" fmla="*/ 7261860 w 11737340"/>
                  <a:gd name="connsiteY190" fmla="*/ 3009900 h 4185920"/>
                  <a:gd name="connsiteX191" fmla="*/ 7193280 w 11737340"/>
                  <a:gd name="connsiteY191" fmla="*/ 3025140 h 4185920"/>
                  <a:gd name="connsiteX192" fmla="*/ 7155180 w 11737340"/>
                  <a:gd name="connsiteY192" fmla="*/ 3078480 h 4185920"/>
                  <a:gd name="connsiteX193" fmla="*/ 7109460 w 11737340"/>
                  <a:gd name="connsiteY193" fmla="*/ 3154680 h 4185920"/>
                  <a:gd name="connsiteX194" fmla="*/ 7048500 w 11737340"/>
                  <a:gd name="connsiteY194" fmla="*/ 3246120 h 4185920"/>
                  <a:gd name="connsiteX195" fmla="*/ 6995160 w 11737340"/>
                  <a:gd name="connsiteY195" fmla="*/ 3307080 h 4185920"/>
                  <a:gd name="connsiteX196" fmla="*/ 6972300 w 11737340"/>
                  <a:gd name="connsiteY196" fmla="*/ 3352800 h 4185920"/>
                  <a:gd name="connsiteX197" fmla="*/ 6949440 w 11737340"/>
                  <a:gd name="connsiteY197" fmla="*/ 3413760 h 4185920"/>
                  <a:gd name="connsiteX198" fmla="*/ 6949440 w 11737340"/>
                  <a:gd name="connsiteY198" fmla="*/ 3413760 h 4185920"/>
                  <a:gd name="connsiteX199" fmla="*/ 6911340 w 11737340"/>
                  <a:gd name="connsiteY199" fmla="*/ 3474720 h 4185920"/>
                  <a:gd name="connsiteX200" fmla="*/ 6888480 w 11737340"/>
                  <a:gd name="connsiteY200" fmla="*/ 3505200 h 4185920"/>
                  <a:gd name="connsiteX201" fmla="*/ 6819900 w 11737340"/>
                  <a:gd name="connsiteY201" fmla="*/ 3566160 h 4185920"/>
                  <a:gd name="connsiteX202" fmla="*/ 6731000 w 11737340"/>
                  <a:gd name="connsiteY202" fmla="*/ 3599180 h 4185920"/>
                  <a:gd name="connsiteX203" fmla="*/ 6675120 w 11737340"/>
                  <a:gd name="connsiteY203" fmla="*/ 3657600 h 4185920"/>
                  <a:gd name="connsiteX204" fmla="*/ 6629400 w 11737340"/>
                  <a:gd name="connsiteY204" fmla="*/ 3718560 h 4185920"/>
                  <a:gd name="connsiteX205" fmla="*/ 6576060 w 11737340"/>
                  <a:gd name="connsiteY205" fmla="*/ 3779520 h 4185920"/>
                  <a:gd name="connsiteX206" fmla="*/ 6484620 w 11737340"/>
                  <a:gd name="connsiteY206" fmla="*/ 3817620 h 4185920"/>
                  <a:gd name="connsiteX207" fmla="*/ 6400800 w 11737340"/>
                  <a:gd name="connsiteY207" fmla="*/ 3832860 h 4185920"/>
                  <a:gd name="connsiteX208" fmla="*/ 6263640 w 11737340"/>
                  <a:gd name="connsiteY208" fmla="*/ 3870960 h 4185920"/>
                  <a:gd name="connsiteX209" fmla="*/ 6126480 w 11737340"/>
                  <a:gd name="connsiteY209" fmla="*/ 3901440 h 4185920"/>
                  <a:gd name="connsiteX210" fmla="*/ 6027420 w 11737340"/>
                  <a:gd name="connsiteY210" fmla="*/ 3916680 h 4185920"/>
                  <a:gd name="connsiteX211" fmla="*/ 5890260 w 11737340"/>
                  <a:gd name="connsiteY211" fmla="*/ 3878580 h 4185920"/>
                  <a:gd name="connsiteX212" fmla="*/ 5821680 w 11737340"/>
                  <a:gd name="connsiteY212" fmla="*/ 3863340 h 4185920"/>
                  <a:gd name="connsiteX213" fmla="*/ 5737860 w 11737340"/>
                  <a:gd name="connsiteY213" fmla="*/ 3825240 h 4185920"/>
                  <a:gd name="connsiteX214" fmla="*/ 5638800 w 11737340"/>
                  <a:gd name="connsiteY214" fmla="*/ 3794760 h 4185920"/>
                  <a:gd name="connsiteX215" fmla="*/ 5524500 w 11737340"/>
                  <a:gd name="connsiteY215" fmla="*/ 3756660 h 4185920"/>
                  <a:gd name="connsiteX216" fmla="*/ 5448300 w 11737340"/>
                  <a:gd name="connsiteY216" fmla="*/ 3718560 h 4185920"/>
                  <a:gd name="connsiteX217" fmla="*/ 5349240 w 11737340"/>
                  <a:gd name="connsiteY217" fmla="*/ 3657600 h 4185920"/>
                  <a:gd name="connsiteX218" fmla="*/ 5295900 w 11737340"/>
                  <a:gd name="connsiteY218" fmla="*/ 3619500 h 4185920"/>
                  <a:gd name="connsiteX219" fmla="*/ 5234940 w 11737340"/>
                  <a:gd name="connsiteY219" fmla="*/ 3596640 h 4185920"/>
                  <a:gd name="connsiteX220" fmla="*/ 5135880 w 11737340"/>
                  <a:gd name="connsiteY220" fmla="*/ 3550920 h 4185920"/>
                  <a:gd name="connsiteX221" fmla="*/ 5059680 w 11737340"/>
                  <a:gd name="connsiteY221" fmla="*/ 3505200 h 4185920"/>
                  <a:gd name="connsiteX222" fmla="*/ 5029200 w 11737340"/>
                  <a:gd name="connsiteY222" fmla="*/ 3482340 h 4185920"/>
                  <a:gd name="connsiteX223" fmla="*/ 4960620 w 11737340"/>
                  <a:gd name="connsiteY223" fmla="*/ 3413760 h 4185920"/>
                  <a:gd name="connsiteX224" fmla="*/ 4876800 w 11737340"/>
                  <a:gd name="connsiteY224" fmla="*/ 3299460 h 4185920"/>
                  <a:gd name="connsiteX225" fmla="*/ 4808220 w 11737340"/>
                  <a:gd name="connsiteY225" fmla="*/ 3200400 h 4185920"/>
                  <a:gd name="connsiteX226" fmla="*/ 4777740 w 11737340"/>
                  <a:gd name="connsiteY226" fmla="*/ 3147060 h 4185920"/>
                  <a:gd name="connsiteX227" fmla="*/ 4724400 w 11737340"/>
                  <a:gd name="connsiteY227" fmla="*/ 3108960 h 4185920"/>
                  <a:gd name="connsiteX228" fmla="*/ 4648200 w 11737340"/>
                  <a:gd name="connsiteY228" fmla="*/ 3063240 h 4185920"/>
                  <a:gd name="connsiteX229" fmla="*/ 4533900 w 11737340"/>
                  <a:gd name="connsiteY229" fmla="*/ 2979420 h 4185920"/>
                  <a:gd name="connsiteX230" fmla="*/ 4427220 w 11737340"/>
                  <a:gd name="connsiteY230" fmla="*/ 2941320 h 4185920"/>
                  <a:gd name="connsiteX231" fmla="*/ 4366260 w 11737340"/>
                  <a:gd name="connsiteY231" fmla="*/ 2903220 h 4185920"/>
                  <a:gd name="connsiteX232" fmla="*/ 4244340 w 11737340"/>
                  <a:gd name="connsiteY232" fmla="*/ 2842260 h 4185920"/>
                  <a:gd name="connsiteX233" fmla="*/ 4145280 w 11737340"/>
                  <a:gd name="connsiteY233" fmla="*/ 2811780 h 4185920"/>
                  <a:gd name="connsiteX234" fmla="*/ 4038600 w 11737340"/>
                  <a:gd name="connsiteY234" fmla="*/ 2804160 h 4185920"/>
                  <a:gd name="connsiteX235" fmla="*/ 3954780 w 11737340"/>
                  <a:gd name="connsiteY235" fmla="*/ 2819400 h 4185920"/>
                  <a:gd name="connsiteX236" fmla="*/ 3863340 w 11737340"/>
                  <a:gd name="connsiteY236" fmla="*/ 2804160 h 4185920"/>
                  <a:gd name="connsiteX237" fmla="*/ 3741420 w 11737340"/>
                  <a:gd name="connsiteY237" fmla="*/ 2781300 h 4185920"/>
                  <a:gd name="connsiteX238" fmla="*/ 3649980 w 11737340"/>
                  <a:gd name="connsiteY238" fmla="*/ 2743200 h 4185920"/>
                  <a:gd name="connsiteX239" fmla="*/ 3573780 w 11737340"/>
                  <a:gd name="connsiteY239" fmla="*/ 2674620 h 4185920"/>
                  <a:gd name="connsiteX240" fmla="*/ 3482340 w 11737340"/>
                  <a:gd name="connsiteY240" fmla="*/ 2621280 h 4185920"/>
                  <a:gd name="connsiteX241" fmla="*/ 3436620 w 11737340"/>
                  <a:gd name="connsiteY241" fmla="*/ 2552700 h 4185920"/>
                  <a:gd name="connsiteX242" fmla="*/ 3329940 w 11737340"/>
                  <a:gd name="connsiteY242" fmla="*/ 2423160 h 4185920"/>
                  <a:gd name="connsiteX243" fmla="*/ 3261360 w 11737340"/>
                  <a:gd name="connsiteY243" fmla="*/ 2324100 h 4185920"/>
                  <a:gd name="connsiteX244" fmla="*/ 3131820 w 11737340"/>
                  <a:gd name="connsiteY244" fmla="*/ 2209800 h 4185920"/>
                  <a:gd name="connsiteX245" fmla="*/ 3040380 w 11737340"/>
                  <a:gd name="connsiteY245" fmla="*/ 2141220 h 4185920"/>
                  <a:gd name="connsiteX246" fmla="*/ 2910840 w 11737340"/>
                  <a:gd name="connsiteY246" fmla="*/ 2034540 h 4185920"/>
                  <a:gd name="connsiteX247" fmla="*/ 2849880 w 11737340"/>
                  <a:gd name="connsiteY247" fmla="*/ 1958340 h 4185920"/>
                  <a:gd name="connsiteX248" fmla="*/ 2743200 w 11737340"/>
                  <a:gd name="connsiteY248" fmla="*/ 1889760 h 4185920"/>
                  <a:gd name="connsiteX249" fmla="*/ 2659380 w 11737340"/>
                  <a:gd name="connsiteY249" fmla="*/ 1844040 h 4185920"/>
                  <a:gd name="connsiteX250" fmla="*/ 2575560 w 11737340"/>
                  <a:gd name="connsiteY250" fmla="*/ 1744980 h 4185920"/>
                  <a:gd name="connsiteX251" fmla="*/ 2468880 w 11737340"/>
                  <a:gd name="connsiteY251" fmla="*/ 1645920 h 4185920"/>
                  <a:gd name="connsiteX252" fmla="*/ 2400300 w 11737340"/>
                  <a:gd name="connsiteY252" fmla="*/ 1607820 h 4185920"/>
                  <a:gd name="connsiteX253" fmla="*/ 2263140 w 11737340"/>
                  <a:gd name="connsiteY253" fmla="*/ 1501140 h 4185920"/>
                  <a:gd name="connsiteX254" fmla="*/ 2171700 w 11737340"/>
                  <a:gd name="connsiteY254" fmla="*/ 1432560 h 4185920"/>
                  <a:gd name="connsiteX255" fmla="*/ 2087880 w 11737340"/>
                  <a:gd name="connsiteY255" fmla="*/ 1363980 h 4185920"/>
                  <a:gd name="connsiteX256" fmla="*/ 1950720 w 11737340"/>
                  <a:gd name="connsiteY256" fmla="*/ 1272540 h 4185920"/>
                  <a:gd name="connsiteX257" fmla="*/ 1805940 w 11737340"/>
                  <a:gd name="connsiteY257" fmla="*/ 1135380 h 4185920"/>
                  <a:gd name="connsiteX258" fmla="*/ 1729740 w 11737340"/>
                  <a:gd name="connsiteY258" fmla="*/ 1089660 h 4185920"/>
                  <a:gd name="connsiteX259" fmla="*/ 1668780 w 11737340"/>
                  <a:gd name="connsiteY259" fmla="*/ 1043940 h 4185920"/>
                  <a:gd name="connsiteX260" fmla="*/ 1592580 w 11737340"/>
                  <a:gd name="connsiteY260" fmla="*/ 990600 h 4185920"/>
                  <a:gd name="connsiteX261" fmla="*/ 1470660 w 11737340"/>
                  <a:gd name="connsiteY261" fmla="*/ 891540 h 4185920"/>
                  <a:gd name="connsiteX262" fmla="*/ 1386840 w 11737340"/>
                  <a:gd name="connsiteY262" fmla="*/ 845820 h 4185920"/>
                  <a:gd name="connsiteX263" fmla="*/ 1318260 w 11737340"/>
                  <a:gd name="connsiteY263" fmla="*/ 784860 h 4185920"/>
                  <a:gd name="connsiteX264" fmla="*/ 1264920 w 11737340"/>
                  <a:gd name="connsiteY264" fmla="*/ 723900 h 4185920"/>
                  <a:gd name="connsiteX265" fmla="*/ 1181100 w 11737340"/>
                  <a:gd name="connsiteY265" fmla="*/ 647700 h 4185920"/>
                  <a:gd name="connsiteX266" fmla="*/ 1089660 w 11737340"/>
                  <a:gd name="connsiteY266" fmla="*/ 624840 h 4185920"/>
                  <a:gd name="connsiteX267" fmla="*/ 1021080 w 11737340"/>
                  <a:gd name="connsiteY267" fmla="*/ 586740 h 4185920"/>
                  <a:gd name="connsiteX268" fmla="*/ 937260 w 11737340"/>
                  <a:gd name="connsiteY268" fmla="*/ 548640 h 4185920"/>
                  <a:gd name="connsiteX269" fmla="*/ 830580 w 11737340"/>
                  <a:gd name="connsiteY269" fmla="*/ 510540 h 4185920"/>
                  <a:gd name="connsiteX270" fmla="*/ 754380 w 11737340"/>
                  <a:gd name="connsiteY270" fmla="*/ 457200 h 4185920"/>
                  <a:gd name="connsiteX271" fmla="*/ 708660 w 11737340"/>
                  <a:gd name="connsiteY271" fmla="*/ 419100 h 4185920"/>
                  <a:gd name="connsiteX272" fmla="*/ 609600 w 11737340"/>
                  <a:gd name="connsiteY272" fmla="*/ 396240 h 4185920"/>
                  <a:gd name="connsiteX273" fmla="*/ 548640 w 11737340"/>
                  <a:gd name="connsiteY273" fmla="*/ 320040 h 4185920"/>
                  <a:gd name="connsiteX274" fmla="*/ 510540 w 11737340"/>
                  <a:gd name="connsiteY274" fmla="*/ 251460 h 4185920"/>
                  <a:gd name="connsiteX275" fmla="*/ 464820 w 11737340"/>
                  <a:gd name="connsiteY275" fmla="*/ 190500 h 4185920"/>
                  <a:gd name="connsiteX276" fmla="*/ 411480 w 11737340"/>
                  <a:gd name="connsiteY276" fmla="*/ 137160 h 4185920"/>
                  <a:gd name="connsiteX277" fmla="*/ 373380 w 11737340"/>
                  <a:gd name="connsiteY277" fmla="*/ 45720 h 4185920"/>
                  <a:gd name="connsiteX278" fmla="*/ 342900 w 11737340"/>
                  <a:gd name="connsiteY278" fmla="*/ 0 h 4185920"/>
                  <a:gd name="connsiteX279" fmla="*/ 327660 w 11737340"/>
                  <a:gd name="connsiteY279" fmla="*/ 60960 h 4185920"/>
                  <a:gd name="connsiteX280" fmla="*/ 289560 w 11737340"/>
                  <a:gd name="connsiteY280" fmla="*/ 91440 h 4185920"/>
                  <a:gd name="connsiteX281" fmla="*/ 236220 w 11737340"/>
                  <a:gd name="connsiteY281" fmla="*/ 114300 h 4185920"/>
                  <a:gd name="connsiteX282" fmla="*/ 198120 w 11737340"/>
                  <a:gd name="connsiteY282" fmla="*/ 175260 h 4185920"/>
                  <a:gd name="connsiteX283" fmla="*/ 175260 w 11737340"/>
                  <a:gd name="connsiteY283" fmla="*/ 228600 h 4185920"/>
                  <a:gd name="connsiteX284" fmla="*/ 114300 w 11737340"/>
                  <a:gd name="connsiteY284" fmla="*/ 236220 h 4185920"/>
                  <a:gd name="connsiteX285" fmla="*/ 45720 w 11737340"/>
                  <a:gd name="connsiteY285" fmla="*/ 251460 h 4185920"/>
                  <a:gd name="connsiteX286" fmla="*/ 0 w 11737340"/>
                  <a:gd name="connsiteY286" fmla="*/ 281940 h 4185920"/>
                  <a:gd name="connsiteX287" fmla="*/ 68580 w 11737340"/>
                  <a:gd name="connsiteY287" fmla="*/ 320040 h 4185920"/>
                  <a:gd name="connsiteX0" fmla="*/ 68580 w 11737340"/>
                  <a:gd name="connsiteY0" fmla="*/ 320040 h 4185920"/>
                  <a:gd name="connsiteX1" fmla="*/ 121920 w 11737340"/>
                  <a:gd name="connsiteY1" fmla="*/ 381000 h 4185920"/>
                  <a:gd name="connsiteX2" fmla="*/ 198120 w 11737340"/>
                  <a:gd name="connsiteY2" fmla="*/ 419100 h 4185920"/>
                  <a:gd name="connsiteX3" fmla="*/ 320040 w 11737340"/>
                  <a:gd name="connsiteY3" fmla="*/ 510540 h 4185920"/>
                  <a:gd name="connsiteX4" fmla="*/ 411480 w 11737340"/>
                  <a:gd name="connsiteY4" fmla="*/ 563880 h 4185920"/>
                  <a:gd name="connsiteX5" fmla="*/ 472440 w 11737340"/>
                  <a:gd name="connsiteY5" fmla="*/ 632460 h 4185920"/>
                  <a:gd name="connsiteX6" fmla="*/ 601980 w 11737340"/>
                  <a:gd name="connsiteY6" fmla="*/ 708660 h 4185920"/>
                  <a:gd name="connsiteX7" fmla="*/ 739140 w 11737340"/>
                  <a:gd name="connsiteY7" fmla="*/ 784860 h 4185920"/>
                  <a:gd name="connsiteX8" fmla="*/ 861060 w 11737340"/>
                  <a:gd name="connsiteY8" fmla="*/ 868680 h 4185920"/>
                  <a:gd name="connsiteX9" fmla="*/ 944880 w 11737340"/>
                  <a:gd name="connsiteY9" fmla="*/ 952500 h 4185920"/>
                  <a:gd name="connsiteX10" fmla="*/ 1021080 w 11737340"/>
                  <a:gd name="connsiteY10" fmla="*/ 1005840 h 4185920"/>
                  <a:gd name="connsiteX11" fmla="*/ 1097280 w 11737340"/>
                  <a:gd name="connsiteY11" fmla="*/ 1043940 h 4185920"/>
                  <a:gd name="connsiteX12" fmla="*/ 1181100 w 11737340"/>
                  <a:gd name="connsiteY12" fmla="*/ 1104900 h 4185920"/>
                  <a:gd name="connsiteX13" fmla="*/ 1249680 w 11737340"/>
                  <a:gd name="connsiteY13" fmla="*/ 1150620 h 4185920"/>
                  <a:gd name="connsiteX14" fmla="*/ 1341120 w 11737340"/>
                  <a:gd name="connsiteY14" fmla="*/ 1196340 h 4185920"/>
                  <a:gd name="connsiteX15" fmla="*/ 1417320 w 11737340"/>
                  <a:gd name="connsiteY15" fmla="*/ 1257300 h 4185920"/>
                  <a:gd name="connsiteX16" fmla="*/ 1493520 w 11737340"/>
                  <a:gd name="connsiteY16" fmla="*/ 1333500 h 4185920"/>
                  <a:gd name="connsiteX17" fmla="*/ 1569720 w 11737340"/>
                  <a:gd name="connsiteY17" fmla="*/ 1356360 h 4185920"/>
                  <a:gd name="connsiteX18" fmla="*/ 1684020 w 11737340"/>
                  <a:gd name="connsiteY18" fmla="*/ 1424940 h 4185920"/>
                  <a:gd name="connsiteX19" fmla="*/ 1729740 w 11737340"/>
                  <a:gd name="connsiteY19" fmla="*/ 1485900 h 4185920"/>
                  <a:gd name="connsiteX20" fmla="*/ 1844040 w 11737340"/>
                  <a:gd name="connsiteY20" fmla="*/ 1569720 h 4185920"/>
                  <a:gd name="connsiteX21" fmla="*/ 1935480 w 11737340"/>
                  <a:gd name="connsiteY21" fmla="*/ 1615440 h 4185920"/>
                  <a:gd name="connsiteX22" fmla="*/ 2049780 w 11737340"/>
                  <a:gd name="connsiteY22" fmla="*/ 1691640 h 4185920"/>
                  <a:gd name="connsiteX23" fmla="*/ 2133600 w 11737340"/>
                  <a:gd name="connsiteY23" fmla="*/ 1729740 h 4185920"/>
                  <a:gd name="connsiteX24" fmla="*/ 2202180 w 11737340"/>
                  <a:gd name="connsiteY24" fmla="*/ 1805940 h 4185920"/>
                  <a:gd name="connsiteX25" fmla="*/ 2255520 w 11737340"/>
                  <a:gd name="connsiteY25" fmla="*/ 1821180 h 4185920"/>
                  <a:gd name="connsiteX26" fmla="*/ 2316480 w 11737340"/>
                  <a:gd name="connsiteY26" fmla="*/ 1866900 h 4185920"/>
                  <a:gd name="connsiteX27" fmla="*/ 2423160 w 11737340"/>
                  <a:gd name="connsiteY27" fmla="*/ 2004060 h 4185920"/>
                  <a:gd name="connsiteX28" fmla="*/ 2476500 w 11737340"/>
                  <a:gd name="connsiteY28" fmla="*/ 2087880 h 4185920"/>
                  <a:gd name="connsiteX29" fmla="*/ 2567940 w 11737340"/>
                  <a:gd name="connsiteY29" fmla="*/ 2148840 h 4185920"/>
                  <a:gd name="connsiteX30" fmla="*/ 2682240 w 11737340"/>
                  <a:gd name="connsiteY30" fmla="*/ 2186940 h 4185920"/>
                  <a:gd name="connsiteX31" fmla="*/ 2743200 w 11737340"/>
                  <a:gd name="connsiteY31" fmla="*/ 2209800 h 4185920"/>
                  <a:gd name="connsiteX32" fmla="*/ 2811780 w 11737340"/>
                  <a:gd name="connsiteY32" fmla="*/ 2247900 h 4185920"/>
                  <a:gd name="connsiteX33" fmla="*/ 2887980 w 11737340"/>
                  <a:gd name="connsiteY33" fmla="*/ 2301240 h 4185920"/>
                  <a:gd name="connsiteX34" fmla="*/ 2979420 w 11737340"/>
                  <a:gd name="connsiteY34" fmla="*/ 2385060 h 4185920"/>
                  <a:gd name="connsiteX35" fmla="*/ 3055620 w 11737340"/>
                  <a:gd name="connsiteY35" fmla="*/ 2461260 h 4185920"/>
                  <a:gd name="connsiteX36" fmla="*/ 3139440 w 11737340"/>
                  <a:gd name="connsiteY36" fmla="*/ 2537460 h 4185920"/>
                  <a:gd name="connsiteX37" fmla="*/ 3261360 w 11737340"/>
                  <a:gd name="connsiteY37" fmla="*/ 2628900 h 4185920"/>
                  <a:gd name="connsiteX38" fmla="*/ 3345180 w 11737340"/>
                  <a:gd name="connsiteY38" fmla="*/ 2720340 h 4185920"/>
                  <a:gd name="connsiteX39" fmla="*/ 3444240 w 11737340"/>
                  <a:gd name="connsiteY39" fmla="*/ 2796540 h 4185920"/>
                  <a:gd name="connsiteX40" fmla="*/ 3558540 w 11737340"/>
                  <a:gd name="connsiteY40" fmla="*/ 2872740 h 4185920"/>
                  <a:gd name="connsiteX41" fmla="*/ 3619500 w 11737340"/>
                  <a:gd name="connsiteY41" fmla="*/ 2979420 h 4185920"/>
                  <a:gd name="connsiteX42" fmla="*/ 3619500 w 11737340"/>
                  <a:gd name="connsiteY42" fmla="*/ 2979420 h 4185920"/>
                  <a:gd name="connsiteX43" fmla="*/ 3649980 w 11737340"/>
                  <a:gd name="connsiteY43" fmla="*/ 3048000 h 4185920"/>
                  <a:gd name="connsiteX44" fmla="*/ 3703320 w 11737340"/>
                  <a:gd name="connsiteY44" fmla="*/ 3086100 h 4185920"/>
                  <a:gd name="connsiteX45" fmla="*/ 3764280 w 11737340"/>
                  <a:gd name="connsiteY45" fmla="*/ 3063240 h 4185920"/>
                  <a:gd name="connsiteX46" fmla="*/ 3848100 w 11737340"/>
                  <a:gd name="connsiteY46" fmla="*/ 3025140 h 4185920"/>
                  <a:gd name="connsiteX47" fmla="*/ 3916680 w 11737340"/>
                  <a:gd name="connsiteY47" fmla="*/ 3032760 h 4185920"/>
                  <a:gd name="connsiteX48" fmla="*/ 4030980 w 11737340"/>
                  <a:gd name="connsiteY48" fmla="*/ 3063240 h 4185920"/>
                  <a:gd name="connsiteX49" fmla="*/ 4137660 w 11737340"/>
                  <a:gd name="connsiteY49" fmla="*/ 3101340 h 4185920"/>
                  <a:gd name="connsiteX50" fmla="*/ 4259580 w 11737340"/>
                  <a:gd name="connsiteY50" fmla="*/ 3147060 h 4185920"/>
                  <a:gd name="connsiteX51" fmla="*/ 4381500 w 11737340"/>
                  <a:gd name="connsiteY51" fmla="*/ 3192780 h 4185920"/>
                  <a:gd name="connsiteX52" fmla="*/ 4526280 w 11737340"/>
                  <a:gd name="connsiteY52" fmla="*/ 3276600 h 4185920"/>
                  <a:gd name="connsiteX53" fmla="*/ 4587240 w 11737340"/>
                  <a:gd name="connsiteY53" fmla="*/ 3299460 h 4185920"/>
                  <a:gd name="connsiteX54" fmla="*/ 4610100 w 11737340"/>
                  <a:gd name="connsiteY54" fmla="*/ 3352800 h 4185920"/>
                  <a:gd name="connsiteX55" fmla="*/ 4648200 w 11737340"/>
                  <a:gd name="connsiteY55" fmla="*/ 3436620 h 4185920"/>
                  <a:gd name="connsiteX56" fmla="*/ 4671060 w 11737340"/>
                  <a:gd name="connsiteY56" fmla="*/ 3520440 h 4185920"/>
                  <a:gd name="connsiteX57" fmla="*/ 4678680 w 11737340"/>
                  <a:gd name="connsiteY57" fmla="*/ 3589020 h 4185920"/>
                  <a:gd name="connsiteX58" fmla="*/ 4686300 w 11737340"/>
                  <a:gd name="connsiteY58" fmla="*/ 3649980 h 4185920"/>
                  <a:gd name="connsiteX59" fmla="*/ 4724400 w 11737340"/>
                  <a:gd name="connsiteY59" fmla="*/ 3680460 h 4185920"/>
                  <a:gd name="connsiteX60" fmla="*/ 4785360 w 11737340"/>
                  <a:gd name="connsiteY60" fmla="*/ 3672840 h 4185920"/>
                  <a:gd name="connsiteX61" fmla="*/ 4869180 w 11737340"/>
                  <a:gd name="connsiteY61" fmla="*/ 3703320 h 4185920"/>
                  <a:gd name="connsiteX62" fmla="*/ 4914900 w 11737340"/>
                  <a:gd name="connsiteY62" fmla="*/ 3756660 h 4185920"/>
                  <a:gd name="connsiteX63" fmla="*/ 5105400 w 11737340"/>
                  <a:gd name="connsiteY63" fmla="*/ 3832860 h 4185920"/>
                  <a:gd name="connsiteX64" fmla="*/ 5173980 w 11737340"/>
                  <a:gd name="connsiteY64" fmla="*/ 3886200 h 4185920"/>
                  <a:gd name="connsiteX65" fmla="*/ 5242560 w 11737340"/>
                  <a:gd name="connsiteY65" fmla="*/ 3924300 h 4185920"/>
                  <a:gd name="connsiteX66" fmla="*/ 5364480 w 11737340"/>
                  <a:gd name="connsiteY66" fmla="*/ 3962400 h 4185920"/>
                  <a:gd name="connsiteX67" fmla="*/ 5516880 w 11737340"/>
                  <a:gd name="connsiteY67" fmla="*/ 4046220 h 4185920"/>
                  <a:gd name="connsiteX68" fmla="*/ 5585460 w 11737340"/>
                  <a:gd name="connsiteY68" fmla="*/ 4099560 h 4185920"/>
                  <a:gd name="connsiteX69" fmla="*/ 5661660 w 11737340"/>
                  <a:gd name="connsiteY69" fmla="*/ 4122420 h 4185920"/>
                  <a:gd name="connsiteX70" fmla="*/ 5745480 w 11737340"/>
                  <a:gd name="connsiteY70" fmla="*/ 4130040 h 4185920"/>
                  <a:gd name="connsiteX71" fmla="*/ 5836920 w 11737340"/>
                  <a:gd name="connsiteY71" fmla="*/ 4130040 h 4185920"/>
                  <a:gd name="connsiteX72" fmla="*/ 5943600 w 11737340"/>
                  <a:gd name="connsiteY72" fmla="*/ 4165600 h 4185920"/>
                  <a:gd name="connsiteX73" fmla="*/ 6042660 w 11737340"/>
                  <a:gd name="connsiteY73" fmla="*/ 4185920 h 4185920"/>
                  <a:gd name="connsiteX74" fmla="*/ 6167120 w 11737340"/>
                  <a:gd name="connsiteY74" fmla="*/ 4160520 h 4185920"/>
                  <a:gd name="connsiteX75" fmla="*/ 6286500 w 11737340"/>
                  <a:gd name="connsiteY75" fmla="*/ 4114800 h 4185920"/>
                  <a:gd name="connsiteX76" fmla="*/ 6393180 w 11737340"/>
                  <a:gd name="connsiteY76" fmla="*/ 4053840 h 4185920"/>
                  <a:gd name="connsiteX77" fmla="*/ 6484620 w 11737340"/>
                  <a:gd name="connsiteY77" fmla="*/ 4038600 h 4185920"/>
                  <a:gd name="connsiteX78" fmla="*/ 6583680 w 11737340"/>
                  <a:gd name="connsiteY78" fmla="*/ 3970020 h 4185920"/>
                  <a:gd name="connsiteX79" fmla="*/ 6697980 w 11737340"/>
                  <a:gd name="connsiteY79" fmla="*/ 3886200 h 4185920"/>
                  <a:gd name="connsiteX80" fmla="*/ 6751320 w 11737340"/>
                  <a:gd name="connsiteY80" fmla="*/ 3822700 h 4185920"/>
                  <a:gd name="connsiteX81" fmla="*/ 6855460 w 11737340"/>
                  <a:gd name="connsiteY81" fmla="*/ 3764280 h 4185920"/>
                  <a:gd name="connsiteX82" fmla="*/ 6959600 w 11737340"/>
                  <a:gd name="connsiteY82" fmla="*/ 3629660 h 4185920"/>
                  <a:gd name="connsiteX83" fmla="*/ 7056120 w 11737340"/>
                  <a:gd name="connsiteY83" fmla="*/ 3528060 h 4185920"/>
                  <a:gd name="connsiteX84" fmla="*/ 7165340 w 11737340"/>
                  <a:gd name="connsiteY84" fmla="*/ 3454400 h 4185920"/>
                  <a:gd name="connsiteX85" fmla="*/ 7287260 w 11737340"/>
                  <a:gd name="connsiteY85" fmla="*/ 3296920 h 4185920"/>
                  <a:gd name="connsiteX86" fmla="*/ 7338060 w 11737340"/>
                  <a:gd name="connsiteY86" fmla="*/ 3200400 h 4185920"/>
                  <a:gd name="connsiteX87" fmla="*/ 7383780 w 11737340"/>
                  <a:gd name="connsiteY87" fmla="*/ 3144520 h 4185920"/>
                  <a:gd name="connsiteX88" fmla="*/ 7444740 w 11737340"/>
                  <a:gd name="connsiteY88" fmla="*/ 3093720 h 4185920"/>
                  <a:gd name="connsiteX89" fmla="*/ 7513320 w 11737340"/>
                  <a:gd name="connsiteY89" fmla="*/ 3101340 h 4185920"/>
                  <a:gd name="connsiteX90" fmla="*/ 7576820 w 11737340"/>
                  <a:gd name="connsiteY90" fmla="*/ 3093720 h 4185920"/>
                  <a:gd name="connsiteX91" fmla="*/ 7729220 w 11737340"/>
                  <a:gd name="connsiteY91" fmla="*/ 3136900 h 4185920"/>
                  <a:gd name="connsiteX92" fmla="*/ 7833360 w 11737340"/>
                  <a:gd name="connsiteY92" fmla="*/ 3180080 h 4185920"/>
                  <a:gd name="connsiteX93" fmla="*/ 7967980 w 11737340"/>
                  <a:gd name="connsiteY93" fmla="*/ 3208020 h 4185920"/>
                  <a:gd name="connsiteX94" fmla="*/ 8161020 w 11737340"/>
                  <a:gd name="connsiteY94" fmla="*/ 3296920 h 4185920"/>
                  <a:gd name="connsiteX95" fmla="*/ 8293100 w 11737340"/>
                  <a:gd name="connsiteY95" fmla="*/ 3370580 h 4185920"/>
                  <a:gd name="connsiteX96" fmla="*/ 8371840 w 11737340"/>
                  <a:gd name="connsiteY96" fmla="*/ 3395980 h 4185920"/>
                  <a:gd name="connsiteX97" fmla="*/ 8468360 w 11737340"/>
                  <a:gd name="connsiteY97" fmla="*/ 3434080 h 4185920"/>
                  <a:gd name="connsiteX98" fmla="*/ 8582660 w 11737340"/>
                  <a:gd name="connsiteY98" fmla="*/ 3528060 h 4185920"/>
                  <a:gd name="connsiteX99" fmla="*/ 8641080 w 11737340"/>
                  <a:gd name="connsiteY99" fmla="*/ 3566160 h 4185920"/>
                  <a:gd name="connsiteX100" fmla="*/ 8702040 w 11737340"/>
                  <a:gd name="connsiteY100" fmla="*/ 3604260 h 4185920"/>
                  <a:gd name="connsiteX101" fmla="*/ 8763000 w 11737340"/>
                  <a:gd name="connsiteY101" fmla="*/ 3634740 h 4185920"/>
                  <a:gd name="connsiteX102" fmla="*/ 8846820 w 11737340"/>
                  <a:gd name="connsiteY102" fmla="*/ 3632200 h 4185920"/>
                  <a:gd name="connsiteX103" fmla="*/ 8968740 w 11737340"/>
                  <a:gd name="connsiteY103" fmla="*/ 3634740 h 4185920"/>
                  <a:gd name="connsiteX104" fmla="*/ 9060180 w 11737340"/>
                  <a:gd name="connsiteY104" fmla="*/ 3642360 h 4185920"/>
                  <a:gd name="connsiteX105" fmla="*/ 9151620 w 11737340"/>
                  <a:gd name="connsiteY105" fmla="*/ 3657600 h 4185920"/>
                  <a:gd name="connsiteX106" fmla="*/ 9230360 w 11737340"/>
                  <a:gd name="connsiteY106" fmla="*/ 3657600 h 4185920"/>
                  <a:gd name="connsiteX107" fmla="*/ 9331960 w 11737340"/>
                  <a:gd name="connsiteY107" fmla="*/ 3629660 h 4185920"/>
                  <a:gd name="connsiteX108" fmla="*/ 9433560 w 11737340"/>
                  <a:gd name="connsiteY108" fmla="*/ 3589020 h 4185920"/>
                  <a:gd name="connsiteX109" fmla="*/ 9535160 w 11737340"/>
                  <a:gd name="connsiteY109" fmla="*/ 3540760 h 4185920"/>
                  <a:gd name="connsiteX110" fmla="*/ 9646920 w 11737340"/>
                  <a:gd name="connsiteY110" fmla="*/ 3489960 h 4185920"/>
                  <a:gd name="connsiteX111" fmla="*/ 9784080 w 11737340"/>
                  <a:gd name="connsiteY111" fmla="*/ 3444240 h 4185920"/>
                  <a:gd name="connsiteX112" fmla="*/ 9860280 w 11737340"/>
                  <a:gd name="connsiteY112" fmla="*/ 3383280 h 4185920"/>
                  <a:gd name="connsiteX113" fmla="*/ 9921240 w 11737340"/>
                  <a:gd name="connsiteY113" fmla="*/ 3314700 h 4185920"/>
                  <a:gd name="connsiteX114" fmla="*/ 9997440 w 11737340"/>
                  <a:gd name="connsiteY114" fmla="*/ 3208020 h 4185920"/>
                  <a:gd name="connsiteX115" fmla="*/ 10043160 w 11737340"/>
                  <a:gd name="connsiteY115" fmla="*/ 3101340 h 4185920"/>
                  <a:gd name="connsiteX116" fmla="*/ 10104120 w 11737340"/>
                  <a:gd name="connsiteY116" fmla="*/ 3017520 h 4185920"/>
                  <a:gd name="connsiteX117" fmla="*/ 10157460 w 11737340"/>
                  <a:gd name="connsiteY117" fmla="*/ 2933700 h 4185920"/>
                  <a:gd name="connsiteX118" fmla="*/ 10218420 w 11737340"/>
                  <a:gd name="connsiteY118" fmla="*/ 2849880 h 4185920"/>
                  <a:gd name="connsiteX119" fmla="*/ 10294620 w 11737340"/>
                  <a:gd name="connsiteY119" fmla="*/ 2735580 h 4185920"/>
                  <a:gd name="connsiteX120" fmla="*/ 10347960 w 11737340"/>
                  <a:gd name="connsiteY120" fmla="*/ 2621280 h 4185920"/>
                  <a:gd name="connsiteX121" fmla="*/ 10431780 w 11737340"/>
                  <a:gd name="connsiteY121" fmla="*/ 2499360 h 4185920"/>
                  <a:gd name="connsiteX122" fmla="*/ 10500360 w 11737340"/>
                  <a:gd name="connsiteY122" fmla="*/ 2354580 h 4185920"/>
                  <a:gd name="connsiteX123" fmla="*/ 10553700 w 11737340"/>
                  <a:gd name="connsiteY123" fmla="*/ 2263140 h 4185920"/>
                  <a:gd name="connsiteX124" fmla="*/ 10584180 w 11737340"/>
                  <a:gd name="connsiteY124" fmla="*/ 2194560 h 4185920"/>
                  <a:gd name="connsiteX125" fmla="*/ 10624820 w 11737340"/>
                  <a:gd name="connsiteY125" fmla="*/ 2125980 h 4185920"/>
                  <a:gd name="connsiteX126" fmla="*/ 10675620 w 11737340"/>
                  <a:gd name="connsiteY126" fmla="*/ 2049780 h 4185920"/>
                  <a:gd name="connsiteX127" fmla="*/ 10690860 w 11737340"/>
                  <a:gd name="connsiteY127" fmla="*/ 1988820 h 4185920"/>
                  <a:gd name="connsiteX128" fmla="*/ 10713720 w 11737340"/>
                  <a:gd name="connsiteY128" fmla="*/ 1927860 h 4185920"/>
                  <a:gd name="connsiteX129" fmla="*/ 10767060 w 11737340"/>
                  <a:gd name="connsiteY129" fmla="*/ 1859280 h 4185920"/>
                  <a:gd name="connsiteX130" fmla="*/ 10873740 w 11737340"/>
                  <a:gd name="connsiteY130" fmla="*/ 1828800 h 4185920"/>
                  <a:gd name="connsiteX131" fmla="*/ 11079480 w 11737340"/>
                  <a:gd name="connsiteY131" fmla="*/ 1767840 h 4185920"/>
                  <a:gd name="connsiteX132" fmla="*/ 11247120 w 11737340"/>
                  <a:gd name="connsiteY132" fmla="*/ 1684020 h 4185920"/>
                  <a:gd name="connsiteX133" fmla="*/ 11407140 w 11737340"/>
                  <a:gd name="connsiteY133" fmla="*/ 1628140 h 4185920"/>
                  <a:gd name="connsiteX134" fmla="*/ 11490960 w 11737340"/>
                  <a:gd name="connsiteY134" fmla="*/ 1577340 h 4185920"/>
                  <a:gd name="connsiteX135" fmla="*/ 11635740 w 11737340"/>
                  <a:gd name="connsiteY135" fmla="*/ 1508760 h 4185920"/>
                  <a:gd name="connsiteX136" fmla="*/ 11737340 w 11737340"/>
                  <a:gd name="connsiteY136" fmla="*/ 1442720 h 4185920"/>
                  <a:gd name="connsiteX137" fmla="*/ 11620500 w 11737340"/>
                  <a:gd name="connsiteY137" fmla="*/ 1417320 h 4185920"/>
                  <a:gd name="connsiteX138" fmla="*/ 11567160 w 11737340"/>
                  <a:gd name="connsiteY138" fmla="*/ 1379220 h 4185920"/>
                  <a:gd name="connsiteX139" fmla="*/ 11498580 w 11737340"/>
                  <a:gd name="connsiteY139" fmla="*/ 1318260 h 4185920"/>
                  <a:gd name="connsiteX140" fmla="*/ 11468100 w 11737340"/>
                  <a:gd name="connsiteY140" fmla="*/ 1280160 h 4185920"/>
                  <a:gd name="connsiteX141" fmla="*/ 11442700 w 11737340"/>
                  <a:gd name="connsiteY141" fmla="*/ 1231900 h 4185920"/>
                  <a:gd name="connsiteX142" fmla="*/ 11384280 w 11737340"/>
                  <a:gd name="connsiteY142" fmla="*/ 1310640 h 4185920"/>
                  <a:gd name="connsiteX143" fmla="*/ 11353800 w 11737340"/>
                  <a:gd name="connsiteY143" fmla="*/ 1356360 h 4185920"/>
                  <a:gd name="connsiteX144" fmla="*/ 11224260 w 11737340"/>
                  <a:gd name="connsiteY144" fmla="*/ 1417320 h 4185920"/>
                  <a:gd name="connsiteX145" fmla="*/ 11109960 w 11737340"/>
                  <a:gd name="connsiteY145" fmla="*/ 1463040 h 4185920"/>
                  <a:gd name="connsiteX146" fmla="*/ 10911840 w 11737340"/>
                  <a:gd name="connsiteY146" fmla="*/ 1524000 h 4185920"/>
                  <a:gd name="connsiteX147" fmla="*/ 10774680 w 11737340"/>
                  <a:gd name="connsiteY147" fmla="*/ 1546860 h 4185920"/>
                  <a:gd name="connsiteX148" fmla="*/ 10675620 w 11737340"/>
                  <a:gd name="connsiteY148" fmla="*/ 1615440 h 4185920"/>
                  <a:gd name="connsiteX149" fmla="*/ 10568940 w 11737340"/>
                  <a:gd name="connsiteY149" fmla="*/ 1676400 h 4185920"/>
                  <a:gd name="connsiteX150" fmla="*/ 10485120 w 11737340"/>
                  <a:gd name="connsiteY150" fmla="*/ 1760220 h 4185920"/>
                  <a:gd name="connsiteX151" fmla="*/ 10454640 w 11737340"/>
                  <a:gd name="connsiteY151" fmla="*/ 1836420 h 4185920"/>
                  <a:gd name="connsiteX152" fmla="*/ 10416540 w 11737340"/>
                  <a:gd name="connsiteY152" fmla="*/ 1927860 h 4185920"/>
                  <a:gd name="connsiteX153" fmla="*/ 10401300 w 11737340"/>
                  <a:gd name="connsiteY153" fmla="*/ 2004060 h 4185920"/>
                  <a:gd name="connsiteX154" fmla="*/ 10363200 w 11737340"/>
                  <a:gd name="connsiteY154" fmla="*/ 2095500 h 4185920"/>
                  <a:gd name="connsiteX155" fmla="*/ 10317480 w 11737340"/>
                  <a:gd name="connsiteY155" fmla="*/ 2225040 h 4185920"/>
                  <a:gd name="connsiteX156" fmla="*/ 10287000 w 11737340"/>
                  <a:gd name="connsiteY156" fmla="*/ 2346960 h 4185920"/>
                  <a:gd name="connsiteX157" fmla="*/ 10218420 w 11737340"/>
                  <a:gd name="connsiteY157" fmla="*/ 2499360 h 4185920"/>
                  <a:gd name="connsiteX158" fmla="*/ 10134600 w 11737340"/>
                  <a:gd name="connsiteY158" fmla="*/ 2621280 h 4185920"/>
                  <a:gd name="connsiteX159" fmla="*/ 10043160 w 11737340"/>
                  <a:gd name="connsiteY159" fmla="*/ 2735580 h 4185920"/>
                  <a:gd name="connsiteX160" fmla="*/ 9974580 w 11737340"/>
                  <a:gd name="connsiteY160" fmla="*/ 2857500 h 4185920"/>
                  <a:gd name="connsiteX161" fmla="*/ 9906000 w 11737340"/>
                  <a:gd name="connsiteY161" fmla="*/ 2941320 h 4185920"/>
                  <a:gd name="connsiteX162" fmla="*/ 9860280 w 11737340"/>
                  <a:gd name="connsiteY162" fmla="*/ 3032760 h 4185920"/>
                  <a:gd name="connsiteX163" fmla="*/ 9806940 w 11737340"/>
                  <a:gd name="connsiteY163" fmla="*/ 3116580 h 4185920"/>
                  <a:gd name="connsiteX164" fmla="*/ 9715500 w 11737340"/>
                  <a:gd name="connsiteY164" fmla="*/ 3208020 h 4185920"/>
                  <a:gd name="connsiteX165" fmla="*/ 9616440 w 11737340"/>
                  <a:gd name="connsiteY165" fmla="*/ 3261360 h 4185920"/>
                  <a:gd name="connsiteX166" fmla="*/ 9532620 w 11737340"/>
                  <a:gd name="connsiteY166" fmla="*/ 3329940 h 4185920"/>
                  <a:gd name="connsiteX167" fmla="*/ 9471660 w 11737340"/>
                  <a:gd name="connsiteY167" fmla="*/ 3375660 h 4185920"/>
                  <a:gd name="connsiteX168" fmla="*/ 9410700 w 11737340"/>
                  <a:gd name="connsiteY168" fmla="*/ 3429000 h 4185920"/>
                  <a:gd name="connsiteX169" fmla="*/ 9288780 w 11737340"/>
                  <a:gd name="connsiteY169" fmla="*/ 3436620 h 4185920"/>
                  <a:gd name="connsiteX170" fmla="*/ 9166860 w 11737340"/>
                  <a:gd name="connsiteY170" fmla="*/ 3444240 h 4185920"/>
                  <a:gd name="connsiteX171" fmla="*/ 9029700 w 11737340"/>
                  <a:gd name="connsiteY171" fmla="*/ 3413760 h 4185920"/>
                  <a:gd name="connsiteX172" fmla="*/ 8823960 w 11737340"/>
                  <a:gd name="connsiteY172" fmla="*/ 3360420 h 4185920"/>
                  <a:gd name="connsiteX173" fmla="*/ 8679180 w 11737340"/>
                  <a:gd name="connsiteY173" fmla="*/ 3329940 h 4185920"/>
                  <a:gd name="connsiteX174" fmla="*/ 8572500 w 11737340"/>
                  <a:gd name="connsiteY174" fmla="*/ 3276600 h 4185920"/>
                  <a:gd name="connsiteX175" fmla="*/ 8465820 w 11737340"/>
                  <a:gd name="connsiteY175" fmla="*/ 3215640 h 4185920"/>
                  <a:gd name="connsiteX176" fmla="*/ 8321040 w 11737340"/>
                  <a:gd name="connsiteY176" fmla="*/ 3177540 h 4185920"/>
                  <a:gd name="connsiteX177" fmla="*/ 8199120 w 11737340"/>
                  <a:gd name="connsiteY177" fmla="*/ 3131820 h 4185920"/>
                  <a:gd name="connsiteX178" fmla="*/ 8069580 w 11737340"/>
                  <a:gd name="connsiteY178" fmla="*/ 3078480 h 4185920"/>
                  <a:gd name="connsiteX179" fmla="*/ 7917180 w 11737340"/>
                  <a:gd name="connsiteY179" fmla="*/ 2994660 h 4185920"/>
                  <a:gd name="connsiteX180" fmla="*/ 7787640 w 11737340"/>
                  <a:gd name="connsiteY180" fmla="*/ 2971800 h 4185920"/>
                  <a:gd name="connsiteX181" fmla="*/ 7719060 w 11737340"/>
                  <a:gd name="connsiteY181" fmla="*/ 2933700 h 4185920"/>
                  <a:gd name="connsiteX182" fmla="*/ 7612380 w 11737340"/>
                  <a:gd name="connsiteY182" fmla="*/ 2903220 h 4185920"/>
                  <a:gd name="connsiteX183" fmla="*/ 7566660 w 11737340"/>
                  <a:gd name="connsiteY183" fmla="*/ 2887980 h 4185920"/>
                  <a:gd name="connsiteX184" fmla="*/ 7551420 w 11737340"/>
                  <a:gd name="connsiteY184" fmla="*/ 2849880 h 4185920"/>
                  <a:gd name="connsiteX185" fmla="*/ 7533640 w 11737340"/>
                  <a:gd name="connsiteY185" fmla="*/ 2788920 h 4185920"/>
                  <a:gd name="connsiteX186" fmla="*/ 7475220 w 11737340"/>
                  <a:gd name="connsiteY186" fmla="*/ 2857500 h 4185920"/>
                  <a:gd name="connsiteX187" fmla="*/ 7414260 w 11737340"/>
                  <a:gd name="connsiteY187" fmla="*/ 2887980 h 4185920"/>
                  <a:gd name="connsiteX188" fmla="*/ 7345680 w 11737340"/>
                  <a:gd name="connsiteY188" fmla="*/ 2971800 h 4185920"/>
                  <a:gd name="connsiteX189" fmla="*/ 7315200 w 11737340"/>
                  <a:gd name="connsiteY189" fmla="*/ 2994660 h 4185920"/>
                  <a:gd name="connsiteX190" fmla="*/ 7261860 w 11737340"/>
                  <a:gd name="connsiteY190" fmla="*/ 3009900 h 4185920"/>
                  <a:gd name="connsiteX191" fmla="*/ 7193280 w 11737340"/>
                  <a:gd name="connsiteY191" fmla="*/ 3025140 h 4185920"/>
                  <a:gd name="connsiteX192" fmla="*/ 7155180 w 11737340"/>
                  <a:gd name="connsiteY192" fmla="*/ 3078480 h 4185920"/>
                  <a:gd name="connsiteX193" fmla="*/ 7109460 w 11737340"/>
                  <a:gd name="connsiteY193" fmla="*/ 3154680 h 4185920"/>
                  <a:gd name="connsiteX194" fmla="*/ 7048500 w 11737340"/>
                  <a:gd name="connsiteY194" fmla="*/ 3246120 h 4185920"/>
                  <a:gd name="connsiteX195" fmla="*/ 6995160 w 11737340"/>
                  <a:gd name="connsiteY195" fmla="*/ 3307080 h 4185920"/>
                  <a:gd name="connsiteX196" fmla="*/ 6972300 w 11737340"/>
                  <a:gd name="connsiteY196" fmla="*/ 3352800 h 4185920"/>
                  <a:gd name="connsiteX197" fmla="*/ 6949440 w 11737340"/>
                  <a:gd name="connsiteY197" fmla="*/ 3413760 h 4185920"/>
                  <a:gd name="connsiteX198" fmla="*/ 6949440 w 11737340"/>
                  <a:gd name="connsiteY198" fmla="*/ 3413760 h 4185920"/>
                  <a:gd name="connsiteX199" fmla="*/ 6911340 w 11737340"/>
                  <a:gd name="connsiteY199" fmla="*/ 3474720 h 4185920"/>
                  <a:gd name="connsiteX200" fmla="*/ 6888480 w 11737340"/>
                  <a:gd name="connsiteY200" fmla="*/ 3505200 h 4185920"/>
                  <a:gd name="connsiteX201" fmla="*/ 6819900 w 11737340"/>
                  <a:gd name="connsiteY201" fmla="*/ 3566160 h 4185920"/>
                  <a:gd name="connsiteX202" fmla="*/ 6731000 w 11737340"/>
                  <a:gd name="connsiteY202" fmla="*/ 3599180 h 4185920"/>
                  <a:gd name="connsiteX203" fmla="*/ 6675120 w 11737340"/>
                  <a:gd name="connsiteY203" fmla="*/ 3657600 h 4185920"/>
                  <a:gd name="connsiteX204" fmla="*/ 6629400 w 11737340"/>
                  <a:gd name="connsiteY204" fmla="*/ 3718560 h 4185920"/>
                  <a:gd name="connsiteX205" fmla="*/ 6576060 w 11737340"/>
                  <a:gd name="connsiteY205" fmla="*/ 3779520 h 4185920"/>
                  <a:gd name="connsiteX206" fmla="*/ 6484620 w 11737340"/>
                  <a:gd name="connsiteY206" fmla="*/ 3817620 h 4185920"/>
                  <a:gd name="connsiteX207" fmla="*/ 6400800 w 11737340"/>
                  <a:gd name="connsiteY207" fmla="*/ 3832860 h 4185920"/>
                  <a:gd name="connsiteX208" fmla="*/ 6263640 w 11737340"/>
                  <a:gd name="connsiteY208" fmla="*/ 3870960 h 4185920"/>
                  <a:gd name="connsiteX209" fmla="*/ 6126480 w 11737340"/>
                  <a:gd name="connsiteY209" fmla="*/ 3901440 h 4185920"/>
                  <a:gd name="connsiteX210" fmla="*/ 6027420 w 11737340"/>
                  <a:gd name="connsiteY210" fmla="*/ 3916680 h 4185920"/>
                  <a:gd name="connsiteX211" fmla="*/ 5890260 w 11737340"/>
                  <a:gd name="connsiteY211" fmla="*/ 3878580 h 4185920"/>
                  <a:gd name="connsiteX212" fmla="*/ 5821680 w 11737340"/>
                  <a:gd name="connsiteY212" fmla="*/ 3863340 h 4185920"/>
                  <a:gd name="connsiteX213" fmla="*/ 5737860 w 11737340"/>
                  <a:gd name="connsiteY213" fmla="*/ 3825240 h 4185920"/>
                  <a:gd name="connsiteX214" fmla="*/ 5638800 w 11737340"/>
                  <a:gd name="connsiteY214" fmla="*/ 3794760 h 4185920"/>
                  <a:gd name="connsiteX215" fmla="*/ 5524500 w 11737340"/>
                  <a:gd name="connsiteY215" fmla="*/ 3756660 h 4185920"/>
                  <a:gd name="connsiteX216" fmla="*/ 5448300 w 11737340"/>
                  <a:gd name="connsiteY216" fmla="*/ 3718560 h 4185920"/>
                  <a:gd name="connsiteX217" fmla="*/ 5349240 w 11737340"/>
                  <a:gd name="connsiteY217" fmla="*/ 3657600 h 4185920"/>
                  <a:gd name="connsiteX218" fmla="*/ 5295900 w 11737340"/>
                  <a:gd name="connsiteY218" fmla="*/ 3619500 h 4185920"/>
                  <a:gd name="connsiteX219" fmla="*/ 5234940 w 11737340"/>
                  <a:gd name="connsiteY219" fmla="*/ 3596640 h 4185920"/>
                  <a:gd name="connsiteX220" fmla="*/ 5135880 w 11737340"/>
                  <a:gd name="connsiteY220" fmla="*/ 3550920 h 4185920"/>
                  <a:gd name="connsiteX221" fmla="*/ 5059680 w 11737340"/>
                  <a:gd name="connsiteY221" fmla="*/ 3505200 h 4185920"/>
                  <a:gd name="connsiteX222" fmla="*/ 5029200 w 11737340"/>
                  <a:gd name="connsiteY222" fmla="*/ 3482340 h 4185920"/>
                  <a:gd name="connsiteX223" fmla="*/ 4960620 w 11737340"/>
                  <a:gd name="connsiteY223" fmla="*/ 3413760 h 4185920"/>
                  <a:gd name="connsiteX224" fmla="*/ 4876800 w 11737340"/>
                  <a:gd name="connsiteY224" fmla="*/ 3299460 h 4185920"/>
                  <a:gd name="connsiteX225" fmla="*/ 4808220 w 11737340"/>
                  <a:gd name="connsiteY225" fmla="*/ 3200400 h 4185920"/>
                  <a:gd name="connsiteX226" fmla="*/ 4777740 w 11737340"/>
                  <a:gd name="connsiteY226" fmla="*/ 3147060 h 4185920"/>
                  <a:gd name="connsiteX227" fmla="*/ 4724400 w 11737340"/>
                  <a:gd name="connsiteY227" fmla="*/ 3108960 h 4185920"/>
                  <a:gd name="connsiteX228" fmla="*/ 4648200 w 11737340"/>
                  <a:gd name="connsiteY228" fmla="*/ 3063240 h 4185920"/>
                  <a:gd name="connsiteX229" fmla="*/ 4533900 w 11737340"/>
                  <a:gd name="connsiteY229" fmla="*/ 2979420 h 4185920"/>
                  <a:gd name="connsiteX230" fmla="*/ 4427220 w 11737340"/>
                  <a:gd name="connsiteY230" fmla="*/ 2941320 h 4185920"/>
                  <a:gd name="connsiteX231" fmla="*/ 4366260 w 11737340"/>
                  <a:gd name="connsiteY231" fmla="*/ 2903220 h 4185920"/>
                  <a:gd name="connsiteX232" fmla="*/ 4244340 w 11737340"/>
                  <a:gd name="connsiteY232" fmla="*/ 2842260 h 4185920"/>
                  <a:gd name="connsiteX233" fmla="*/ 4145280 w 11737340"/>
                  <a:gd name="connsiteY233" fmla="*/ 2811780 h 4185920"/>
                  <a:gd name="connsiteX234" fmla="*/ 4038600 w 11737340"/>
                  <a:gd name="connsiteY234" fmla="*/ 2804160 h 4185920"/>
                  <a:gd name="connsiteX235" fmla="*/ 3954780 w 11737340"/>
                  <a:gd name="connsiteY235" fmla="*/ 2819400 h 4185920"/>
                  <a:gd name="connsiteX236" fmla="*/ 3863340 w 11737340"/>
                  <a:gd name="connsiteY236" fmla="*/ 2804160 h 4185920"/>
                  <a:gd name="connsiteX237" fmla="*/ 3741420 w 11737340"/>
                  <a:gd name="connsiteY237" fmla="*/ 2781300 h 4185920"/>
                  <a:gd name="connsiteX238" fmla="*/ 3649980 w 11737340"/>
                  <a:gd name="connsiteY238" fmla="*/ 2743200 h 4185920"/>
                  <a:gd name="connsiteX239" fmla="*/ 3573780 w 11737340"/>
                  <a:gd name="connsiteY239" fmla="*/ 2674620 h 4185920"/>
                  <a:gd name="connsiteX240" fmla="*/ 3482340 w 11737340"/>
                  <a:gd name="connsiteY240" fmla="*/ 2621280 h 4185920"/>
                  <a:gd name="connsiteX241" fmla="*/ 3436620 w 11737340"/>
                  <a:gd name="connsiteY241" fmla="*/ 2552700 h 4185920"/>
                  <a:gd name="connsiteX242" fmla="*/ 3329940 w 11737340"/>
                  <a:gd name="connsiteY242" fmla="*/ 2423160 h 4185920"/>
                  <a:gd name="connsiteX243" fmla="*/ 3261360 w 11737340"/>
                  <a:gd name="connsiteY243" fmla="*/ 2324100 h 4185920"/>
                  <a:gd name="connsiteX244" fmla="*/ 3131820 w 11737340"/>
                  <a:gd name="connsiteY244" fmla="*/ 2209800 h 4185920"/>
                  <a:gd name="connsiteX245" fmla="*/ 3040380 w 11737340"/>
                  <a:gd name="connsiteY245" fmla="*/ 2141220 h 4185920"/>
                  <a:gd name="connsiteX246" fmla="*/ 2910840 w 11737340"/>
                  <a:gd name="connsiteY246" fmla="*/ 2034540 h 4185920"/>
                  <a:gd name="connsiteX247" fmla="*/ 2849880 w 11737340"/>
                  <a:gd name="connsiteY247" fmla="*/ 1958340 h 4185920"/>
                  <a:gd name="connsiteX248" fmla="*/ 2743200 w 11737340"/>
                  <a:gd name="connsiteY248" fmla="*/ 1889760 h 4185920"/>
                  <a:gd name="connsiteX249" fmla="*/ 2659380 w 11737340"/>
                  <a:gd name="connsiteY249" fmla="*/ 1844040 h 4185920"/>
                  <a:gd name="connsiteX250" fmla="*/ 2575560 w 11737340"/>
                  <a:gd name="connsiteY250" fmla="*/ 1744980 h 4185920"/>
                  <a:gd name="connsiteX251" fmla="*/ 2468880 w 11737340"/>
                  <a:gd name="connsiteY251" fmla="*/ 1645920 h 4185920"/>
                  <a:gd name="connsiteX252" fmla="*/ 2400300 w 11737340"/>
                  <a:gd name="connsiteY252" fmla="*/ 1607820 h 4185920"/>
                  <a:gd name="connsiteX253" fmla="*/ 2263140 w 11737340"/>
                  <a:gd name="connsiteY253" fmla="*/ 1501140 h 4185920"/>
                  <a:gd name="connsiteX254" fmla="*/ 2171700 w 11737340"/>
                  <a:gd name="connsiteY254" fmla="*/ 1432560 h 4185920"/>
                  <a:gd name="connsiteX255" fmla="*/ 2087880 w 11737340"/>
                  <a:gd name="connsiteY255" fmla="*/ 1363980 h 4185920"/>
                  <a:gd name="connsiteX256" fmla="*/ 1950720 w 11737340"/>
                  <a:gd name="connsiteY256" fmla="*/ 1272540 h 4185920"/>
                  <a:gd name="connsiteX257" fmla="*/ 1805940 w 11737340"/>
                  <a:gd name="connsiteY257" fmla="*/ 1135380 h 4185920"/>
                  <a:gd name="connsiteX258" fmla="*/ 1729740 w 11737340"/>
                  <a:gd name="connsiteY258" fmla="*/ 1089660 h 4185920"/>
                  <a:gd name="connsiteX259" fmla="*/ 1668780 w 11737340"/>
                  <a:gd name="connsiteY259" fmla="*/ 1043940 h 4185920"/>
                  <a:gd name="connsiteX260" fmla="*/ 1592580 w 11737340"/>
                  <a:gd name="connsiteY260" fmla="*/ 990600 h 4185920"/>
                  <a:gd name="connsiteX261" fmla="*/ 1470660 w 11737340"/>
                  <a:gd name="connsiteY261" fmla="*/ 891540 h 4185920"/>
                  <a:gd name="connsiteX262" fmla="*/ 1386840 w 11737340"/>
                  <a:gd name="connsiteY262" fmla="*/ 845820 h 4185920"/>
                  <a:gd name="connsiteX263" fmla="*/ 1318260 w 11737340"/>
                  <a:gd name="connsiteY263" fmla="*/ 784860 h 4185920"/>
                  <a:gd name="connsiteX264" fmla="*/ 1264920 w 11737340"/>
                  <a:gd name="connsiteY264" fmla="*/ 723900 h 4185920"/>
                  <a:gd name="connsiteX265" fmla="*/ 1181100 w 11737340"/>
                  <a:gd name="connsiteY265" fmla="*/ 647700 h 4185920"/>
                  <a:gd name="connsiteX266" fmla="*/ 1089660 w 11737340"/>
                  <a:gd name="connsiteY266" fmla="*/ 624840 h 4185920"/>
                  <a:gd name="connsiteX267" fmla="*/ 1021080 w 11737340"/>
                  <a:gd name="connsiteY267" fmla="*/ 586740 h 4185920"/>
                  <a:gd name="connsiteX268" fmla="*/ 937260 w 11737340"/>
                  <a:gd name="connsiteY268" fmla="*/ 548640 h 4185920"/>
                  <a:gd name="connsiteX269" fmla="*/ 830580 w 11737340"/>
                  <a:gd name="connsiteY269" fmla="*/ 510540 h 4185920"/>
                  <a:gd name="connsiteX270" fmla="*/ 754380 w 11737340"/>
                  <a:gd name="connsiteY270" fmla="*/ 457200 h 4185920"/>
                  <a:gd name="connsiteX271" fmla="*/ 708660 w 11737340"/>
                  <a:gd name="connsiteY271" fmla="*/ 419100 h 4185920"/>
                  <a:gd name="connsiteX272" fmla="*/ 609600 w 11737340"/>
                  <a:gd name="connsiteY272" fmla="*/ 396240 h 4185920"/>
                  <a:gd name="connsiteX273" fmla="*/ 548640 w 11737340"/>
                  <a:gd name="connsiteY273" fmla="*/ 320040 h 4185920"/>
                  <a:gd name="connsiteX274" fmla="*/ 510540 w 11737340"/>
                  <a:gd name="connsiteY274" fmla="*/ 251460 h 4185920"/>
                  <a:gd name="connsiteX275" fmla="*/ 464820 w 11737340"/>
                  <a:gd name="connsiteY275" fmla="*/ 190500 h 4185920"/>
                  <a:gd name="connsiteX276" fmla="*/ 411480 w 11737340"/>
                  <a:gd name="connsiteY276" fmla="*/ 137160 h 4185920"/>
                  <a:gd name="connsiteX277" fmla="*/ 373380 w 11737340"/>
                  <a:gd name="connsiteY277" fmla="*/ 45720 h 4185920"/>
                  <a:gd name="connsiteX278" fmla="*/ 342900 w 11737340"/>
                  <a:gd name="connsiteY278" fmla="*/ 0 h 4185920"/>
                  <a:gd name="connsiteX279" fmla="*/ 327660 w 11737340"/>
                  <a:gd name="connsiteY279" fmla="*/ 60960 h 4185920"/>
                  <a:gd name="connsiteX280" fmla="*/ 289560 w 11737340"/>
                  <a:gd name="connsiteY280" fmla="*/ 91440 h 4185920"/>
                  <a:gd name="connsiteX281" fmla="*/ 236220 w 11737340"/>
                  <a:gd name="connsiteY281" fmla="*/ 114300 h 4185920"/>
                  <a:gd name="connsiteX282" fmla="*/ 198120 w 11737340"/>
                  <a:gd name="connsiteY282" fmla="*/ 175260 h 4185920"/>
                  <a:gd name="connsiteX283" fmla="*/ 175260 w 11737340"/>
                  <a:gd name="connsiteY283" fmla="*/ 228600 h 4185920"/>
                  <a:gd name="connsiteX284" fmla="*/ 114300 w 11737340"/>
                  <a:gd name="connsiteY284" fmla="*/ 236220 h 4185920"/>
                  <a:gd name="connsiteX285" fmla="*/ 45720 w 11737340"/>
                  <a:gd name="connsiteY285" fmla="*/ 251460 h 4185920"/>
                  <a:gd name="connsiteX286" fmla="*/ 0 w 11737340"/>
                  <a:gd name="connsiteY286" fmla="*/ 281940 h 4185920"/>
                  <a:gd name="connsiteX287" fmla="*/ 68580 w 11737340"/>
                  <a:gd name="connsiteY287" fmla="*/ 320040 h 4185920"/>
                  <a:gd name="connsiteX0" fmla="*/ 68580 w 11737340"/>
                  <a:gd name="connsiteY0" fmla="*/ 320040 h 4185920"/>
                  <a:gd name="connsiteX1" fmla="*/ 121920 w 11737340"/>
                  <a:gd name="connsiteY1" fmla="*/ 381000 h 4185920"/>
                  <a:gd name="connsiteX2" fmla="*/ 198120 w 11737340"/>
                  <a:gd name="connsiteY2" fmla="*/ 419100 h 4185920"/>
                  <a:gd name="connsiteX3" fmla="*/ 320040 w 11737340"/>
                  <a:gd name="connsiteY3" fmla="*/ 510540 h 4185920"/>
                  <a:gd name="connsiteX4" fmla="*/ 411480 w 11737340"/>
                  <a:gd name="connsiteY4" fmla="*/ 563880 h 4185920"/>
                  <a:gd name="connsiteX5" fmla="*/ 472440 w 11737340"/>
                  <a:gd name="connsiteY5" fmla="*/ 632460 h 4185920"/>
                  <a:gd name="connsiteX6" fmla="*/ 601980 w 11737340"/>
                  <a:gd name="connsiteY6" fmla="*/ 708660 h 4185920"/>
                  <a:gd name="connsiteX7" fmla="*/ 739140 w 11737340"/>
                  <a:gd name="connsiteY7" fmla="*/ 784860 h 4185920"/>
                  <a:gd name="connsiteX8" fmla="*/ 861060 w 11737340"/>
                  <a:gd name="connsiteY8" fmla="*/ 868680 h 4185920"/>
                  <a:gd name="connsiteX9" fmla="*/ 944880 w 11737340"/>
                  <a:gd name="connsiteY9" fmla="*/ 952500 h 4185920"/>
                  <a:gd name="connsiteX10" fmla="*/ 1021080 w 11737340"/>
                  <a:gd name="connsiteY10" fmla="*/ 1005840 h 4185920"/>
                  <a:gd name="connsiteX11" fmla="*/ 1097280 w 11737340"/>
                  <a:gd name="connsiteY11" fmla="*/ 1043940 h 4185920"/>
                  <a:gd name="connsiteX12" fmla="*/ 1181100 w 11737340"/>
                  <a:gd name="connsiteY12" fmla="*/ 1104900 h 4185920"/>
                  <a:gd name="connsiteX13" fmla="*/ 1249680 w 11737340"/>
                  <a:gd name="connsiteY13" fmla="*/ 1150620 h 4185920"/>
                  <a:gd name="connsiteX14" fmla="*/ 1341120 w 11737340"/>
                  <a:gd name="connsiteY14" fmla="*/ 1196340 h 4185920"/>
                  <a:gd name="connsiteX15" fmla="*/ 1417320 w 11737340"/>
                  <a:gd name="connsiteY15" fmla="*/ 1257300 h 4185920"/>
                  <a:gd name="connsiteX16" fmla="*/ 1493520 w 11737340"/>
                  <a:gd name="connsiteY16" fmla="*/ 1333500 h 4185920"/>
                  <a:gd name="connsiteX17" fmla="*/ 1569720 w 11737340"/>
                  <a:gd name="connsiteY17" fmla="*/ 1356360 h 4185920"/>
                  <a:gd name="connsiteX18" fmla="*/ 1684020 w 11737340"/>
                  <a:gd name="connsiteY18" fmla="*/ 1424940 h 4185920"/>
                  <a:gd name="connsiteX19" fmla="*/ 1729740 w 11737340"/>
                  <a:gd name="connsiteY19" fmla="*/ 1485900 h 4185920"/>
                  <a:gd name="connsiteX20" fmla="*/ 1844040 w 11737340"/>
                  <a:gd name="connsiteY20" fmla="*/ 1569720 h 4185920"/>
                  <a:gd name="connsiteX21" fmla="*/ 1935480 w 11737340"/>
                  <a:gd name="connsiteY21" fmla="*/ 1615440 h 4185920"/>
                  <a:gd name="connsiteX22" fmla="*/ 2049780 w 11737340"/>
                  <a:gd name="connsiteY22" fmla="*/ 1691640 h 4185920"/>
                  <a:gd name="connsiteX23" fmla="*/ 2133600 w 11737340"/>
                  <a:gd name="connsiteY23" fmla="*/ 1729740 h 4185920"/>
                  <a:gd name="connsiteX24" fmla="*/ 2202180 w 11737340"/>
                  <a:gd name="connsiteY24" fmla="*/ 1805940 h 4185920"/>
                  <a:gd name="connsiteX25" fmla="*/ 2255520 w 11737340"/>
                  <a:gd name="connsiteY25" fmla="*/ 1821180 h 4185920"/>
                  <a:gd name="connsiteX26" fmla="*/ 2316480 w 11737340"/>
                  <a:gd name="connsiteY26" fmla="*/ 1866900 h 4185920"/>
                  <a:gd name="connsiteX27" fmla="*/ 2423160 w 11737340"/>
                  <a:gd name="connsiteY27" fmla="*/ 2004060 h 4185920"/>
                  <a:gd name="connsiteX28" fmla="*/ 2476500 w 11737340"/>
                  <a:gd name="connsiteY28" fmla="*/ 2087880 h 4185920"/>
                  <a:gd name="connsiteX29" fmla="*/ 2567940 w 11737340"/>
                  <a:gd name="connsiteY29" fmla="*/ 2148840 h 4185920"/>
                  <a:gd name="connsiteX30" fmla="*/ 2682240 w 11737340"/>
                  <a:gd name="connsiteY30" fmla="*/ 2186940 h 4185920"/>
                  <a:gd name="connsiteX31" fmla="*/ 2743200 w 11737340"/>
                  <a:gd name="connsiteY31" fmla="*/ 2209800 h 4185920"/>
                  <a:gd name="connsiteX32" fmla="*/ 2811780 w 11737340"/>
                  <a:gd name="connsiteY32" fmla="*/ 2247900 h 4185920"/>
                  <a:gd name="connsiteX33" fmla="*/ 2887980 w 11737340"/>
                  <a:gd name="connsiteY33" fmla="*/ 2301240 h 4185920"/>
                  <a:gd name="connsiteX34" fmla="*/ 2979420 w 11737340"/>
                  <a:gd name="connsiteY34" fmla="*/ 2385060 h 4185920"/>
                  <a:gd name="connsiteX35" fmla="*/ 3055620 w 11737340"/>
                  <a:gd name="connsiteY35" fmla="*/ 2461260 h 4185920"/>
                  <a:gd name="connsiteX36" fmla="*/ 3139440 w 11737340"/>
                  <a:gd name="connsiteY36" fmla="*/ 2537460 h 4185920"/>
                  <a:gd name="connsiteX37" fmla="*/ 3261360 w 11737340"/>
                  <a:gd name="connsiteY37" fmla="*/ 2628900 h 4185920"/>
                  <a:gd name="connsiteX38" fmla="*/ 3345180 w 11737340"/>
                  <a:gd name="connsiteY38" fmla="*/ 2720340 h 4185920"/>
                  <a:gd name="connsiteX39" fmla="*/ 3444240 w 11737340"/>
                  <a:gd name="connsiteY39" fmla="*/ 2796540 h 4185920"/>
                  <a:gd name="connsiteX40" fmla="*/ 3558540 w 11737340"/>
                  <a:gd name="connsiteY40" fmla="*/ 2872740 h 4185920"/>
                  <a:gd name="connsiteX41" fmla="*/ 3619500 w 11737340"/>
                  <a:gd name="connsiteY41" fmla="*/ 2979420 h 4185920"/>
                  <a:gd name="connsiteX42" fmla="*/ 3619500 w 11737340"/>
                  <a:gd name="connsiteY42" fmla="*/ 2979420 h 4185920"/>
                  <a:gd name="connsiteX43" fmla="*/ 3649980 w 11737340"/>
                  <a:gd name="connsiteY43" fmla="*/ 3048000 h 4185920"/>
                  <a:gd name="connsiteX44" fmla="*/ 3703320 w 11737340"/>
                  <a:gd name="connsiteY44" fmla="*/ 3086100 h 4185920"/>
                  <a:gd name="connsiteX45" fmla="*/ 3764280 w 11737340"/>
                  <a:gd name="connsiteY45" fmla="*/ 3063240 h 4185920"/>
                  <a:gd name="connsiteX46" fmla="*/ 3848100 w 11737340"/>
                  <a:gd name="connsiteY46" fmla="*/ 3025140 h 4185920"/>
                  <a:gd name="connsiteX47" fmla="*/ 3916680 w 11737340"/>
                  <a:gd name="connsiteY47" fmla="*/ 3032760 h 4185920"/>
                  <a:gd name="connsiteX48" fmla="*/ 4030980 w 11737340"/>
                  <a:gd name="connsiteY48" fmla="*/ 3063240 h 4185920"/>
                  <a:gd name="connsiteX49" fmla="*/ 4137660 w 11737340"/>
                  <a:gd name="connsiteY49" fmla="*/ 3101340 h 4185920"/>
                  <a:gd name="connsiteX50" fmla="*/ 4259580 w 11737340"/>
                  <a:gd name="connsiteY50" fmla="*/ 3147060 h 4185920"/>
                  <a:gd name="connsiteX51" fmla="*/ 4381500 w 11737340"/>
                  <a:gd name="connsiteY51" fmla="*/ 3192780 h 4185920"/>
                  <a:gd name="connsiteX52" fmla="*/ 4526280 w 11737340"/>
                  <a:gd name="connsiteY52" fmla="*/ 3276600 h 4185920"/>
                  <a:gd name="connsiteX53" fmla="*/ 4587240 w 11737340"/>
                  <a:gd name="connsiteY53" fmla="*/ 3299460 h 4185920"/>
                  <a:gd name="connsiteX54" fmla="*/ 4610100 w 11737340"/>
                  <a:gd name="connsiteY54" fmla="*/ 3352800 h 4185920"/>
                  <a:gd name="connsiteX55" fmla="*/ 4648200 w 11737340"/>
                  <a:gd name="connsiteY55" fmla="*/ 3436620 h 4185920"/>
                  <a:gd name="connsiteX56" fmla="*/ 4671060 w 11737340"/>
                  <a:gd name="connsiteY56" fmla="*/ 3520440 h 4185920"/>
                  <a:gd name="connsiteX57" fmla="*/ 4678680 w 11737340"/>
                  <a:gd name="connsiteY57" fmla="*/ 3589020 h 4185920"/>
                  <a:gd name="connsiteX58" fmla="*/ 4686300 w 11737340"/>
                  <a:gd name="connsiteY58" fmla="*/ 3649980 h 4185920"/>
                  <a:gd name="connsiteX59" fmla="*/ 4724400 w 11737340"/>
                  <a:gd name="connsiteY59" fmla="*/ 3680460 h 4185920"/>
                  <a:gd name="connsiteX60" fmla="*/ 4785360 w 11737340"/>
                  <a:gd name="connsiteY60" fmla="*/ 3672840 h 4185920"/>
                  <a:gd name="connsiteX61" fmla="*/ 4869180 w 11737340"/>
                  <a:gd name="connsiteY61" fmla="*/ 3703320 h 4185920"/>
                  <a:gd name="connsiteX62" fmla="*/ 4914900 w 11737340"/>
                  <a:gd name="connsiteY62" fmla="*/ 3756660 h 4185920"/>
                  <a:gd name="connsiteX63" fmla="*/ 5105400 w 11737340"/>
                  <a:gd name="connsiteY63" fmla="*/ 3832860 h 4185920"/>
                  <a:gd name="connsiteX64" fmla="*/ 5173980 w 11737340"/>
                  <a:gd name="connsiteY64" fmla="*/ 3886200 h 4185920"/>
                  <a:gd name="connsiteX65" fmla="*/ 5242560 w 11737340"/>
                  <a:gd name="connsiteY65" fmla="*/ 3924300 h 4185920"/>
                  <a:gd name="connsiteX66" fmla="*/ 5364480 w 11737340"/>
                  <a:gd name="connsiteY66" fmla="*/ 3962400 h 4185920"/>
                  <a:gd name="connsiteX67" fmla="*/ 5516880 w 11737340"/>
                  <a:gd name="connsiteY67" fmla="*/ 4046220 h 4185920"/>
                  <a:gd name="connsiteX68" fmla="*/ 5585460 w 11737340"/>
                  <a:gd name="connsiteY68" fmla="*/ 4099560 h 4185920"/>
                  <a:gd name="connsiteX69" fmla="*/ 5661660 w 11737340"/>
                  <a:gd name="connsiteY69" fmla="*/ 4122420 h 4185920"/>
                  <a:gd name="connsiteX70" fmla="*/ 5745480 w 11737340"/>
                  <a:gd name="connsiteY70" fmla="*/ 4130040 h 4185920"/>
                  <a:gd name="connsiteX71" fmla="*/ 5836920 w 11737340"/>
                  <a:gd name="connsiteY71" fmla="*/ 4130040 h 4185920"/>
                  <a:gd name="connsiteX72" fmla="*/ 5943600 w 11737340"/>
                  <a:gd name="connsiteY72" fmla="*/ 4165600 h 4185920"/>
                  <a:gd name="connsiteX73" fmla="*/ 6042660 w 11737340"/>
                  <a:gd name="connsiteY73" fmla="*/ 4185920 h 4185920"/>
                  <a:gd name="connsiteX74" fmla="*/ 6167120 w 11737340"/>
                  <a:gd name="connsiteY74" fmla="*/ 4160520 h 4185920"/>
                  <a:gd name="connsiteX75" fmla="*/ 6286500 w 11737340"/>
                  <a:gd name="connsiteY75" fmla="*/ 4114800 h 4185920"/>
                  <a:gd name="connsiteX76" fmla="*/ 6393180 w 11737340"/>
                  <a:gd name="connsiteY76" fmla="*/ 4071620 h 4185920"/>
                  <a:gd name="connsiteX77" fmla="*/ 6484620 w 11737340"/>
                  <a:gd name="connsiteY77" fmla="*/ 4038600 h 4185920"/>
                  <a:gd name="connsiteX78" fmla="*/ 6583680 w 11737340"/>
                  <a:gd name="connsiteY78" fmla="*/ 3970020 h 4185920"/>
                  <a:gd name="connsiteX79" fmla="*/ 6697980 w 11737340"/>
                  <a:gd name="connsiteY79" fmla="*/ 3886200 h 4185920"/>
                  <a:gd name="connsiteX80" fmla="*/ 6751320 w 11737340"/>
                  <a:gd name="connsiteY80" fmla="*/ 3822700 h 4185920"/>
                  <a:gd name="connsiteX81" fmla="*/ 6855460 w 11737340"/>
                  <a:gd name="connsiteY81" fmla="*/ 3764280 h 4185920"/>
                  <a:gd name="connsiteX82" fmla="*/ 6959600 w 11737340"/>
                  <a:gd name="connsiteY82" fmla="*/ 3629660 h 4185920"/>
                  <a:gd name="connsiteX83" fmla="*/ 7056120 w 11737340"/>
                  <a:gd name="connsiteY83" fmla="*/ 3528060 h 4185920"/>
                  <a:gd name="connsiteX84" fmla="*/ 7165340 w 11737340"/>
                  <a:gd name="connsiteY84" fmla="*/ 3454400 h 4185920"/>
                  <a:gd name="connsiteX85" fmla="*/ 7287260 w 11737340"/>
                  <a:gd name="connsiteY85" fmla="*/ 3296920 h 4185920"/>
                  <a:gd name="connsiteX86" fmla="*/ 7338060 w 11737340"/>
                  <a:gd name="connsiteY86" fmla="*/ 3200400 h 4185920"/>
                  <a:gd name="connsiteX87" fmla="*/ 7383780 w 11737340"/>
                  <a:gd name="connsiteY87" fmla="*/ 3144520 h 4185920"/>
                  <a:gd name="connsiteX88" fmla="*/ 7444740 w 11737340"/>
                  <a:gd name="connsiteY88" fmla="*/ 3093720 h 4185920"/>
                  <a:gd name="connsiteX89" fmla="*/ 7513320 w 11737340"/>
                  <a:gd name="connsiteY89" fmla="*/ 3101340 h 4185920"/>
                  <a:gd name="connsiteX90" fmla="*/ 7576820 w 11737340"/>
                  <a:gd name="connsiteY90" fmla="*/ 3093720 h 4185920"/>
                  <a:gd name="connsiteX91" fmla="*/ 7729220 w 11737340"/>
                  <a:gd name="connsiteY91" fmla="*/ 3136900 h 4185920"/>
                  <a:gd name="connsiteX92" fmla="*/ 7833360 w 11737340"/>
                  <a:gd name="connsiteY92" fmla="*/ 3180080 h 4185920"/>
                  <a:gd name="connsiteX93" fmla="*/ 7967980 w 11737340"/>
                  <a:gd name="connsiteY93" fmla="*/ 3208020 h 4185920"/>
                  <a:gd name="connsiteX94" fmla="*/ 8161020 w 11737340"/>
                  <a:gd name="connsiteY94" fmla="*/ 3296920 h 4185920"/>
                  <a:gd name="connsiteX95" fmla="*/ 8293100 w 11737340"/>
                  <a:gd name="connsiteY95" fmla="*/ 3370580 h 4185920"/>
                  <a:gd name="connsiteX96" fmla="*/ 8371840 w 11737340"/>
                  <a:gd name="connsiteY96" fmla="*/ 3395980 h 4185920"/>
                  <a:gd name="connsiteX97" fmla="*/ 8468360 w 11737340"/>
                  <a:gd name="connsiteY97" fmla="*/ 3434080 h 4185920"/>
                  <a:gd name="connsiteX98" fmla="*/ 8582660 w 11737340"/>
                  <a:gd name="connsiteY98" fmla="*/ 3528060 h 4185920"/>
                  <a:gd name="connsiteX99" fmla="*/ 8641080 w 11737340"/>
                  <a:gd name="connsiteY99" fmla="*/ 3566160 h 4185920"/>
                  <a:gd name="connsiteX100" fmla="*/ 8702040 w 11737340"/>
                  <a:gd name="connsiteY100" fmla="*/ 3604260 h 4185920"/>
                  <a:gd name="connsiteX101" fmla="*/ 8763000 w 11737340"/>
                  <a:gd name="connsiteY101" fmla="*/ 3634740 h 4185920"/>
                  <a:gd name="connsiteX102" fmla="*/ 8846820 w 11737340"/>
                  <a:gd name="connsiteY102" fmla="*/ 3632200 h 4185920"/>
                  <a:gd name="connsiteX103" fmla="*/ 8968740 w 11737340"/>
                  <a:gd name="connsiteY103" fmla="*/ 3634740 h 4185920"/>
                  <a:gd name="connsiteX104" fmla="*/ 9060180 w 11737340"/>
                  <a:gd name="connsiteY104" fmla="*/ 3642360 h 4185920"/>
                  <a:gd name="connsiteX105" fmla="*/ 9151620 w 11737340"/>
                  <a:gd name="connsiteY105" fmla="*/ 3657600 h 4185920"/>
                  <a:gd name="connsiteX106" fmla="*/ 9230360 w 11737340"/>
                  <a:gd name="connsiteY106" fmla="*/ 3657600 h 4185920"/>
                  <a:gd name="connsiteX107" fmla="*/ 9331960 w 11737340"/>
                  <a:gd name="connsiteY107" fmla="*/ 3629660 h 4185920"/>
                  <a:gd name="connsiteX108" fmla="*/ 9433560 w 11737340"/>
                  <a:gd name="connsiteY108" fmla="*/ 3589020 h 4185920"/>
                  <a:gd name="connsiteX109" fmla="*/ 9535160 w 11737340"/>
                  <a:gd name="connsiteY109" fmla="*/ 3540760 h 4185920"/>
                  <a:gd name="connsiteX110" fmla="*/ 9646920 w 11737340"/>
                  <a:gd name="connsiteY110" fmla="*/ 3489960 h 4185920"/>
                  <a:gd name="connsiteX111" fmla="*/ 9784080 w 11737340"/>
                  <a:gd name="connsiteY111" fmla="*/ 3444240 h 4185920"/>
                  <a:gd name="connsiteX112" fmla="*/ 9860280 w 11737340"/>
                  <a:gd name="connsiteY112" fmla="*/ 3383280 h 4185920"/>
                  <a:gd name="connsiteX113" fmla="*/ 9921240 w 11737340"/>
                  <a:gd name="connsiteY113" fmla="*/ 3314700 h 4185920"/>
                  <a:gd name="connsiteX114" fmla="*/ 9997440 w 11737340"/>
                  <a:gd name="connsiteY114" fmla="*/ 3208020 h 4185920"/>
                  <a:gd name="connsiteX115" fmla="*/ 10043160 w 11737340"/>
                  <a:gd name="connsiteY115" fmla="*/ 3101340 h 4185920"/>
                  <a:gd name="connsiteX116" fmla="*/ 10104120 w 11737340"/>
                  <a:gd name="connsiteY116" fmla="*/ 3017520 h 4185920"/>
                  <a:gd name="connsiteX117" fmla="*/ 10157460 w 11737340"/>
                  <a:gd name="connsiteY117" fmla="*/ 2933700 h 4185920"/>
                  <a:gd name="connsiteX118" fmla="*/ 10218420 w 11737340"/>
                  <a:gd name="connsiteY118" fmla="*/ 2849880 h 4185920"/>
                  <a:gd name="connsiteX119" fmla="*/ 10294620 w 11737340"/>
                  <a:gd name="connsiteY119" fmla="*/ 2735580 h 4185920"/>
                  <a:gd name="connsiteX120" fmla="*/ 10347960 w 11737340"/>
                  <a:gd name="connsiteY120" fmla="*/ 2621280 h 4185920"/>
                  <a:gd name="connsiteX121" fmla="*/ 10431780 w 11737340"/>
                  <a:gd name="connsiteY121" fmla="*/ 2499360 h 4185920"/>
                  <a:gd name="connsiteX122" fmla="*/ 10500360 w 11737340"/>
                  <a:gd name="connsiteY122" fmla="*/ 2354580 h 4185920"/>
                  <a:gd name="connsiteX123" fmla="*/ 10553700 w 11737340"/>
                  <a:gd name="connsiteY123" fmla="*/ 2263140 h 4185920"/>
                  <a:gd name="connsiteX124" fmla="*/ 10584180 w 11737340"/>
                  <a:gd name="connsiteY124" fmla="*/ 2194560 h 4185920"/>
                  <a:gd name="connsiteX125" fmla="*/ 10624820 w 11737340"/>
                  <a:gd name="connsiteY125" fmla="*/ 2125980 h 4185920"/>
                  <a:gd name="connsiteX126" fmla="*/ 10675620 w 11737340"/>
                  <a:gd name="connsiteY126" fmla="*/ 2049780 h 4185920"/>
                  <a:gd name="connsiteX127" fmla="*/ 10690860 w 11737340"/>
                  <a:gd name="connsiteY127" fmla="*/ 1988820 h 4185920"/>
                  <a:gd name="connsiteX128" fmla="*/ 10713720 w 11737340"/>
                  <a:gd name="connsiteY128" fmla="*/ 1927860 h 4185920"/>
                  <a:gd name="connsiteX129" fmla="*/ 10767060 w 11737340"/>
                  <a:gd name="connsiteY129" fmla="*/ 1859280 h 4185920"/>
                  <a:gd name="connsiteX130" fmla="*/ 10873740 w 11737340"/>
                  <a:gd name="connsiteY130" fmla="*/ 1828800 h 4185920"/>
                  <a:gd name="connsiteX131" fmla="*/ 11079480 w 11737340"/>
                  <a:gd name="connsiteY131" fmla="*/ 1767840 h 4185920"/>
                  <a:gd name="connsiteX132" fmla="*/ 11247120 w 11737340"/>
                  <a:gd name="connsiteY132" fmla="*/ 1684020 h 4185920"/>
                  <a:gd name="connsiteX133" fmla="*/ 11407140 w 11737340"/>
                  <a:gd name="connsiteY133" fmla="*/ 1628140 h 4185920"/>
                  <a:gd name="connsiteX134" fmla="*/ 11490960 w 11737340"/>
                  <a:gd name="connsiteY134" fmla="*/ 1577340 h 4185920"/>
                  <a:gd name="connsiteX135" fmla="*/ 11635740 w 11737340"/>
                  <a:gd name="connsiteY135" fmla="*/ 1508760 h 4185920"/>
                  <a:gd name="connsiteX136" fmla="*/ 11737340 w 11737340"/>
                  <a:gd name="connsiteY136" fmla="*/ 1442720 h 4185920"/>
                  <a:gd name="connsiteX137" fmla="*/ 11620500 w 11737340"/>
                  <a:gd name="connsiteY137" fmla="*/ 1417320 h 4185920"/>
                  <a:gd name="connsiteX138" fmla="*/ 11567160 w 11737340"/>
                  <a:gd name="connsiteY138" fmla="*/ 1379220 h 4185920"/>
                  <a:gd name="connsiteX139" fmla="*/ 11498580 w 11737340"/>
                  <a:gd name="connsiteY139" fmla="*/ 1318260 h 4185920"/>
                  <a:gd name="connsiteX140" fmla="*/ 11468100 w 11737340"/>
                  <a:gd name="connsiteY140" fmla="*/ 1280160 h 4185920"/>
                  <a:gd name="connsiteX141" fmla="*/ 11442700 w 11737340"/>
                  <a:gd name="connsiteY141" fmla="*/ 1231900 h 4185920"/>
                  <a:gd name="connsiteX142" fmla="*/ 11384280 w 11737340"/>
                  <a:gd name="connsiteY142" fmla="*/ 1310640 h 4185920"/>
                  <a:gd name="connsiteX143" fmla="*/ 11353800 w 11737340"/>
                  <a:gd name="connsiteY143" fmla="*/ 1356360 h 4185920"/>
                  <a:gd name="connsiteX144" fmla="*/ 11224260 w 11737340"/>
                  <a:gd name="connsiteY144" fmla="*/ 1417320 h 4185920"/>
                  <a:gd name="connsiteX145" fmla="*/ 11109960 w 11737340"/>
                  <a:gd name="connsiteY145" fmla="*/ 1463040 h 4185920"/>
                  <a:gd name="connsiteX146" fmla="*/ 10911840 w 11737340"/>
                  <a:gd name="connsiteY146" fmla="*/ 1524000 h 4185920"/>
                  <a:gd name="connsiteX147" fmla="*/ 10774680 w 11737340"/>
                  <a:gd name="connsiteY147" fmla="*/ 1546860 h 4185920"/>
                  <a:gd name="connsiteX148" fmla="*/ 10675620 w 11737340"/>
                  <a:gd name="connsiteY148" fmla="*/ 1615440 h 4185920"/>
                  <a:gd name="connsiteX149" fmla="*/ 10568940 w 11737340"/>
                  <a:gd name="connsiteY149" fmla="*/ 1676400 h 4185920"/>
                  <a:gd name="connsiteX150" fmla="*/ 10485120 w 11737340"/>
                  <a:gd name="connsiteY150" fmla="*/ 1760220 h 4185920"/>
                  <a:gd name="connsiteX151" fmla="*/ 10454640 w 11737340"/>
                  <a:gd name="connsiteY151" fmla="*/ 1836420 h 4185920"/>
                  <a:gd name="connsiteX152" fmla="*/ 10416540 w 11737340"/>
                  <a:gd name="connsiteY152" fmla="*/ 1927860 h 4185920"/>
                  <a:gd name="connsiteX153" fmla="*/ 10401300 w 11737340"/>
                  <a:gd name="connsiteY153" fmla="*/ 2004060 h 4185920"/>
                  <a:gd name="connsiteX154" fmla="*/ 10363200 w 11737340"/>
                  <a:gd name="connsiteY154" fmla="*/ 2095500 h 4185920"/>
                  <a:gd name="connsiteX155" fmla="*/ 10317480 w 11737340"/>
                  <a:gd name="connsiteY155" fmla="*/ 2225040 h 4185920"/>
                  <a:gd name="connsiteX156" fmla="*/ 10287000 w 11737340"/>
                  <a:gd name="connsiteY156" fmla="*/ 2346960 h 4185920"/>
                  <a:gd name="connsiteX157" fmla="*/ 10218420 w 11737340"/>
                  <a:gd name="connsiteY157" fmla="*/ 2499360 h 4185920"/>
                  <a:gd name="connsiteX158" fmla="*/ 10134600 w 11737340"/>
                  <a:gd name="connsiteY158" fmla="*/ 2621280 h 4185920"/>
                  <a:gd name="connsiteX159" fmla="*/ 10043160 w 11737340"/>
                  <a:gd name="connsiteY159" fmla="*/ 2735580 h 4185920"/>
                  <a:gd name="connsiteX160" fmla="*/ 9974580 w 11737340"/>
                  <a:gd name="connsiteY160" fmla="*/ 2857500 h 4185920"/>
                  <a:gd name="connsiteX161" fmla="*/ 9906000 w 11737340"/>
                  <a:gd name="connsiteY161" fmla="*/ 2941320 h 4185920"/>
                  <a:gd name="connsiteX162" fmla="*/ 9860280 w 11737340"/>
                  <a:gd name="connsiteY162" fmla="*/ 3032760 h 4185920"/>
                  <a:gd name="connsiteX163" fmla="*/ 9806940 w 11737340"/>
                  <a:gd name="connsiteY163" fmla="*/ 3116580 h 4185920"/>
                  <a:gd name="connsiteX164" fmla="*/ 9715500 w 11737340"/>
                  <a:gd name="connsiteY164" fmla="*/ 3208020 h 4185920"/>
                  <a:gd name="connsiteX165" fmla="*/ 9616440 w 11737340"/>
                  <a:gd name="connsiteY165" fmla="*/ 3261360 h 4185920"/>
                  <a:gd name="connsiteX166" fmla="*/ 9532620 w 11737340"/>
                  <a:gd name="connsiteY166" fmla="*/ 3329940 h 4185920"/>
                  <a:gd name="connsiteX167" fmla="*/ 9471660 w 11737340"/>
                  <a:gd name="connsiteY167" fmla="*/ 3375660 h 4185920"/>
                  <a:gd name="connsiteX168" fmla="*/ 9410700 w 11737340"/>
                  <a:gd name="connsiteY168" fmla="*/ 3429000 h 4185920"/>
                  <a:gd name="connsiteX169" fmla="*/ 9288780 w 11737340"/>
                  <a:gd name="connsiteY169" fmla="*/ 3436620 h 4185920"/>
                  <a:gd name="connsiteX170" fmla="*/ 9166860 w 11737340"/>
                  <a:gd name="connsiteY170" fmla="*/ 3444240 h 4185920"/>
                  <a:gd name="connsiteX171" fmla="*/ 9029700 w 11737340"/>
                  <a:gd name="connsiteY171" fmla="*/ 3413760 h 4185920"/>
                  <a:gd name="connsiteX172" fmla="*/ 8823960 w 11737340"/>
                  <a:gd name="connsiteY172" fmla="*/ 3360420 h 4185920"/>
                  <a:gd name="connsiteX173" fmla="*/ 8679180 w 11737340"/>
                  <a:gd name="connsiteY173" fmla="*/ 3329940 h 4185920"/>
                  <a:gd name="connsiteX174" fmla="*/ 8572500 w 11737340"/>
                  <a:gd name="connsiteY174" fmla="*/ 3276600 h 4185920"/>
                  <a:gd name="connsiteX175" fmla="*/ 8465820 w 11737340"/>
                  <a:gd name="connsiteY175" fmla="*/ 3215640 h 4185920"/>
                  <a:gd name="connsiteX176" fmla="*/ 8321040 w 11737340"/>
                  <a:gd name="connsiteY176" fmla="*/ 3177540 h 4185920"/>
                  <a:gd name="connsiteX177" fmla="*/ 8199120 w 11737340"/>
                  <a:gd name="connsiteY177" fmla="*/ 3131820 h 4185920"/>
                  <a:gd name="connsiteX178" fmla="*/ 8069580 w 11737340"/>
                  <a:gd name="connsiteY178" fmla="*/ 3078480 h 4185920"/>
                  <a:gd name="connsiteX179" fmla="*/ 7917180 w 11737340"/>
                  <a:gd name="connsiteY179" fmla="*/ 2994660 h 4185920"/>
                  <a:gd name="connsiteX180" fmla="*/ 7787640 w 11737340"/>
                  <a:gd name="connsiteY180" fmla="*/ 2971800 h 4185920"/>
                  <a:gd name="connsiteX181" fmla="*/ 7719060 w 11737340"/>
                  <a:gd name="connsiteY181" fmla="*/ 2933700 h 4185920"/>
                  <a:gd name="connsiteX182" fmla="*/ 7612380 w 11737340"/>
                  <a:gd name="connsiteY182" fmla="*/ 2903220 h 4185920"/>
                  <a:gd name="connsiteX183" fmla="*/ 7566660 w 11737340"/>
                  <a:gd name="connsiteY183" fmla="*/ 2887980 h 4185920"/>
                  <a:gd name="connsiteX184" fmla="*/ 7551420 w 11737340"/>
                  <a:gd name="connsiteY184" fmla="*/ 2849880 h 4185920"/>
                  <a:gd name="connsiteX185" fmla="*/ 7533640 w 11737340"/>
                  <a:gd name="connsiteY185" fmla="*/ 2788920 h 4185920"/>
                  <a:gd name="connsiteX186" fmla="*/ 7475220 w 11737340"/>
                  <a:gd name="connsiteY186" fmla="*/ 2857500 h 4185920"/>
                  <a:gd name="connsiteX187" fmla="*/ 7414260 w 11737340"/>
                  <a:gd name="connsiteY187" fmla="*/ 2887980 h 4185920"/>
                  <a:gd name="connsiteX188" fmla="*/ 7345680 w 11737340"/>
                  <a:gd name="connsiteY188" fmla="*/ 2971800 h 4185920"/>
                  <a:gd name="connsiteX189" fmla="*/ 7315200 w 11737340"/>
                  <a:gd name="connsiteY189" fmla="*/ 2994660 h 4185920"/>
                  <a:gd name="connsiteX190" fmla="*/ 7261860 w 11737340"/>
                  <a:gd name="connsiteY190" fmla="*/ 3009900 h 4185920"/>
                  <a:gd name="connsiteX191" fmla="*/ 7193280 w 11737340"/>
                  <a:gd name="connsiteY191" fmla="*/ 3025140 h 4185920"/>
                  <a:gd name="connsiteX192" fmla="*/ 7155180 w 11737340"/>
                  <a:gd name="connsiteY192" fmla="*/ 3078480 h 4185920"/>
                  <a:gd name="connsiteX193" fmla="*/ 7109460 w 11737340"/>
                  <a:gd name="connsiteY193" fmla="*/ 3154680 h 4185920"/>
                  <a:gd name="connsiteX194" fmla="*/ 7048500 w 11737340"/>
                  <a:gd name="connsiteY194" fmla="*/ 3246120 h 4185920"/>
                  <a:gd name="connsiteX195" fmla="*/ 6995160 w 11737340"/>
                  <a:gd name="connsiteY195" fmla="*/ 3307080 h 4185920"/>
                  <a:gd name="connsiteX196" fmla="*/ 6972300 w 11737340"/>
                  <a:gd name="connsiteY196" fmla="*/ 3352800 h 4185920"/>
                  <a:gd name="connsiteX197" fmla="*/ 6949440 w 11737340"/>
                  <a:gd name="connsiteY197" fmla="*/ 3413760 h 4185920"/>
                  <a:gd name="connsiteX198" fmla="*/ 6949440 w 11737340"/>
                  <a:gd name="connsiteY198" fmla="*/ 3413760 h 4185920"/>
                  <a:gd name="connsiteX199" fmla="*/ 6911340 w 11737340"/>
                  <a:gd name="connsiteY199" fmla="*/ 3474720 h 4185920"/>
                  <a:gd name="connsiteX200" fmla="*/ 6888480 w 11737340"/>
                  <a:gd name="connsiteY200" fmla="*/ 3505200 h 4185920"/>
                  <a:gd name="connsiteX201" fmla="*/ 6819900 w 11737340"/>
                  <a:gd name="connsiteY201" fmla="*/ 3566160 h 4185920"/>
                  <a:gd name="connsiteX202" fmla="*/ 6731000 w 11737340"/>
                  <a:gd name="connsiteY202" fmla="*/ 3599180 h 4185920"/>
                  <a:gd name="connsiteX203" fmla="*/ 6675120 w 11737340"/>
                  <a:gd name="connsiteY203" fmla="*/ 3657600 h 4185920"/>
                  <a:gd name="connsiteX204" fmla="*/ 6629400 w 11737340"/>
                  <a:gd name="connsiteY204" fmla="*/ 3718560 h 4185920"/>
                  <a:gd name="connsiteX205" fmla="*/ 6576060 w 11737340"/>
                  <a:gd name="connsiteY205" fmla="*/ 3779520 h 4185920"/>
                  <a:gd name="connsiteX206" fmla="*/ 6484620 w 11737340"/>
                  <a:gd name="connsiteY206" fmla="*/ 3817620 h 4185920"/>
                  <a:gd name="connsiteX207" fmla="*/ 6400800 w 11737340"/>
                  <a:gd name="connsiteY207" fmla="*/ 3832860 h 4185920"/>
                  <a:gd name="connsiteX208" fmla="*/ 6263640 w 11737340"/>
                  <a:gd name="connsiteY208" fmla="*/ 3870960 h 4185920"/>
                  <a:gd name="connsiteX209" fmla="*/ 6126480 w 11737340"/>
                  <a:gd name="connsiteY209" fmla="*/ 3901440 h 4185920"/>
                  <a:gd name="connsiteX210" fmla="*/ 6027420 w 11737340"/>
                  <a:gd name="connsiteY210" fmla="*/ 3916680 h 4185920"/>
                  <a:gd name="connsiteX211" fmla="*/ 5890260 w 11737340"/>
                  <a:gd name="connsiteY211" fmla="*/ 3878580 h 4185920"/>
                  <a:gd name="connsiteX212" fmla="*/ 5821680 w 11737340"/>
                  <a:gd name="connsiteY212" fmla="*/ 3863340 h 4185920"/>
                  <a:gd name="connsiteX213" fmla="*/ 5737860 w 11737340"/>
                  <a:gd name="connsiteY213" fmla="*/ 3825240 h 4185920"/>
                  <a:gd name="connsiteX214" fmla="*/ 5638800 w 11737340"/>
                  <a:gd name="connsiteY214" fmla="*/ 3794760 h 4185920"/>
                  <a:gd name="connsiteX215" fmla="*/ 5524500 w 11737340"/>
                  <a:gd name="connsiteY215" fmla="*/ 3756660 h 4185920"/>
                  <a:gd name="connsiteX216" fmla="*/ 5448300 w 11737340"/>
                  <a:gd name="connsiteY216" fmla="*/ 3718560 h 4185920"/>
                  <a:gd name="connsiteX217" fmla="*/ 5349240 w 11737340"/>
                  <a:gd name="connsiteY217" fmla="*/ 3657600 h 4185920"/>
                  <a:gd name="connsiteX218" fmla="*/ 5295900 w 11737340"/>
                  <a:gd name="connsiteY218" fmla="*/ 3619500 h 4185920"/>
                  <a:gd name="connsiteX219" fmla="*/ 5234940 w 11737340"/>
                  <a:gd name="connsiteY219" fmla="*/ 3596640 h 4185920"/>
                  <a:gd name="connsiteX220" fmla="*/ 5135880 w 11737340"/>
                  <a:gd name="connsiteY220" fmla="*/ 3550920 h 4185920"/>
                  <a:gd name="connsiteX221" fmla="*/ 5059680 w 11737340"/>
                  <a:gd name="connsiteY221" fmla="*/ 3505200 h 4185920"/>
                  <a:gd name="connsiteX222" fmla="*/ 5029200 w 11737340"/>
                  <a:gd name="connsiteY222" fmla="*/ 3482340 h 4185920"/>
                  <a:gd name="connsiteX223" fmla="*/ 4960620 w 11737340"/>
                  <a:gd name="connsiteY223" fmla="*/ 3413760 h 4185920"/>
                  <a:gd name="connsiteX224" fmla="*/ 4876800 w 11737340"/>
                  <a:gd name="connsiteY224" fmla="*/ 3299460 h 4185920"/>
                  <a:gd name="connsiteX225" fmla="*/ 4808220 w 11737340"/>
                  <a:gd name="connsiteY225" fmla="*/ 3200400 h 4185920"/>
                  <a:gd name="connsiteX226" fmla="*/ 4777740 w 11737340"/>
                  <a:gd name="connsiteY226" fmla="*/ 3147060 h 4185920"/>
                  <a:gd name="connsiteX227" fmla="*/ 4724400 w 11737340"/>
                  <a:gd name="connsiteY227" fmla="*/ 3108960 h 4185920"/>
                  <a:gd name="connsiteX228" fmla="*/ 4648200 w 11737340"/>
                  <a:gd name="connsiteY228" fmla="*/ 3063240 h 4185920"/>
                  <a:gd name="connsiteX229" fmla="*/ 4533900 w 11737340"/>
                  <a:gd name="connsiteY229" fmla="*/ 2979420 h 4185920"/>
                  <a:gd name="connsiteX230" fmla="*/ 4427220 w 11737340"/>
                  <a:gd name="connsiteY230" fmla="*/ 2941320 h 4185920"/>
                  <a:gd name="connsiteX231" fmla="*/ 4366260 w 11737340"/>
                  <a:gd name="connsiteY231" fmla="*/ 2903220 h 4185920"/>
                  <a:gd name="connsiteX232" fmla="*/ 4244340 w 11737340"/>
                  <a:gd name="connsiteY232" fmla="*/ 2842260 h 4185920"/>
                  <a:gd name="connsiteX233" fmla="*/ 4145280 w 11737340"/>
                  <a:gd name="connsiteY233" fmla="*/ 2811780 h 4185920"/>
                  <a:gd name="connsiteX234" fmla="*/ 4038600 w 11737340"/>
                  <a:gd name="connsiteY234" fmla="*/ 2804160 h 4185920"/>
                  <a:gd name="connsiteX235" fmla="*/ 3954780 w 11737340"/>
                  <a:gd name="connsiteY235" fmla="*/ 2819400 h 4185920"/>
                  <a:gd name="connsiteX236" fmla="*/ 3863340 w 11737340"/>
                  <a:gd name="connsiteY236" fmla="*/ 2804160 h 4185920"/>
                  <a:gd name="connsiteX237" fmla="*/ 3741420 w 11737340"/>
                  <a:gd name="connsiteY237" fmla="*/ 2781300 h 4185920"/>
                  <a:gd name="connsiteX238" fmla="*/ 3649980 w 11737340"/>
                  <a:gd name="connsiteY238" fmla="*/ 2743200 h 4185920"/>
                  <a:gd name="connsiteX239" fmla="*/ 3573780 w 11737340"/>
                  <a:gd name="connsiteY239" fmla="*/ 2674620 h 4185920"/>
                  <a:gd name="connsiteX240" fmla="*/ 3482340 w 11737340"/>
                  <a:gd name="connsiteY240" fmla="*/ 2621280 h 4185920"/>
                  <a:gd name="connsiteX241" fmla="*/ 3436620 w 11737340"/>
                  <a:gd name="connsiteY241" fmla="*/ 2552700 h 4185920"/>
                  <a:gd name="connsiteX242" fmla="*/ 3329940 w 11737340"/>
                  <a:gd name="connsiteY242" fmla="*/ 2423160 h 4185920"/>
                  <a:gd name="connsiteX243" fmla="*/ 3261360 w 11737340"/>
                  <a:gd name="connsiteY243" fmla="*/ 2324100 h 4185920"/>
                  <a:gd name="connsiteX244" fmla="*/ 3131820 w 11737340"/>
                  <a:gd name="connsiteY244" fmla="*/ 2209800 h 4185920"/>
                  <a:gd name="connsiteX245" fmla="*/ 3040380 w 11737340"/>
                  <a:gd name="connsiteY245" fmla="*/ 2141220 h 4185920"/>
                  <a:gd name="connsiteX246" fmla="*/ 2910840 w 11737340"/>
                  <a:gd name="connsiteY246" fmla="*/ 2034540 h 4185920"/>
                  <a:gd name="connsiteX247" fmla="*/ 2849880 w 11737340"/>
                  <a:gd name="connsiteY247" fmla="*/ 1958340 h 4185920"/>
                  <a:gd name="connsiteX248" fmla="*/ 2743200 w 11737340"/>
                  <a:gd name="connsiteY248" fmla="*/ 1889760 h 4185920"/>
                  <a:gd name="connsiteX249" fmla="*/ 2659380 w 11737340"/>
                  <a:gd name="connsiteY249" fmla="*/ 1844040 h 4185920"/>
                  <a:gd name="connsiteX250" fmla="*/ 2575560 w 11737340"/>
                  <a:gd name="connsiteY250" fmla="*/ 1744980 h 4185920"/>
                  <a:gd name="connsiteX251" fmla="*/ 2468880 w 11737340"/>
                  <a:gd name="connsiteY251" fmla="*/ 1645920 h 4185920"/>
                  <a:gd name="connsiteX252" fmla="*/ 2400300 w 11737340"/>
                  <a:gd name="connsiteY252" fmla="*/ 1607820 h 4185920"/>
                  <a:gd name="connsiteX253" fmla="*/ 2263140 w 11737340"/>
                  <a:gd name="connsiteY253" fmla="*/ 1501140 h 4185920"/>
                  <a:gd name="connsiteX254" fmla="*/ 2171700 w 11737340"/>
                  <a:gd name="connsiteY254" fmla="*/ 1432560 h 4185920"/>
                  <a:gd name="connsiteX255" fmla="*/ 2087880 w 11737340"/>
                  <a:gd name="connsiteY255" fmla="*/ 1363980 h 4185920"/>
                  <a:gd name="connsiteX256" fmla="*/ 1950720 w 11737340"/>
                  <a:gd name="connsiteY256" fmla="*/ 1272540 h 4185920"/>
                  <a:gd name="connsiteX257" fmla="*/ 1805940 w 11737340"/>
                  <a:gd name="connsiteY257" fmla="*/ 1135380 h 4185920"/>
                  <a:gd name="connsiteX258" fmla="*/ 1729740 w 11737340"/>
                  <a:gd name="connsiteY258" fmla="*/ 1089660 h 4185920"/>
                  <a:gd name="connsiteX259" fmla="*/ 1668780 w 11737340"/>
                  <a:gd name="connsiteY259" fmla="*/ 1043940 h 4185920"/>
                  <a:gd name="connsiteX260" fmla="*/ 1592580 w 11737340"/>
                  <a:gd name="connsiteY260" fmla="*/ 990600 h 4185920"/>
                  <a:gd name="connsiteX261" fmla="*/ 1470660 w 11737340"/>
                  <a:gd name="connsiteY261" fmla="*/ 891540 h 4185920"/>
                  <a:gd name="connsiteX262" fmla="*/ 1386840 w 11737340"/>
                  <a:gd name="connsiteY262" fmla="*/ 845820 h 4185920"/>
                  <a:gd name="connsiteX263" fmla="*/ 1318260 w 11737340"/>
                  <a:gd name="connsiteY263" fmla="*/ 784860 h 4185920"/>
                  <a:gd name="connsiteX264" fmla="*/ 1264920 w 11737340"/>
                  <a:gd name="connsiteY264" fmla="*/ 723900 h 4185920"/>
                  <a:gd name="connsiteX265" fmla="*/ 1181100 w 11737340"/>
                  <a:gd name="connsiteY265" fmla="*/ 647700 h 4185920"/>
                  <a:gd name="connsiteX266" fmla="*/ 1089660 w 11737340"/>
                  <a:gd name="connsiteY266" fmla="*/ 624840 h 4185920"/>
                  <a:gd name="connsiteX267" fmla="*/ 1021080 w 11737340"/>
                  <a:gd name="connsiteY267" fmla="*/ 586740 h 4185920"/>
                  <a:gd name="connsiteX268" fmla="*/ 937260 w 11737340"/>
                  <a:gd name="connsiteY268" fmla="*/ 548640 h 4185920"/>
                  <a:gd name="connsiteX269" fmla="*/ 830580 w 11737340"/>
                  <a:gd name="connsiteY269" fmla="*/ 510540 h 4185920"/>
                  <a:gd name="connsiteX270" fmla="*/ 754380 w 11737340"/>
                  <a:gd name="connsiteY270" fmla="*/ 457200 h 4185920"/>
                  <a:gd name="connsiteX271" fmla="*/ 708660 w 11737340"/>
                  <a:gd name="connsiteY271" fmla="*/ 419100 h 4185920"/>
                  <a:gd name="connsiteX272" fmla="*/ 609600 w 11737340"/>
                  <a:gd name="connsiteY272" fmla="*/ 396240 h 4185920"/>
                  <a:gd name="connsiteX273" fmla="*/ 548640 w 11737340"/>
                  <a:gd name="connsiteY273" fmla="*/ 320040 h 4185920"/>
                  <a:gd name="connsiteX274" fmla="*/ 510540 w 11737340"/>
                  <a:gd name="connsiteY274" fmla="*/ 251460 h 4185920"/>
                  <a:gd name="connsiteX275" fmla="*/ 464820 w 11737340"/>
                  <a:gd name="connsiteY275" fmla="*/ 190500 h 4185920"/>
                  <a:gd name="connsiteX276" fmla="*/ 411480 w 11737340"/>
                  <a:gd name="connsiteY276" fmla="*/ 137160 h 4185920"/>
                  <a:gd name="connsiteX277" fmla="*/ 373380 w 11737340"/>
                  <a:gd name="connsiteY277" fmla="*/ 45720 h 4185920"/>
                  <a:gd name="connsiteX278" fmla="*/ 342900 w 11737340"/>
                  <a:gd name="connsiteY278" fmla="*/ 0 h 4185920"/>
                  <a:gd name="connsiteX279" fmla="*/ 327660 w 11737340"/>
                  <a:gd name="connsiteY279" fmla="*/ 60960 h 4185920"/>
                  <a:gd name="connsiteX280" fmla="*/ 289560 w 11737340"/>
                  <a:gd name="connsiteY280" fmla="*/ 91440 h 4185920"/>
                  <a:gd name="connsiteX281" fmla="*/ 236220 w 11737340"/>
                  <a:gd name="connsiteY281" fmla="*/ 114300 h 4185920"/>
                  <a:gd name="connsiteX282" fmla="*/ 198120 w 11737340"/>
                  <a:gd name="connsiteY282" fmla="*/ 175260 h 4185920"/>
                  <a:gd name="connsiteX283" fmla="*/ 175260 w 11737340"/>
                  <a:gd name="connsiteY283" fmla="*/ 228600 h 4185920"/>
                  <a:gd name="connsiteX284" fmla="*/ 114300 w 11737340"/>
                  <a:gd name="connsiteY284" fmla="*/ 236220 h 4185920"/>
                  <a:gd name="connsiteX285" fmla="*/ 45720 w 11737340"/>
                  <a:gd name="connsiteY285" fmla="*/ 251460 h 4185920"/>
                  <a:gd name="connsiteX286" fmla="*/ 0 w 11737340"/>
                  <a:gd name="connsiteY286" fmla="*/ 281940 h 4185920"/>
                  <a:gd name="connsiteX287" fmla="*/ 68580 w 11737340"/>
                  <a:gd name="connsiteY287" fmla="*/ 320040 h 4185920"/>
                  <a:gd name="connsiteX0" fmla="*/ 68580 w 11737340"/>
                  <a:gd name="connsiteY0" fmla="*/ 320040 h 4185920"/>
                  <a:gd name="connsiteX1" fmla="*/ 121920 w 11737340"/>
                  <a:gd name="connsiteY1" fmla="*/ 381000 h 4185920"/>
                  <a:gd name="connsiteX2" fmla="*/ 198120 w 11737340"/>
                  <a:gd name="connsiteY2" fmla="*/ 419100 h 4185920"/>
                  <a:gd name="connsiteX3" fmla="*/ 320040 w 11737340"/>
                  <a:gd name="connsiteY3" fmla="*/ 510540 h 4185920"/>
                  <a:gd name="connsiteX4" fmla="*/ 411480 w 11737340"/>
                  <a:gd name="connsiteY4" fmla="*/ 563880 h 4185920"/>
                  <a:gd name="connsiteX5" fmla="*/ 472440 w 11737340"/>
                  <a:gd name="connsiteY5" fmla="*/ 632460 h 4185920"/>
                  <a:gd name="connsiteX6" fmla="*/ 601980 w 11737340"/>
                  <a:gd name="connsiteY6" fmla="*/ 708660 h 4185920"/>
                  <a:gd name="connsiteX7" fmla="*/ 739140 w 11737340"/>
                  <a:gd name="connsiteY7" fmla="*/ 784860 h 4185920"/>
                  <a:gd name="connsiteX8" fmla="*/ 861060 w 11737340"/>
                  <a:gd name="connsiteY8" fmla="*/ 868680 h 4185920"/>
                  <a:gd name="connsiteX9" fmla="*/ 944880 w 11737340"/>
                  <a:gd name="connsiteY9" fmla="*/ 952500 h 4185920"/>
                  <a:gd name="connsiteX10" fmla="*/ 1021080 w 11737340"/>
                  <a:gd name="connsiteY10" fmla="*/ 1005840 h 4185920"/>
                  <a:gd name="connsiteX11" fmla="*/ 1097280 w 11737340"/>
                  <a:gd name="connsiteY11" fmla="*/ 1043940 h 4185920"/>
                  <a:gd name="connsiteX12" fmla="*/ 1181100 w 11737340"/>
                  <a:gd name="connsiteY12" fmla="*/ 1104900 h 4185920"/>
                  <a:gd name="connsiteX13" fmla="*/ 1249680 w 11737340"/>
                  <a:gd name="connsiteY13" fmla="*/ 1150620 h 4185920"/>
                  <a:gd name="connsiteX14" fmla="*/ 1341120 w 11737340"/>
                  <a:gd name="connsiteY14" fmla="*/ 1196340 h 4185920"/>
                  <a:gd name="connsiteX15" fmla="*/ 1417320 w 11737340"/>
                  <a:gd name="connsiteY15" fmla="*/ 1257300 h 4185920"/>
                  <a:gd name="connsiteX16" fmla="*/ 1493520 w 11737340"/>
                  <a:gd name="connsiteY16" fmla="*/ 1333500 h 4185920"/>
                  <a:gd name="connsiteX17" fmla="*/ 1569720 w 11737340"/>
                  <a:gd name="connsiteY17" fmla="*/ 1356360 h 4185920"/>
                  <a:gd name="connsiteX18" fmla="*/ 1684020 w 11737340"/>
                  <a:gd name="connsiteY18" fmla="*/ 1424940 h 4185920"/>
                  <a:gd name="connsiteX19" fmla="*/ 1729740 w 11737340"/>
                  <a:gd name="connsiteY19" fmla="*/ 1485900 h 4185920"/>
                  <a:gd name="connsiteX20" fmla="*/ 1844040 w 11737340"/>
                  <a:gd name="connsiteY20" fmla="*/ 1569720 h 4185920"/>
                  <a:gd name="connsiteX21" fmla="*/ 1935480 w 11737340"/>
                  <a:gd name="connsiteY21" fmla="*/ 1615440 h 4185920"/>
                  <a:gd name="connsiteX22" fmla="*/ 2049780 w 11737340"/>
                  <a:gd name="connsiteY22" fmla="*/ 1691640 h 4185920"/>
                  <a:gd name="connsiteX23" fmla="*/ 2133600 w 11737340"/>
                  <a:gd name="connsiteY23" fmla="*/ 1729740 h 4185920"/>
                  <a:gd name="connsiteX24" fmla="*/ 2202180 w 11737340"/>
                  <a:gd name="connsiteY24" fmla="*/ 1805940 h 4185920"/>
                  <a:gd name="connsiteX25" fmla="*/ 2255520 w 11737340"/>
                  <a:gd name="connsiteY25" fmla="*/ 1821180 h 4185920"/>
                  <a:gd name="connsiteX26" fmla="*/ 2316480 w 11737340"/>
                  <a:gd name="connsiteY26" fmla="*/ 1866900 h 4185920"/>
                  <a:gd name="connsiteX27" fmla="*/ 2423160 w 11737340"/>
                  <a:gd name="connsiteY27" fmla="*/ 2004060 h 4185920"/>
                  <a:gd name="connsiteX28" fmla="*/ 2476500 w 11737340"/>
                  <a:gd name="connsiteY28" fmla="*/ 2087880 h 4185920"/>
                  <a:gd name="connsiteX29" fmla="*/ 2567940 w 11737340"/>
                  <a:gd name="connsiteY29" fmla="*/ 2148840 h 4185920"/>
                  <a:gd name="connsiteX30" fmla="*/ 2682240 w 11737340"/>
                  <a:gd name="connsiteY30" fmla="*/ 2186940 h 4185920"/>
                  <a:gd name="connsiteX31" fmla="*/ 2743200 w 11737340"/>
                  <a:gd name="connsiteY31" fmla="*/ 2209800 h 4185920"/>
                  <a:gd name="connsiteX32" fmla="*/ 2811780 w 11737340"/>
                  <a:gd name="connsiteY32" fmla="*/ 2247900 h 4185920"/>
                  <a:gd name="connsiteX33" fmla="*/ 2887980 w 11737340"/>
                  <a:gd name="connsiteY33" fmla="*/ 2301240 h 4185920"/>
                  <a:gd name="connsiteX34" fmla="*/ 2979420 w 11737340"/>
                  <a:gd name="connsiteY34" fmla="*/ 2385060 h 4185920"/>
                  <a:gd name="connsiteX35" fmla="*/ 3055620 w 11737340"/>
                  <a:gd name="connsiteY35" fmla="*/ 2461260 h 4185920"/>
                  <a:gd name="connsiteX36" fmla="*/ 3139440 w 11737340"/>
                  <a:gd name="connsiteY36" fmla="*/ 2537460 h 4185920"/>
                  <a:gd name="connsiteX37" fmla="*/ 3261360 w 11737340"/>
                  <a:gd name="connsiteY37" fmla="*/ 2628900 h 4185920"/>
                  <a:gd name="connsiteX38" fmla="*/ 3345180 w 11737340"/>
                  <a:gd name="connsiteY38" fmla="*/ 2720340 h 4185920"/>
                  <a:gd name="connsiteX39" fmla="*/ 3444240 w 11737340"/>
                  <a:gd name="connsiteY39" fmla="*/ 2796540 h 4185920"/>
                  <a:gd name="connsiteX40" fmla="*/ 3558540 w 11737340"/>
                  <a:gd name="connsiteY40" fmla="*/ 2872740 h 4185920"/>
                  <a:gd name="connsiteX41" fmla="*/ 3619500 w 11737340"/>
                  <a:gd name="connsiteY41" fmla="*/ 2979420 h 4185920"/>
                  <a:gd name="connsiteX42" fmla="*/ 3619500 w 11737340"/>
                  <a:gd name="connsiteY42" fmla="*/ 2979420 h 4185920"/>
                  <a:gd name="connsiteX43" fmla="*/ 3649980 w 11737340"/>
                  <a:gd name="connsiteY43" fmla="*/ 3048000 h 4185920"/>
                  <a:gd name="connsiteX44" fmla="*/ 3703320 w 11737340"/>
                  <a:gd name="connsiteY44" fmla="*/ 3086100 h 4185920"/>
                  <a:gd name="connsiteX45" fmla="*/ 3764280 w 11737340"/>
                  <a:gd name="connsiteY45" fmla="*/ 3063240 h 4185920"/>
                  <a:gd name="connsiteX46" fmla="*/ 3850640 w 11737340"/>
                  <a:gd name="connsiteY46" fmla="*/ 3040380 h 4185920"/>
                  <a:gd name="connsiteX47" fmla="*/ 3916680 w 11737340"/>
                  <a:gd name="connsiteY47" fmla="*/ 3032760 h 4185920"/>
                  <a:gd name="connsiteX48" fmla="*/ 4030980 w 11737340"/>
                  <a:gd name="connsiteY48" fmla="*/ 3063240 h 4185920"/>
                  <a:gd name="connsiteX49" fmla="*/ 4137660 w 11737340"/>
                  <a:gd name="connsiteY49" fmla="*/ 3101340 h 4185920"/>
                  <a:gd name="connsiteX50" fmla="*/ 4259580 w 11737340"/>
                  <a:gd name="connsiteY50" fmla="*/ 3147060 h 4185920"/>
                  <a:gd name="connsiteX51" fmla="*/ 4381500 w 11737340"/>
                  <a:gd name="connsiteY51" fmla="*/ 3192780 h 4185920"/>
                  <a:gd name="connsiteX52" fmla="*/ 4526280 w 11737340"/>
                  <a:gd name="connsiteY52" fmla="*/ 3276600 h 4185920"/>
                  <a:gd name="connsiteX53" fmla="*/ 4587240 w 11737340"/>
                  <a:gd name="connsiteY53" fmla="*/ 3299460 h 4185920"/>
                  <a:gd name="connsiteX54" fmla="*/ 4610100 w 11737340"/>
                  <a:gd name="connsiteY54" fmla="*/ 3352800 h 4185920"/>
                  <a:gd name="connsiteX55" fmla="*/ 4648200 w 11737340"/>
                  <a:gd name="connsiteY55" fmla="*/ 3436620 h 4185920"/>
                  <a:gd name="connsiteX56" fmla="*/ 4671060 w 11737340"/>
                  <a:gd name="connsiteY56" fmla="*/ 3520440 h 4185920"/>
                  <a:gd name="connsiteX57" fmla="*/ 4678680 w 11737340"/>
                  <a:gd name="connsiteY57" fmla="*/ 3589020 h 4185920"/>
                  <a:gd name="connsiteX58" fmla="*/ 4686300 w 11737340"/>
                  <a:gd name="connsiteY58" fmla="*/ 3649980 h 4185920"/>
                  <a:gd name="connsiteX59" fmla="*/ 4724400 w 11737340"/>
                  <a:gd name="connsiteY59" fmla="*/ 3680460 h 4185920"/>
                  <a:gd name="connsiteX60" fmla="*/ 4785360 w 11737340"/>
                  <a:gd name="connsiteY60" fmla="*/ 3672840 h 4185920"/>
                  <a:gd name="connsiteX61" fmla="*/ 4869180 w 11737340"/>
                  <a:gd name="connsiteY61" fmla="*/ 3703320 h 4185920"/>
                  <a:gd name="connsiteX62" fmla="*/ 4914900 w 11737340"/>
                  <a:gd name="connsiteY62" fmla="*/ 3756660 h 4185920"/>
                  <a:gd name="connsiteX63" fmla="*/ 5105400 w 11737340"/>
                  <a:gd name="connsiteY63" fmla="*/ 3832860 h 4185920"/>
                  <a:gd name="connsiteX64" fmla="*/ 5173980 w 11737340"/>
                  <a:gd name="connsiteY64" fmla="*/ 3886200 h 4185920"/>
                  <a:gd name="connsiteX65" fmla="*/ 5242560 w 11737340"/>
                  <a:gd name="connsiteY65" fmla="*/ 3924300 h 4185920"/>
                  <a:gd name="connsiteX66" fmla="*/ 5364480 w 11737340"/>
                  <a:gd name="connsiteY66" fmla="*/ 3962400 h 4185920"/>
                  <a:gd name="connsiteX67" fmla="*/ 5516880 w 11737340"/>
                  <a:gd name="connsiteY67" fmla="*/ 4046220 h 4185920"/>
                  <a:gd name="connsiteX68" fmla="*/ 5585460 w 11737340"/>
                  <a:gd name="connsiteY68" fmla="*/ 4099560 h 4185920"/>
                  <a:gd name="connsiteX69" fmla="*/ 5661660 w 11737340"/>
                  <a:gd name="connsiteY69" fmla="*/ 4122420 h 4185920"/>
                  <a:gd name="connsiteX70" fmla="*/ 5745480 w 11737340"/>
                  <a:gd name="connsiteY70" fmla="*/ 4130040 h 4185920"/>
                  <a:gd name="connsiteX71" fmla="*/ 5836920 w 11737340"/>
                  <a:gd name="connsiteY71" fmla="*/ 4130040 h 4185920"/>
                  <a:gd name="connsiteX72" fmla="*/ 5943600 w 11737340"/>
                  <a:gd name="connsiteY72" fmla="*/ 4165600 h 4185920"/>
                  <a:gd name="connsiteX73" fmla="*/ 6042660 w 11737340"/>
                  <a:gd name="connsiteY73" fmla="*/ 4185920 h 4185920"/>
                  <a:gd name="connsiteX74" fmla="*/ 6167120 w 11737340"/>
                  <a:gd name="connsiteY74" fmla="*/ 4160520 h 4185920"/>
                  <a:gd name="connsiteX75" fmla="*/ 6286500 w 11737340"/>
                  <a:gd name="connsiteY75" fmla="*/ 4114800 h 4185920"/>
                  <a:gd name="connsiteX76" fmla="*/ 6393180 w 11737340"/>
                  <a:gd name="connsiteY76" fmla="*/ 4071620 h 4185920"/>
                  <a:gd name="connsiteX77" fmla="*/ 6484620 w 11737340"/>
                  <a:gd name="connsiteY77" fmla="*/ 4038600 h 4185920"/>
                  <a:gd name="connsiteX78" fmla="*/ 6583680 w 11737340"/>
                  <a:gd name="connsiteY78" fmla="*/ 3970020 h 4185920"/>
                  <a:gd name="connsiteX79" fmla="*/ 6697980 w 11737340"/>
                  <a:gd name="connsiteY79" fmla="*/ 3886200 h 4185920"/>
                  <a:gd name="connsiteX80" fmla="*/ 6751320 w 11737340"/>
                  <a:gd name="connsiteY80" fmla="*/ 3822700 h 4185920"/>
                  <a:gd name="connsiteX81" fmla="*/ 6855460 w 11737340"/>
                  <a:gd name="connsiteY81" fmla="*/ 3764280 h 4185920"/>
                  <a:gd name="connsiteX82" fmla="*/ 6959600 w 11737340"/>
                  <a:gd name="connsiteY82" fmla="*/ 3629660 h 4185920"/>
                  <a:gd name="connsiteX83" fmla="*/ 7056120 w 11737340"/>
                  <a:gd name="connsiteY83" fmla="*/ 3528060 h 4185920"/>
                  <a:gd name="connsiteX84" fmla="*/ 7165340 w 11737340"/>
                  <a:gd name="connsiteY84" fmla="*/ 3454400 h 4185920"/>
                  <a:gd name="connsiteX85" fmla="*/ 7287260 w 11737340"/>
                  <a:gd name="connsiteY85" fmla="*/ 3296920 h 4185920"/>
                  <a:gd name="connsiteX86" fmla="*/ 7338060 w 11737340"/>
                  <a:gd name="connsiteY86" fmla="*/ 3200400 h 4185920"/>
                  <a:gd name="connsiteX87" fmla="*/ 7383780 w 11737340"/>
                  <a:gd name="connsiteY87" fmla="*/ 3144520 h 4185920"/>
                  <a:gd name="connsiteX88" fmla="*/ 7444740 w 11737340"/>
                  <a:gd name="connsiteY88" fmla="*/ 3093720 h 4185920"/>
                  <a:gd name="connsiteX89" fmla="*/ 7513320 w 11737340"/>
                  <a:gd name="connsiteY89" fmla="*/ 3101340 h 4185920"/>
                  <a:gd name="connsiteX90" fmla="*/ 7576820 w 11737340"/>
                  <a:gd name="connsiteY90" fmla="*/ 3093720 h 4185920"/>
                  <a:gd name="connsiteX91" fmla="*/ 7729220 w 11737340"/>
                  <a:gd name="connsiteY91" fmla="*/ 3136900 h 4185920"/>
                  <a:gd name="connsiteX92" fmla="*/ 7833360 w 11737340"/>
                  <a:gd name="connsiteY92" fmla="*/ 3180080 h 4185920"/>
                  <a:gd name="connsiteX93" fmla="*/ 7967980 w 11737340"/>
                  <a:gd name="connsiteY93" fmla="*/ 3208020 h 4185920"/>
                  <a:gd name="connsiteX94" fmla="*/ 8161020 w 11737340"/>
                  <a:gd name="connsiteY94" fmla="*/ 3296920 h 4185920"/>
                  <a:gd name="connsiteX95" fmla="*/ 8293100 w 11737340"/>
                  <a:gd name="connsiteY95" fmla="*/ 3370580 h 4185920"/>
                  <a:gd name="connsiteX96" fmla="*/ 8371840 w 11737340"/>
                  <a:gd name="connsiteY96" fmla="*/ 3395980 h 4185920"/>
                  <a:gd name="connsiteX97" fmla="*/ 8468360 w 11737340"/>
                  <a:gd name="connsiteY97" fmla="*/ 3434080 h 4185920"/>
                  <a:gd name="connsiteX98" fmla="*/ 8582660 w 11737340"/>
                  <a:gd name="connsiteY98" fmla="*/ 3528060 h 4185920"/>
                  <a:gd name="connsiteX99" fmla="*/ 8641080 w 11737340"/>
                  <a:gd name="connsiteY99" fmla="*/ 3566160 h 4185920"/>
                  <a:gd name="connsiteX100" fmla="*/ 8702040 w 11737340"/>
                  <a:gd name="connsiteY100" fmla="*/ 3604260 h 4185920"/>
                  <a:gd name="connsiteX101" fmla="*/ 8763000 w 11737340"/>
                  <a:gd name="connsiteY101" fmla="*/ 3634740 h 4185920"/>
                  <a:gd name="connsiteX102" fmla="*/ 8846820 w 11737340"/>
                  <a:gd name="connsiteY102" fmla="*/ 3632200 h 4185920"/>
                  <a:gd name="connsiteX103" fmla="*/ 8968740 w 11737340"/>
                  <a:gd name="connsiteY103" fmla="*/ 3634740 h 4185920"/>
                  <a:gd name="connsiteX104" fmla="*/ 9060180 w 11737340"/>
                  <a:gd name="connsiteY104" fmla="*/ 3642360 h 4185920"/>
                  <a:gd name="connsiteX105" fmla="*/ 9151620 w 11737340"/>
                  <a:gd name="connsiteY105" fmla="*/ 3657600 h 4185920"/>
                  <a:gd name="connsiteX106" fmla="*/ 9230360 w 11737340"/>
                  <a:gd name="connsiteY106" fmla="*/ 3657600 h 4185920"/>
                  <a:gd name="connsiteX107" fmla="*/ 9331960 w 11737340"/>
                  <a:gd name="connsiteY107" fmla="*/ 3629660 h 4185920"/>
                  <a:gd name="connsiteX108" fmla="*/ 9433560 w 11737340"/>
                  <a:gd name="connsiteY108" fmla="*/ 3589020 h 4185920"/>
                  <a:gd name="connsiteX109" fmla="*/ 9535160 w 11737340"/>
                  <a:gd name="connsiteY109" fmla="*/ 3540760 h 4185920"/>
                  <a:gd name="connsiteX110" fmla="*/ 9646920 w 11737340"/>
                  <a:gd name="connsiteY110" fmla="*/ 3489960 h 4185920"/>
                  <a:gd name="connsiteX111" fmla="*/ 9784080 w 11737340"/>
                  <a:gd name="connsiteY111" fmla="*/ 3444240 h 4185920"/>
                  <a:gd name="connsiteX112" fmla="*/ 9860280 w 11737340"/>
                  <a:gd name="connsiteY112" fmla="*/ 3383280 h 4185920"/>
                  <a:gd name="connsiteX113" fmla="*/ 9921240 w 11737340"/>
                  <a:gd name="connsiteY113" fmla="*/ 3314700 h 4185920"/>
                  <a:gd name="connsiteX114" fmla="*/ 9997440 w 11737340"/>
                  <a:gd name="connsiteY114" fmla="*/ 3208020 h 4185920"/>
                  <a:gd name="connsiteX115" fmla="*/ 10043160 w 11737340"/>
                  <a:gd name="connsiteY115" fmla="*/ 3101340 h 4185920"/>
                  <a:gd name="connsiteX116" fmla="*/ 10104120 w 11737340"/>
                  <a:gd name="connsiteY116" fmla="*/ 3017520 h 4185920"/>
                  <a:gd name="connsiteX117" fmla="*/ 10157460 w 11737340"/>
                  <a:gd name="connsiteY117" fmla="*/ 2933700 h 4185920"/>
                  <a:gd name="connsiteX118" fmla="*/ 10218420 w 11737340"/>
                  <a:gd name="connsiteY118" fmla="*/ 2849880 h 4185920"/>
                  <a:gd name="connsiteX119" fmla="*/ 10294620 w 11737340"/>
                  <a:gd name="connsiteY119" fmla="*/ 2735580 h 4185920"/>
                  <a:gd name="connsiteX120" fmla="*/ 10347960 w 11737340"/>
                  <a:gd name="connsiteY120" fmla="*/ 2621280 h 4185920"/>
                  <a:gd name="connsiteX121" fmla="*/ 10431780 w 11737340"/>
                  <a:gd name="connsiteY121" fmla="*/ 2499360 h 4185920"/>
                  <a:gd name="connsiteX122" fmla="*/ 10500360 w 11737340"/>
                  <a:gd name="connsiteY122" fmla="*/ 2354580 h 4185920"/>
                  <a:gd name="connsiteX123" fmla="*/ 10553700 w 11737340"/>
                  <a:gd name="connsiteY123" fmla="*/ 2263140 h 4185920"/>
                  <a:gd name="connsiteX124" fmla="*/ 10584180 w 11737340"/>
                  <a:gd name="connsiteY124" fmla="*/ 2194560 h 4185920"/>
                  <a:gd name="connsiteX125" fmla="*/ 10624820 w 11737340"/>
                  <a:gd name="connsiteY125" fmla="*/ 2125980 h 4185920"/>
                  <a:gd name="connsiteX126" fmla="*/ 10675620 w 11737340"/>
                  <a:gd name="connsiteY126" fmla="*/ 2049780 h 4185920"/>
                  <a:gd name="connsiteX127" fmla="*/ 10690860 w 11737340"/>
                  <a:gd name="connsiteY127" fmla="*/ 1988820 h 4185920"/>
                  <a:gd name="connsiteX128" fmla="*/ 10713720 w 11737340"/>
                  <a:gd name="connsiteY128" fmla="*/ 1927860 h 4185920"/>
                  <a:gd name="connsiteX129" fmla="*/ 10767060 w 11737340"/>
                  <a:gd name="connsiteY129" fmla="*/ 1859280 h 4185920"/>
                  <a:gd name="connsiteX130" fmla="*/ 10873740 w 11737340"/>
                  <a:gd name="connsiteY130" fmla="*/ 1828800 h 4185920"/>
                  <a:gd name="connsiteX131" fmla="*/ 11079480 w 11737340"/>
                  <a:gd name="connsiteY131" fmla="*/ 1767840 h 4185920"/>
                  <a:gd name="connsiteX132" fmla="*/ 11247120 w 11737340"/>
                  <a:gd name="connsiteY132" fmla="*/ 1684020 h 4185920"/>
                  <a:gd name="connsiteX133" fmla="*/ 11407140 w 11737340"/>
                  <a:gd name="connsiteY133" fmla="*/ 1628140 h 4185920"/>
                  <a:gd name="connsiteX134" fmla="*/ 11490960 w 11737340"/>
                  <a:gd name="connsiteY134" fmla="*/ 1577340 h 4185920"/>
                  <a:gd name="connsiteX135" fmla="*/ 11635740 w 11737340"/>
                  <a:gd name="connsiteY135" fmla="*/ 1508760 h 4185920"/>
                  <a:gd name="connsiteX136" fmla="*/ 11737340 w 11737340"/>
                  <a:gd name="connsiteY136" fmla="*/ 1442720 h 4185920"/>
                  <a:gd name="connsiteX137" fmla="*/ 11620500 w 11737340"/>
                  <a:gd name="connsiteY137" fmla="*/ 1417320 h 4185920"/>
                  <a:gd name="connsiteX138" fmla="*/ 11567160 w 11737340"/>
                  <a:gd name="connsiteY138" fmla="*/ 1379220 h 4185920"/>
                  <a:gd name="connsiteX139" fmla="*/ 11498580 w 11737340"/>
                  <a:gd name="connsiteY139" fmla="*/ 1318260 h 4185920"/>
                  <a:gd name="connsiteX140" fmla="*/ 11468100 w 11737340"/>
                  <a:gd name="connsiteY140" fmla="*/ 1280160 h 4185920"/>
                  <a:gd name="connsiteX141" fmla="*/ 11442700 w 11737340"/>
                  <a:gd name="connsiteY141" fmla="*/ 1231900 h 4185920"/>
                  <a:gd name="connsiteX142" fmla="*/ 11384280 w 11737340"/>
                  <a:gd name="connsiteY142" fmla="*/ 1310640 h 4185920"/>
                  <a:gd name="connsiteX143" fmla="*/ 11353800 w 11737340"/>
                  <a:gd name="connsiteY143" fmla="*/ 1356360 h 4185920"/>
                  <a:gd name="connsiteX144" fmla="*/ 11224260 w 11737340"/>
                  <a:gd name="connsiteY144" fmla="*/ 1417320 h 4185920"/>
                  <a:gd name="connsiteX145" fmla="*/ 11109960 w 11737340"/>
                  <a:gd name="connsiteY145" fmla="*/ 1463040 h 4185920"/>
                  <a:gd name="connsiteX146" fmla="*/ 10911840 w 11737340"/>
                  <a:gd name="connsiteY146" fmla="*/ 1524000 h 4185920"/>
                  <a:gd name="connsiteX147" fmla="*/ 10774680 w 11737340"/>
                  <a:gd name="connsiteY147" fmla="*/ 1546860 h 4185920"/>
                  <a:gd name="connsiteX148" fmla="*/ 10675620 w 11737340"/>
                  <a:gd name="connsiteY148" fmla="*/ 1615440 h 4185920"/>
                  <a:gd name="connsiteX149" fmla="*/ 10568940 w 11737340"/>
                  <a:gd name="connsiteY149" fmla="*/ 1676400 h 4185920"/>
                  <a:gd name="connsiteX150" fmla="*/ 10485120 w 11737340"/>
                  <a:gd name="connsiteY150" fmla="*/ 1760220 h 4185920"/>
                  <a:gd name="connsiteX151" fmla="*/ 10454640 w 11737340"/>
                  <a:gd name="connsiteY151" fmla="*/ 1836420 h 4185920"/>
                  <a:gd name="connsiteX152" fmla="*/ 10416540 w 11737340"/>
                  <a:gd name="connsiteY152" fmla="*/ 1927860 h 4185920"/>
                  <a:gd name="connsiteX153" fmla="*/ 10401300 w 11737340"/>
                  <a:gd name="connsiteY153" fmla="*/ 2004060 h 4185920"/>
                  <a:gd name="connsiteX154" fmla="*/ 10363200 w 11737340"/>
                  <a:gd name="connsiteY154" fmla="*/ 2095500 h 4185920"/>
                  <a:gd name="connsiteX155" fmla="*/ 10317480 w 11737340"/>
                  <a:gd name="connsiteY155" fmla="*/ 2225040 h 4185920"/>
                  <a:gd name="connsiteX156" fmla="*/ 10287000 w 11737340"/>
                  <a:gd name="connsiteY156" fmla="*/ 2346960 h 4185920"/>
                  <a:gd name="connsiteX157" fmla="*/ 10218420 w 11737340"/>
                  <a:gd name="connsiteY157" fmla="*/ 2499360 h 4185920"/>
                  <a:gd name="connsiteX158" fmla="*/ 10134600 w 11737340"/>
                  <a:gd name="connsiteY158" fmla="*/ 2621280 h 4185920"/>
                  <a:gd name="connsiteX159" fmla="*/ 10043160 w 11737340"/>
                  <a:gd name="connsiteY159" fmla="*/ 2735580 h 4185920"/>
                  <a:gd name="connsiteX160" fmla="*/ 9974580 w 11737340"/>
                  <a:gd name="connsiteY160" fmla="*/ 2857500 h 4185920"/>
                  <a:gd name="connsiteX161" fmla="*/ 9906000 w 11737340"/>
                  <a:gd name="connsiteY161" fmla="*/ 2941320 h 4185920"/>
                  <a:gd name="connsiteX162" fmla="*/ 9860280 w 11737340"/>
                  <a:gd name="connsiteY162" fmla="*/ 3032760 h 4185920"/>
                  <a:gd name="connsiteX163" fmla="*/ 9806940 w 11737340"/>
                  <a:gd name="connsiteY163" fmla="*/ 3116580 h 4185920"/>
                  <a:gd name="connsiteX164" fmla="*/ 9715500 w 11737340"/>
                  <a:gd name="connsiteY164" fmla="*/ 3208020 h 4185920"/>
                  <a:gd name="connsiteX165" fmla="*/ 9616440 w 11737340"/>
                  <a:gd name="connsiteY165" fmla="*/ 3261360 h 4185920"/>
                  <a:gd name="connsiteX166" fmla="*/ 9532620 w 11737340"/>
                  <a:gd name="connsiteY166" fmla="*/ 3329940 h 4185920"/>
                  <a:gd name="connsiteX167" fmla="*/ 9471660 w 11737340"/>
                  <a:gd name="connsiteY167" fmla="*/ 3375660 h 4185920"/>
                  <a:gd name="connsiteX168" fmla="*/ 9410700 w 11737340"/>
                  <a:gd name="connsiteY168" fmla="*/ 3429000 h 4185920"/>
                  <a:gd name="connsiteX169" fmla="*/ 9288780 w 11737340"/>
                  <a:gd name="connsiteY169" fmla="*/ 3436620 h 4185920"/>
                  <a:gd name="connsiteX170" fmla="*/ 9166860 w 11737340"/>
                  <a:gd name="connsiteY170" fmla="*/ 3444240 h 4185920"/>
                  <a:gd name="connsiteX171" fmla="*/ 9029700 w 11737340"/>
                  <a:gd name="connsiteY171" fmla="*/ 3413760 h 4185920"/>
                  <a:gd name="connsiteX172" fmla="*/ 8823960 w 11737340"/>
                  <a:gd name="connsiteY172" fmla="*/ 3360420 h 4185920"/>
                  <a:gd name="connsiteX173" fmla="*/ 8679180 w 11737340"/>
                  <a:gd name="connsiteY173" fmla="*/ 3329940 h 4185920"/>
                  <a:gd name="connsiteX174" fmla="*/ 8572500 w 11737340"/>
                  <a:gd name="connsiteY174" fmla="*/ 3276600 h 4185920"/>
                  <a:gd name="connsiteX175" fmla="*/ 8465820 w 11737340"/>
                  <a:gd name="connsiteY175" fmla="*/ 3215640 h 4185920"/>
                  <a:gd name="connsiteX176" fmla="*/ 8321040 w 11737340"/>
                  <a:gd name="connsiteY176" fmla="*/ 3177540 h 4185920"/>
                  <a:gd name="connsiteX177" fmla="*/ 8199120 w 11737340"/>
                  <a:gd name="connsiteY177" fmla="*/ 3131820 h 4185920"/>
                  <a:gd name="connsiteX178" fmla="*/ 8069580 w 11737340"/>
                  <a:gd name="connsiteY178" fmla="*/ 3078480 h 4185920"/>
                  <a:gd name="connsiteX179" fmla="*/ 7917180 w 11737340"/>
                  <a:gd name="connsiteY179" fmla="*/ 2994660 h 4185920"/>
                  <a:gd name="connsiteX180" fmla="*/ 7787640 w 11737340"/>
                  <a:gd name="connsiteY180" fmla="*/ 2971800 h 4185920"/>
                  <a:gd name="connsiteX181" fmla="*/ 7719060 w 11737340"/>
                  <a:gd name="connsiteY181" fmla="*/ 2933700 h 4185920"/>
                  <a:gd name="connsiteX182" fmla="*/ 7612380 w 11737340"/>
                  <a:gd name="connsiteY182" fmla="*/ 2903220 h 4185920"/>
                  <a:gd name="connsiteX183" fmla="*/ 7566660 w 11737340"/>
                  <a:gd name="connsiteY183" fmla="*/ 2887980 h 4185920"/>
                  <a:gd name="connsiteX184" fmla="*/ 7551420 w 11737340"/>
                  <a:gd name="connsiteY184" fmla="*/ 2849880 h 4185920"/>
                  <a:gd name="connsiteX185" fmla="*/ 7533640 w 11737340"/>
                  <a:gd name="connsiteY185" fmla="*/ 2788920 h 4185920"/>
                  <a:gd name="connsiteX186" fmla="*/ 7475220 w 11737340"/>
                  <a:gd name="connsiteY186" fmla="*/ 2857500 h 4185920"/>
                  <a:gd name="connsiteX187" fmla="*/ 7414260 w 11737340"/>
                  <a:gd name="connsiteY187" fmla="*/ 2887980 h 4185920"/>
                  <a:gd name="connsiteX188" fmla="*/ 7345680 w 11737340"/>
                  <a:gd name="connsiteY188" fmla="*/ 2971800 h 4185920"/>
                  <a:gd name="connsiteX189" fmla="*/ 7315200 w 11737340"/>
                  <a:gd name="connsiteY189" fmla="*/ 2994660 h 4185920"/>
                  <a:gd name="connsiteX190" fmla="*/ 7261860 w 11737340"/>
                  <a:gd name="connsiteY190" fmla="*/ 3009900 h 4185920"/>
                  <a:gd name="connsiteX191" fmla="*/ 7193280 w 11737340"/>
                  <a:gd name="connsiteY191" fmla="*/ 3025140 h 4185920"/>
                  <a:gd name="connsiteX192" fmla="*/ 7155180 w 11737340"/>
                  <a:gd name="connsiteY192" fmla="*/ 3078480 h 4185920"/>
                  <a:gd name="connsiteX193" fmla="*/ 7109460 w 11737340"/>
                  <a:gd name="connsiteY193" fmla="*/ 3154680 h 4185920"/>
                  <a:gd name="connsiteX194" fmla="*/ 7048500 w 11737340"/>
                  <a:gd name="connsiteY194" fmla="*/ 3246120 h 4185920"/>
                  <a:gd name="connsiteX195" fmla="*/ 6995160 w 11737340"/>
                  <a:gd name="connsiteY195" fmla="*/ 3307080 h 4185920"/>
                  <a:gd name="connsiteX196" fmla="*/ 6972300 w 11737340"/>
                  <a:gd name="connsiteY196" fmla="*/ 3352800 h 4185920"/>
                  <a:gd name="connsiteX197" fmla="*/ 6949440 w 11737340"/>
                  <a:gd name="connsiteY197" fmla="*/ 3413760 h 4185920"/>
                  <a:gd name="connsiteX198" fmla="*/ 6949440 w 11737340"/>
                  <a:gd name="connsiteY198" fmla="*/ 3413760 h 4185920"/>
                  <a:gd name="connsiteX199" fmla="*/ 6911340 w 11737340"/>
                  <a:gd name="connsiteY199" fmla="*/ 3474720 h 4185920"/>
                  <a:gd name="connsiteX200" fmla="*/ 6888480 w 11737340"/>
                  <a:gd name="connsiteY200" fmla="*/ 3505200 h 4185920"/>
                  <a:gd name="connsiteX201" fmla="*/ 6819900 w 11737340"/>
                  <a:gd name="connsiteY201" fmla="*/ 3566160 h 4185920"/>
                  <a:gd name="connsiteX202" fmla="*/ 6731000 w 11737340"/>
                  <a:gd name="connsiteY202" fmla="*/ 3599180 h 4185920"/>
                  <a:gd name="connsiteX203" fmla="*/ 6675120 w 11737340"/>
                  <a:gd name="connsiteY203" fmla="*/ 3657600 h 4185920"/>
                  <a:gd name="connsiteX204" fmla="*/ 6629400 w 11737340"/>
                  <a:gd name="connsiteY204" fmla="*/ 3718560 h 4185920"/>
                  <a:gd name="connsiteX205" fmla="*/ 6576060 w 11737340"/>
                  <a:gd name="connsiteY205" fmla="*/ 3779520 h 4185920"/>
                  <a:gd name="connsiteX206" fmla="*/ 6484620 w 11737340"/>
                  <a:gd name="connsiteY206" fmla="*/ 3817620 h 4185920"/>
                  <a:gd name="connsiteX207" fmla="*/ 6400800 w 11737340"/>
                  <a:gd name="connsiteY207" fmla="*/ 3832860 h 4185920"/>
                  <a:gd name="connsiteX208" fmla="*/ 6263640 w 11737340"/>
                  <a:gd name="connsiteY208" fmla="*/ 3870960 h 4185920"/>
                  <a:gd name="connsiteX209" fmla="*/ 6126480 w 11737340"/>
                  <a:gd name="connsiteY209" fmla="*/ 3901440 h 4185920"/>
                  <a:gd name="connsiteX210" fmla="*/ 6027420 w 11737340"/>
                  <a:gd name="connsiteY210" fmla="*/ 3916680 h 4185920"/>
                  <a:gd name="connsiteX211" fmla="*/ 5890260 w 11737340"/>
                  <a:gd name="connsiteY211" fmla="*/ 3878580 h 4185920"/>
                  <a:gd name="connsiteX212" fmla="*/ 5821680 w 11737340"/>
                  <a:gd name="connsiteY212" fmla="*/ 3863340 h 4185920"/>
                  <a:gd name="connsiteX213" fmla="*/ 5737860 w 11737340"/>
                  <a:gd name="connsiteY213" fmla="*/ 3825240 h 4185920"/>
                  <a:gd name="connsiteX214" fmla="*/ 5638800 w 11737340"/>
                  <a:gd name="connsiteY214" fmla="*/ 3794760 h 4185920"/>
                  <a:gd name="connsiteX215" fmla="*/ 5524500 w 11737340"/>
                  <a:gd name="connsiteY215" fmla="*/ 3756660 h 4185920"/>
                  <a:gd name="connsiteX216" fmla="*/ 5448300 w 11737340"/>
                  <a:gd name="connsiteY216" fmla="*/ 3718560 h 4185920"/>
                  <a:gd name="connsiteX217" fmla="*/ 5349240 w 11737340"/>
                  <a:gd name="connsiteY217" fmla="*/ 3657600 h 4185920"/>
                  <a:gd name="connsiteX218" fmla="*/ 5295900 w 11737340"/>
                  <a:gd name="connsiteY218" fmla="*/ 3619500 h 4185920"/>
                  <a:gd name="connsiteX219" fmla="*/ 5234940 w 11737340"/>
                  <a:gd name="connsiteY219" fmla="*/ 3596640 h 4185920"/>
                  <a:gd name="connsiteX220" fmla="*/ 5135880 w 11737340"/>
                  <a:gd name="connsiteY220" fmla="*/ 3550920 h 4185920"/>
                  <a:gd name="connsiteX221" fmla="*/ 5059680 w 11737340"/>
                  <a:gd name="connsiteY221" fmla="*/ 3505200 h 4185920"/>
                  <a:gd name="connsiteX222" fmla="*/ 5029200 w 11737340"/>
                  <a:gd name="connsiteY222" fmla="*/ 3482340 h 4185920"/>
                  <a:gd name="connsiteX223" fmla="*/ 4960620 w 11737340"/>
                  <a:gd name="connsiteY223" fmla="*/ 3413760 h 4185920"/>
                  <a:gd name="connsiteX224" fmla="*/ 4876800 w 11737340"/>
                  <a:gd name="connsiteY224" fmla="*/ 3299460 h 4185920"/>
                  <a:gd name="connsiteX225" fmla="*/ 4808220 w 11737340"/>
                  <a:gd name="connsiteY225" fmla="*/ 3200400 h 4185920"/>
                  <a:gd name="connsiteX226" fmla="*/ 4777740 w 11737340"/>
                  <a:gd name="connsiteY226" fmla="*/ 3147060 h 4185920"/>
                  <a:gd name="connsiteX227" fmla="*/ 4724400 w 11737340"/>
                  <a:gd name="connsiteY227" fmla="*/ 3108960 h 4185920"/>
                  <a:gd name="connsiteX228" fmla="*/ 4648200 w 11737340"/>
                  <a:gd name="connsiteY228" fmla="*/ 3063240 h 4185920"/>
                  <a:gd name="connsiteX229" fmla="*/ 4533900 w 11737340"/>
                  <a:gd name="connsiteY229" fmla="*/ 2979420 h 4185920"/>
                  <a:gd name="connsiteX230" fmla="*/ 4427220 w 11737340"/>
                  <a:gd name="connsiteY230" fmla="*/ 2941320 h 4185920"/>
                  <a:gd name="connsiteX231" fmla="*/ 4366260 w 11737340"/>
                  <a:gd name="connsiteY231" fmla="*/ 2903220 h 4185920"/>
                  <a:gd name="connsiteX232" fmla="*/ 4244340 w 11737340"/>
                  <a:gd name="connsiteY232" fmla="*/ 2842260 h 4185920"/>
                  <a:gd name="connsiteX233" fmla="*/ 4145280 w 11737340"/>
                  <a:gd name="connsiteY233" fmla="*/ 2811780 h 4185920"/>
                  <a:gd name="connsiteX234" fmla="*/ 4038600 w 11737340"/>
                  <a:gd name="connsiteY234" fmla="*/ 2804160 h 4185920"/>
                  <a:gd name="connsiteX235" fmla="*/ 3954780 w 11737340"/>
                  <a:gd name="connsiteY235" fmla="*/ 2819400 h 4185920"/>
                  <a:gd name="connsiteX236" fmla="*/ 3863340 w 11737340"/>
                  <a:gd name="connsiteY236" fmla="*/ 2804160 h 4185920"/>
                  <a:gd name="connsiteX237" fmla="*/ 3741420 w 11737340"/>
                  <a:gd name="connsiteY237" fmla="*/ 2781300 h 4185920"/>
                  <a:gd name="connsiteX238" fmla="*/ 3649980 w 11737340"/>
                  <a:gd name="connsiteY238" fmla="*/ 2743200 h 4185920"/>
                  <a:gd name="connsiteX239" fmla="*/ 3573780 w 11737340"/>
                  <a:gd name="connsiteY239" fmla="*/ 2674620 h 4185920"/>
                  <a:gd name="connsiteX240" fmla="*/ 3482340 w 11737340"/>
                  <a:gd name="connsiteY240" fmla="*/ 2621280 h 4185920"/>
                  <a:gd name="connsiteX241" fmla="*/ 3436620 w 11737340"/>
                  <a:gd name="connsiteY241" fmla="*/ 2552700 h 4185920"/>
                  <a:gd name="connsiteX242" fmla="*/ 3329940 w 11737340"/>
                  <a:gd name="connsiteY242" fmla="*/ 2423160 h 4185920"/>
                  <a:gd name="connsiteX243" fmla="*/ 3261360 w 11737340"/>
                  <a:gd name="connsiteY243" fmla="*/ 2324100 h 4185920"/>
                  <a:gd name="connsiteX244" fmla="*/ 3131820 w 11737340"/>
                  <a:gd name="connsiteY244" fmla="*/ 2209800 h 4185920"/>
                  <a:gd name="connsiteX245" fmla="*/ 3040380 w 11737340"/>
                  <a:gd name="connsiteY245" fmla="*/ 2141220 h 4185920"/>
                  <a:gd name="connsiteX246" fmla="*/ 2910840 w 11737340"/>
                  <a:gd name="connsiteY246" fmla="*/ 2034540 h 4185920"/>
                  <a:gd name="connsiteX247" fmla="*/ 2849880 w 11737340"/>
                  <a:gd name="connsiteY247" fmla="*/ 1958340 h 4185920"/>
                  <a:gd name="connsiteX248" fmla="*/ 2743200 w 11737340"/>
                  <a:gd name="connsiteY248" fmla="*/ 1889760 h 4185920"/>
                  <a:gd name="connsiteX249" fmla="*/ 2659380 w 11737340"/>
                  <a:gd name="connsiteY249" fmla="*/ 1844040 h 4185920"/>
                  <a:gd name="connsiteX250" fmla="*/ 2575560 w 11737340"/>
                  <a:gd name="connsiteY250" fmla="*/ 1744980 h 4185920"/>
                  <a:gd name="connsiteX251" fmla="*/ 2468880 w 11737340"/>
                  <a:gd name="connsiteY251" fmla="*/ 1645920 h 4185920"/>
                  <a:gd name="connsiteX252" fmla="*/ 2400300 w 11737340"/>
                  <a:gd name="connsiteY252" fmla="*/ 1607820 h 4185920"/>
                  <a:gd name="connsiteX253" fmla="*/ 2263140 w 11737340"/>
                  <a:gd name="connsiteY253" fmla="*/ 1501140 h 4185920"/>
                  <a:gd name="connsiteX254" fmla="*/ 2171700 w 11737340"/>
                  <a:gd name="connsiteY254" fmla="*/ 1432560 h 4185920"/>
                  <a:gd name="connsiteX255" fmla="*/ 2087880 w 11737340"/>
                  <a:gd name="connsiteY255" fmla="*/ 1363980 h 4185920"/>
                  <a:gd name="connsiteX256" fmla="*/ 1950720 w 11737340"/>
                  <a:gd name="connsiteY256" fmla="*/ 1272540 h 4185920"/>
                  <a:gd name="connsiteX257" fmla="*/ 1805940 w 11737340"/>
                  <a:gd name="connsiteY257" fmla="*/ 1135380 h 4185920"/>
                  <a:gd name="connsiteX258" fmla="*/ 1729740 w 11737340"/>
                  <a:gd name="connsiteY258" fmla="*/ 1089660 h 4185920"/>
                  <a:gd name="connsiteX259" fmla="*/ 1668780 w 11737340"/>
                  <a:gd name="connsiteY259" fmla="*/ 1043940 h 4185920"/>
                  <a:gd name="connsiteX260" fmla="*/ 1592580 w 11737340"/>
                  <a:gd name="connsiteY260" fmla="*/ 990600 h 4185920"/>
                  <a:gd name="connsiteX261" fmla="*/ 1470660 w 11737340"/>
                  <a:gd name="connsiteY261" fmla="*/ 891540 h 4185920"/>
                  <a:gd name="connsiteX262" fmla="*/ 1386840 w 11737340"/>
                  <a:gd name="connsiteY262" fmla="*/ 845820 h 4185920"/>
                  <a:gd name="connsiteX263" fmla="*/ 1318260 w 11737340"/>
                  <a:gd name="connsiteY263" fmla="*/ 784860 h 4185920"/>
                  <a:gd name="connsiteX264" fmla="*/ 1264920 w 11737340"/>
                  <a:gd name="connsiteY264" fmla="*/ 723900 h 4185920"/>
                  <a:gd name="connsiteX265" fmla="*/ 1181100 w 11737340"/>
                  <a:gd name="connsiteY265" fmla="*/ 647700 h 4185920"/>
                  <a:gd name="connsiteX266" fmla="*/ 1089660 w 11737340"/>
                  <a:gd name="connsiteY266" fmla="*/ 624840 h 4185920"/>
                  <a:gd name="connsiteX267" fmla="*/ 1021080 w 11737340"/>
                  <a:gd name="connsiteY267" fmla="*/ 586740 h 4185920"/>
                  <a:gd name="connsiteX268" fmla="*/ 937260 w 11737340"/>
                  <a:gd name="connsiteY268" fmla="*/ 548640 h 4185920"/>
                  <a:gd name="connsiteX269" fmla="*/ 830580 w 11737340"/>
                  <a:gd name="connsiteY269" fmla="*/ 510540 h 4185920"/>
                  <a:gd name="connsiteX270" fmla="*/ 754380 w 11737340"/>
                  <a:gd name="connsiteY270" fmla="*/ 457200 h 4185920"/>
                  <a:gd name="connsiteX271" fmla="*/ 708660 w 11737340"/>
                  <a:gd name="connsiteY271" fmla="*/ 419100 h 4185920"/>
                  <a:gd name="connsiteX272" fmla="*/ 609600 w 11737340"/>
                  <a:gd name="connsiteY272" fmla="*/ 396240 h 4185920"/>
                  <a:gd name="connsiteX273" fmla="*/ 548640 w 11737340"/>
                  <a:gd name="connsiteY273" fmla="*/ 320040 h 4185920"/>
                  <a:gd name="connsiteX274" fmla="*/ 510540 w 11737340"/>
                  <a:gd name="connsiteY274" fmla="*/ 251460 h 4185920"/>
                  <a:gd name="connsiteX275" fmla="*/ 464820 w 11737340"/>
                  <a:gd name="connsiteY275" fmla="*/ 190500 h 4185920"/>
                  <a:gd name="connsiteX276" fmla="*/ 411480 w 11737340"/>
                  <a:gd name="connsiteY276" fmla="*/ 137160 h 4185920"/>
                  <a:gd name="connsiteX277" fmla="*/ 373380 w 11737340"/>
                  <a:gd name="connsiteY277" fmla="*/ 45720 h 4185920"/>
                  <a:gd name="connsiteX278" fmla="*/ 342900 w 11737340"/>
                  <a:gd name="connsiteY278" fmla="*/ 0 h 4185920"/>
                  <a:gd name="connsiteX279" fmla="*/ 327660 w 11737340"/>
                  <a:gd name="connsiteY279" fmla="*/ 60960 h 4185920"/>
                  <a:gd name="connsiteX280" fmla="*/ 289560 w 11737340"/>
                  <a:gd name="connsiteY280" fmla="*/ 91440 h 4185920"/>
                  <a:gd name="connsiteX281" fmla="*/ 236220 w 11737340"/>
                  <a:gd name="connsiteY281" fmla="*/ 114300 h 4185920"/>
                  <a:gd name="connsiteX282" fmla="*/ 198120 w 11737340"/>
                  <a:gd name="connsiteY282" fmla="*/ 175260 h 4185920"/>
                  <a:gd name="connsiteX283" fmla="*/ 175260 w 11737340"/>
                  <a:gd name="connsiteY283" fmla="*/ 228600 h 4185920"/>
                  <a:gd name="connsiteX284" fmla="*/ 114300 w 11737340"/>
                  <a:gd name="connsiteY284" fmla="*/ 236220 h 4185920"/>
                  <a:gd name="connsiteX285" fmla="*/ 45720 w 11737340"/>
                  <a:gd name="connsiteY285" fmla="*/ 251460 h 4185920"/>
                  <a:gd name="connsiteX286" fmla="*/ 0 w 11737340"/>
                  <a:gd name="connsiteY286" fmla="*/ 281940 h 4185920"/>
                  <a:gd name="connsiteX287" fmla="*/ 68580 w 11737340"/>
                  <a:gd name="connsiteY287" fmla="*/ 320040 h 4185920"/>
                  <a:gd name="connsiteX0" fmla="*/ 68580 w 11737340"/>
                  <a:gd name="connsiteY0" fmla="*/ 320040 h 4185920"/>
                  <a:gd name="connsiteX1" fmla="*/ 121920 w 11737340"/>
                  <a:gd name="connsiteY1" fmla="*/ 381000 h 4185920"/>
                  <a:gd name="connsiteX2" fmla="*/ 198120 w 11737340"/>
                  <a:gd name="connsiteY2" fmla="*/ 419100 h 4185920"/>
                  <a:gd name="connsiteX3" fmla="*/ 320040 w 11737340"/>
                  <a:gd name="connsiteY3" fmla="*/ 510540 h 4185920"/>
                  <a:gd name="connsiteX4" fmla="*/ 411480 w 11737340"/>
                  <a:gd name="connsiteY4" fmla="*/ 563880 h 4185920"/>
                  <a:gd name="connsiteX5" fmla="*/ 472440 w 11737340"/>
                  <a:gd name="connsiteY5" fmla="*/ 632460 h 4185920"/>
                  <a:gd name="connsiteX6" fmla="*/ 601980 w 11737340"/>
                  <a:gd name="connsiteY6" fmla="*/ 708660 h 4185920"/>
                  <a:gd name="connsiteX7" fmla="*/ 739140 w 11737340"/>
                  <a:gd name="connsiteY7" fmla="*/ 784860 h 4185920"/>
                  <a:gd name="connsiteX8" fmla="*/ 861060 w 11737340"/>
                  <a:gd name="connsiteY8" fmla="*/ 868680 h 4185920"/>
                  <a:gd name="connsiteX9" fmla="*/ 944880 w 11737340"/>
                  <a:gd name="connsiteY9" fmla="*/ 952500 h 4185920"/>
                  <a:gd name="connsiteX10" fmla="*/ 1021080 w 11737340"/>
                  <a:gd name="connsiteY10" fmla="*/ 1005840 h 4185920"/>
                  <a:gd name="connsiteX11" fmla="*/ 1097280 w 11737340"/>
                  <a:gd name="connsiteY11" fmla="*/ 1043940 h 4185920"/>
                  <a:gd name="connsiteX12" fmla="*/ 1181100 w 11737340"/>
                  <a:gd name="connsiteY12" fmla="*/ 1104900 h 4185920"/>
                  <a:gd name="connsiteX13" fmla="*/ 1249680 w 11737340"/>
                  <a:gd name="connsiteY13" fmla="*/ 1150620 h 4185920"/>
                  <a:gd name="connsiteX14" fmla="*/ 1341120 w 11737340"/>
                  <a:gd name="connsiteY14" fmla="*/ 1196340 h 4185920"/>
                  <a:gd name="connsiteX15" fmla="*/ 1417320 w 11737340"/>
                  <a:gd name="connsiteY15" fmla="*/ 1257300 h 4185920"/>
                  <a:gd name="connsiteX16" fmla="*/ 1493520 w 11737340"/>
                  <a:gd name="connsiteY16" fmla="*/ 1333500 h 4185920"/>
                  <a:gd name="connsiteX17" fmla="*/ 1569720 w 11737340"/>
                  <a:gd name="connsiteY17" fmla="*/ 1356360 h 4185920"/>
                  <a:gd name="connsiteX18" fmla="*/ 1684020 w 11737340"/>
                  <a:gd name="connsiteY18" fmla="*/ 1424940 h 4185920"/>
                  <a:gd name="connsiteX19" fmla="*/ 1729740 w 11737340"/>
                  <a:gd name="connsiteY19" fmla="*/ 1485900 h 4185920"/>
                  <a:gd name="connsiteX20" fmla="*/ 1844040 w 11737340"/>
                  <a:gd name="connsiteY20" fmla="*/ 1569720 h 4185920"/>
                  <a:gd name="connsiteX21" fmla="*/ 1935480 w 11737340"/>
                  <a:gd name="connsiteY21" fmla="*/ 1615440 h 4185920"/>
                  <a:gd name="connsiteX22" fmla="*/ 2049780 w 11737340"/>
                  <a:gd name="connsiteY22" fmla="*/ 1691640 h 4185920"/>
                  <a:gd name="connsiteX23" fmla="*/ 2133600 w 11737340"/>
                  <a:gd name="connsiteY23" fmla="*/ 1729740 h 4185920"/>
                  <a:gd name="connsiteX24" fmla="*/ 2202180 w 11737340"/>
                  <a:gd name="connsiteY24" fmla="*/ 1805940 h 4185920"/>
                  <a:gd name="connsiteX25" fmla="*/ 2255520 w 11737340"/>
                  <a:gd name="connsiteY25" fmla="*/ 1821180 h 4185920"/>
                  <a:gd name="connsiteX26" fmla="*/ 2316480 w 11737340"/>
                  <a:gd name="connsiteY26" fmla="*/ 1866900 h 4185920"/>
                  <a:gd name="connsiteX27" fmla="*/ 2423160 w 11737340"/>
                  <a:gd name="connsiteY27" fmla="*/ 2004060 h 4185920"/>
                  <a:gd name="connsiteX28" fmla="*/ 2476500 w 11737340"/>
                  <a:gd name="connsiteY28" fmla="*/ 2087880 h 4185920"/>
                  <a:gd name="connsiteX29" fmla="*/ 2567940 w 11737340"/>
                  <a:gd name="connsiteY29" fmla="*/ 2148840 h 4185920"/>
                  <a:gd name="connsiteX30" fmla="*/ 2682240 w 11737340"/>
                  <a:gd name="connsiteY30" fmla="*/ 2186940 h 4185920"/>
                  <a:gd name="connsiteX31" fmla="*/ 2743200 w 11737340"/>
                  <a:gd name="connsiteY31" fmla="*/ 2209800 h 4185920"/>
                  <a:gd name="connsiteX32" fmla="*/ 2811780 w 11737340"/>
                  <a:gd name="connsiteY32" fmla="*/ 2247900 h 4185920"/>
                  <a:gd name="connsiteX33" fmla="*/ 2887980 w 11737340"/>
                  <a:gd name="connsiteY33" fmla="*/ 2301240 h 4185920"/>
                  <a:gd name="connsiteX34" fmla="*/ 2979420 w 11737340"/>
                  <a:gd name="connsiteY34" fmla="*/ 2385060 h 4185920"/>
                  <a:gd name="connsiteX35" fmla="*/ 3055620 w 11737340"/>
                  <a:gd name="connsiteY35" fmla="*/ 2461260 h 4185920"/>
                  <a:gd name="connsiteX36" fmla="*/ 3134360 w 11737340"/>
                  <a:gd name="connsiteY36" fmla="*/ 2555240 h 4185920"/>
                  <a:gd name="connsiteX37" fmla="*/ 3261360 w 11737340"/>
                  <a:gd name="connsiteY37" fmla="*/ 2628900 h 4185920"/>
                  <a:gd name="connsiteX38" fmla="*/ 3345180 w 11737340"/>
                  <a:gd name="connsiteY38" fmla="*/ 2720340 h 4185920"/>
                  <a:gd name="connsiteX39" fmla="*/ 3444240 w 11737340"/>
                  <a:gd name="connsiteY39" fmla="*/ 2796540 h 4185920"/>
                  <a:gd name="connsiteX40" fmla="*/ 3558540 w 11737340"/>
                  <a:gd name="connsiteY40" fmla="*/ 2872740 h 4185920"/>
                  <a:gd name="connsiteX41" fmla="*/ 3619500 w 11737340"/>
                  <a:gd name="connsiteY41" fmla="*/ 2979420 h 4185920"/>
                  <a:gd name="connsiteX42" fmla="*/ 3619500 w 11737340"/>
                  <a:gd name="connsiteY42" fmla="*/ 2979420 h 4185920"/>
                  <a:gd name="connsiteX43" fmla="*/ 3649980 w 11737340"/>
                  <a:gd name="connsiteY43" fmla="*/ 3048000 h 4185920"/>
                  <a:gd name="connsiteX44" fmla="*/ 3703320 w 11737340"/>
                  <a:gd name="connsiteY44" fmla="*/ 3086100 h 4185920"/>
                  <a:gd name="connsiteX45" fmla="*/ 3764280 w 11737340"/>
                  <a:gd name="connsiteY45" fmla="*/ 3063240 h 4185920"/>
                  <a:gd name="connsiteX46" fmla="*/ 3850640 w 11737340"/>
                  <a:gd name="connsiteY46" fmla="*/ 3040380 h 4185920"/>
                  <a:gd name="connsiteX47" fmla="*/ 3916680 w 11737340"/>
                  <a:gd name="connsiteY47" fmla="*/ 3032760 h 4185920"/>
                  <a:gd name="connsiteX48" fmla="*/ 4030980 w 11737340"/>
                  <a:gd name="connsiteY48" fmla="*/ 3063240 h 4185920"/>
                  <a:gd name="connsiteX49" fmla="*/ 4137660 w 11737340"/>
                  <a:gd name="connsiteY49" fmla="*/ 3101340 h 4185920"/>
                  <a:gd name="connsiteX50" fmla="*/ 4259580 w 11737340"/>
                  <a:gd name="connsiteY50" fmla="*/ 3147060 h 4185920"/>
                  <a:gd name="connsiteX51" fmla="*/ 4381500 w 11737340"/>
                  <a:gd name="connsiteY51" fmla="*/ 3192780 h 4185920"/>
                  <a:gd name="connsiteX52" fmla="*/ 4526280 w 11737340"/>
                  <a:gd name="connsiteY52" fmla="*/ 3276600 h 4185920"/>
                  <a:gd name="connsiteX53" fmla="*/ 4587240 w 11737340"/>
                  <a:gd name="connsiteY53" fmla="*/ 3299460 h 4185920"/>
                  <a:gd name="connsiteX54" fmla="*/ 4610100 w 11737340"/>
                  <a:gd name="connsiteY54" fmla="*/ 3352800 h 4185920"/>
                  <a:gd name="connsiteX55" fmla="*/ 4648200 w 11737340"/>
                  <a:gd name="connsiteY55" fmla="*/ 3436620 h 4185920"/>
                  <a:gd name="connsiteX56" fmla="*/ 4671060 w 11737340"/>
                  <a:gd name="connsiteY56" fmla="*/ 3520440 h 4185920"/>
                  <a:gd name="connsiteX57" fmla="*/ 4678680 w 11737340"/>
                  <a:gd name="connsiteY57" fmla="*/ 3589020 h 4185920"/>
                  <a:gd name="connsiteX58" fmla="*/ 4686300 w 11737340"/>
                  <a:gd name="connsiteY58" fmla="*/ 3649980 h 4185920"/>
                  <a:gd name="connsiteX59" fmla="*/ 4724400 w 11737340"/>
                  <a:gd name="connsiteY59" fmla="*/ 3680460 h 4185920"/>
                  <a:gd name="connsiteX60" fmla="*/ 4785360 w 11737340"/>
                  <a:gd name="connsiteY60" fmla="*/ 3672840 h 4185920"/>
                  <a:gd name="connsiteX61" fmla="*/ 4869180 w 11737340"/>
                  <a:gd name="connsiteY61" fmla="*/ 3703320 h 4185920"/>
                  <a:gd name="connsiteX62" fmla="*/ 4914900 w 11737340"/>
                  <a:gd name="connsiteY62" fmla="*/ 3756660 h 4185920"/>
                  <a:gd name="connsiteX63" fmla="*/ 5105400 w 11737340"/>
                  <a:gd name="connsiteY63" fmla="*/ 3832860 h 4185920"/>
                  <a:gd name="connsiteX64" fmla="*/ 5173980 w 11737340"/>
                  <a:gd name="connsiteY64" fmla="*/ 3886200 h 4185920"/>
                  <a:gd name="connsiteX65" fmla="*/ 5242560 w 11737340"/>
                  <a:gd name="connsiteY65" fmla="*/ 3924300 h 4185920"/>
                  <a:gd name="connsiteX66" fmla="*/ 5364480 w 11737340"/>
                  <a:gd name="connsiteY66" fmla="*/ 3962400 h 4185920"/>
                  <a:gd name="connsiteX67" fmla="*/ 5516880 w 11737340"/>
                  <a:gd name="connsiteY67" fmla="*/ 4046220 h 4185920"/>
                  <a:gd name="connsiteX68" fmla="*/ 5585460 w 11737340"/>
                  <a:gd name="connsiteY68" fmla="*/ 4099560 h 4185920"/>
                  <a:gd name="connsiteX69" fmla="*/ 5661660 w 11737340"/>
                  <a:gd name="connsiteY69" fmla="*/ 4122420 h 4185920"/>
                  <a:gd name="connsiteX70" fmla="*/ 5745480 w 11737340"/>
                  <a:gd name="connsiteY70" fmla="*/ 4130040 h 4185920"/>
                  <a:gd name="connsiteX71" fmla="*/ 5836920 w 11737340"/>
                  <a:gd name="connsiteY71" fmla="*/ 4130040 h 4185920"/>
                  <a:gd name="connsiteX72" fmla="*/ 5943600 w 11737340"/>
                  <a:gd name="connsiteY72" fmla="*/ 4165600 h 4185920"/>
                  <a:gd name="connsiteX73" fmla="*/ 6042660 w 11737340"/>
                  <a:gd name="connsiteY73" fmla="*/ 4185920 h 4185920"/>
                  <a:gd name="connsiteX74" fmla="*/ 6167120 w 11737340"/>
                  <a:gd name="connsiteY74" fmla="*/ 4160520 h 4185920"/>
                  <a:gd name="connsiteX75" fmla="*/ 6286500 w 11737340"/>
                  <a:gd name="connsiteY75" fmla="*/ 4114800 h 4185920"/>
                  <a:gd name="connsiteX76" fmla="*/ 6393180 w 11737340"/>
                  <a:gd name="connsiteY76" fmla="*/ 4071620 h 4185920"/>
                  <a:gd name="connsiteX77" fmla="*/ 6484620 w 11737340"/>
                  <a:gd name="connsiteY77" fmla="*/ 4038600 h 4185920"/>
                  <a:gd name="connsiteX78" fmla="*/ 6583680 w 11737340"/>
                  <a:gd name="connsiteY78" fmla="*/ 3970020 h 4185920"/>
                  <a:gd name="connsiteX79" fmla="*/ 6697980 w 11737340"/>
                  <a:gd name="connsiteY79" fmla="*/ 3886200 h 4185920"/>
                  <a:gd name="connsiteX80" fmla="*/ 6751320 w 11737340"/>
                  <a:gd name="connsiteY80" fmla="*/ 3822700 h 4185920"/>
                  <a:gd name="connsiteX81" fmla="*/ 6855460 w 11737340"/>
                  <a:gd name="connsiteY81" fmla="*/ 3764280 h 4185920"/>
                  <a:gd name="connsiteX82" fmla="*/ 6959600 w 11737340"/>
                  <a:gd name="connsiteY82" fmla="*/ 3629660 h 4185920"/>
                  <a:gd name="connsiteX83" fmla="*/ 7056120 w 11737340"/>
                  <a:gd name="connsiteY83" fmla="*/ 3528060 h 4185920"/>
                  <a:gd name="connsiteX84" fmla="*/ 7165340 w 11737340"/>
                  <a:gd name="connsiteY84" fmla="*/ 3454400 h 4185920"/>
                  <a:gd name="connsiteX85" fmla="*/ 7287260 w 11737340"/>
                  <a:gd name="connsiteY85" fmla="*/ 3296920 h 4185920"/>
                  <a:gd name="connsiteX86" fmla="*/ 7338060 w 11737340"/>
                  <a:gd name="connsiteY86" fmla="*/ 3200400 h 4185920"/>
                  <a:gd name="connsiteX87" fmla="*/ 7383780 w 11737340"/>
                  <a:gd name="connsiteY87" fmla="*/ 3144520 h 4185920"/>
                  <a:gd name="connsiteX88" fmla="*/ 7444740 w 11737340"/>
                  <a:gd name="connsiteY88" fmla="*/ 3093720 h 4185920"/>
                  <a:gd name="connsiteX89" fmla="*/ 7513320 w 11737340"/>
                  <a:gd name="connsiteY89" fmla="*/ 3101340 h 4185920"/>
                  <a:gd name="connsiteX90" fmla="*/ 7576820 w 11737340"/>
                  <a:gd name="connsiteY90" fmla="*/ 3093720 h 4185920"/>
                  <a:gd name="connsiteX91" fmla="*/ 7729220 w 11737340"/>
                  <a:gd name="connsiteY91" fmla="*/ 3136900 h 4185920"/>
                  <a:gd name="connsiteX92" fmla="*/ 7833360 w 11737340"/>
                  <a:gd name="connsiteY92" fmla="*/ 3180080 h 4185920"/>
                  <a:gd name="connsiteX93" fmla="*/ 7967980 w 11737340"/>
                  <a:gd name="connsiteY93" fmla="*/ 3208020 h 4185920"/>
                  <a:gd name="connsiteX94" fmla="*/ 8161020 w 11737340"/>
                  <a:gd name="connsiteY94" fmla="*/ 3296920 h 4185920"/>
                  <a:gd name="connsiteX95" fmla="*/ 8293100 w 11737340"/>
                  <a:gd name="connsiteY95" fmla="*/ 3370580 h 4185920"/>
                  <a:gd name="connsiteX96" fmla="*/ 8371840 w 11737340"/>
                  <a:gd name="connsiteY96" fmla="*/ 3395980 h 4185920"/>
                  <a:gd name="connsiteX97" fmla="*/ 8468360 w 11737340"/>
                  <a:gd name="connsiteY97" fmla="*/ 3434080 h 4185920"/>
                  <a:gd name="connsiteX98" fmla="*/ 8582660 w 11737340"/>
                  <a:gd name="connsiteY98" fmla="*/ 3528060 h 4185920"/>
                  <a:gd name="connsiteX99" fmla="*/ 8641080 w 11737340"/>
                  <a:gd name="connsiteY99" fmla="*/ 3566160 h 4185920"/>
                  <a:gd name="connsiteX100" fmla="*/ 8702040 w 11737340"/>
                  <a:gd name="connsiteY100" fmla="*/ 3604260 h 4185920"/>
                  <a:gd name="connsiteX101" fmla="*/ 8763000 w 11737340"/>
                  <a:gd name="connsiteY101" fmla="*/ 3634740 h 4185920"/>
                  <a:gd name="connsiteX102" fmla="*/ 8846820 w 11737340"/>
                  <a:gd name="connsiteY102" fmla="*/ 3632200 h 4185920"/>
                  <a:gd name="connsiteX103" fmla="*/ 8968740 w 11737340"/>
                  <a:gd name="connsiteY103" fmla="*/ 3634740 h 4185920"/>
                  <a:gd name="connsiteX104" fmla="*/ 9060180 w 11737340"/>
                  <a:gd name="connsiteY104" fmla="*/ 3642360 h 4185920"/>
                  <a:gd name="connsiteX105" fmla="*/ 9151620 w 11737340"/>
                  <a:gd name="connsiteY105" fmla="*/ 3657600 h 4185920"/>
                  <a:gd name="connsiteX106" fmla="*/ 9230360 w 11737340"/>
                  <a:gd name="connsiteY106" fmla="*/ 3657600 h 4185920"/>
                  <a:gd name="connsiteX107" fmla="*/ 9331960 w 11737340"/>
                  <a:gd name="connsiteY107" fmla="*/ 3629660 h 4185920"/>
                  <a:gd name="connsiteX108" fmla="*/ 9433560 w 11737340"/>
                  <a:gd name="connsiteY108" fmla="*/ 3589020 h 4185920"/>
                  <a:gd name="connsiteX109" fmla="*/ 9535160 w 11737340"/>
                  <a:gd name="connsiteY109" fmla="*/ 3540760 h 4185920"/>
                  <a:gd name="connsiteX110" fmla="*/ 9646920 w 11737340"/>
                  <a:gd name="connsiteY110" fmla="*/ 3489960 h 4185920"/>
                  <a:gd name="connsiteX111" fmla="*/ 9784080 w 11737340"/>
                  <a:gd name="connsiteY111" fmla="*/ 3444240 h 4185920"/>
                  <a:gd name="connsiteX112" fmla="*/ 9860280 w 11737340"/>
                  <a:gd name="connsiteY112" fmla="*/ 3383280 h 4185920"/>
                  <a:gd name="connsiteX113" fmla="*/ 9921240 w 11737340"/>
                  <a:gd name="connsiteY113" fmla="*/ 3314700 h 4185920"/>
                  <a:gd name="connsiteX114" fmla="*/ 9997440 w 11737340"/>
                  <a:gd name="connsiteY114" fmla="*/ 3208020 h 4185920"/>
                  <a:gd name="connsiteX115" fmla="*/ 10043160 w 11737340"/>
                  <a:gd name="connsiteY115" fmla="*/ 3101340 h 4185920"/>
                  <a:gd name="connsiteX116" fmla="*/ 10104120 w 11737340"/>
                  <a:gd name="connsiteY116" fmla="*/ 3017520 h 4185920"/>
                  <a:gd name="connsiteX117" fmla="*/ 10157460 w 11737340"/>
                  <a:gd name="connsiteY117" fmla="*/ 2933700 h 4185920"/>
                  <a:gd name="connsiteX118" fmla="*/ 10218420 w 11737340"/>
                  <a:gd name="connsiteY118" fmla="*/ 2849880 h 4185920"/>
                  <a:gd name="connsiteX119" fmla="*/ 10294620 w 11737340"/>
                  <a:gd name="connsiteY119" fmla="*/ 2735580 h 4185920"/>
                  <a:gd name="connsiteX120" fmla="*/ 10347960 w 11737340"/>
                  <a:gd name="connsiteY120" fmla="*/ 2621280 h 4185920"/>
                  <a:gd name="connsiteX121" fmla="*/ 10431780 w 11737340"/>
                  <a:gd name="connsiteY121" fmla="*/ 2499360 h 4185920"/>
                  <a:gd name="connsiteX122" fmla="*/ 10500360 w 11737340"/>
                  <a:gd name="connsiteY122" fmla="*/ 2354580 h 4185920"/>
                  <a:gd name="connsiteX123" fmla="*/ 10553700 w 11737340"/>
                  <a:gd name="connsiteY123" fmla="*/ 2263140 h 4185920"/>
                  <a:gd name="connsiteX124" fmla="*/ 10584180 w 11737340"/>
                  <a:gd name="connsiteY124" fmla="*/ 2194560 h 4185920"/>
                  <a:gd name="connsiteX125" fmla="*/ 10624820 w 11737340"/>
                  <a:gd name="connsiteY125" fmla="*/ 2125980 h 4185920"/>
                  <a:gd name="connsiteX126" fmla="*/ 10675620 w 11737340"/>
                  <a:gd name="connsiteY126" fmla="*/ 2049780 h 4185920"/>
                  <a:gd name="connsiteX127" fmla="*/ 10690860 w 11737340"/>
                  <a:gd name="connsiteY127" fmla="*/ 1988820 h 4185920"/>
                  <a:gd name="connsiteX128" fmla="*/ 10713720 w 11737340"/>
                  <a:gd name="connsiteY128" fmla="*/ 1927860 h 4185920"/>
                  <a:gd name="connsiteX129" fmla="*/ 10767060 w 11737340"/>
                  <a:gd name="connsiteY129" fmla="*/ 1859280 h 4185920"/>
                  <a:gd name="connsiteX130" fmla="*/ 10873740 w 11737340"/>
                  <a:gd name="connsiteY130" fmla="*/ 1828800 h 4185920"/>
                  <a:gd name="connsiteX131" fmla="*/ 11079480 w 11737340"/>
                  <a:gd name="connsiteY131" fmla="*/ 1767840 h 4185920"/>
                  <a:gd name="connsiteX132" fmla="*/ 11247120 w 11737340"/>
                  <a:gd name="connsiteY132" fmla="*/ 1684020 h 4185920"/>
                  <a:gd name="connsiteX133" fmla="*/ 11407140 w 11737340"/>
                  <a:gd name="connsiteY133" fmla="*/ 1628140 h 4185920"/>
                  <a:gd name="connsiteX134" fmla="*/ 11490960 w 11737340"/>
                  <a:gd name="connsiteY134" fmla="*/ 1577340 h 4185920"/>
                  <a:gd name="connsiteX135" fmla="*/ 11635740 w 11737340"/>
                  <a:gd name="connsiteY135" fmla="*/ 1508760 h 4185920"/>
                  <a:gd name="connsiteX136" fmla="*/ 11737340 w 11737340"/>
                  <a:gd name="connsiteY136" fmla="*/ 1442720 h 4185920"/>
                  <a:gd name="connsiteX137" fmla="*/ 11620500 w 11737340"/>
                  <a:gd name="connsiteY137" fmla="*/ 1417320 h 4185920"/>
                  <a:gd name="connsiteX138" fmla="*/ 11567160 w 11737340"/>
                  <a:gd name="connsiteY138" fmla="*/ 1379220 h 4185920"/>
                  <a:gd name="connsiteX139" fmla="*/ 11498580 w 11737340"/>
                  <a:gd name="connsiteY139" fmla="*/ 1318260 h 4185920"/>
                  <a:gd name="connsiteX140" fmla="*/ 11468100 w 11737340"/>
                  <a:gd name="connsiteY140" fmla="*/ 1280160 h 4185920"/>
                  <a:gd name="connsiteX141" fmla="*/ 11442700 w 11737340"/>
                  <a:gd name="connsiteY141" fmla="*/ 1231900 h 4185920"/>
                  <a:gd name="connsiteX142" fmla="*/ 11384280 w 11737340"/>
                  <a:gd name="connsiteY142" fmla="*/ 1310640 h 4185920"/>
                  <a:gd name="connsiteX143" fmla="*/ 11353800 w 11737340"/>
                  <a:gd name="connsiteY143" fmla="*/ 1356360 h 4185920"/>
                  <a:gd name="connsiteX144" fmla="*/ 11224260 w 11737340"/>
                  <a:gd name="connsiteY144" fmla="*/ 1417320 h 4185920"/>
                  <a:gd name="connsiteX145" fmla="*/ 11109960 w 11737340"/>
                  <a:gd name="connsiteY145" fmla="*/ 1463040 h 4185920"/>
                  <a:gd name="connsiteX146" fmla="*/ 10911840 w 11737340"/>
                  <a:gd name="connsiteY146" fmla="*/ 1524000 h 4185920"/>
                  <a:gd name="connsiteX147" fmla="*/ 10774680 w 11737340"/>
                  <a:gd name="connsiteY147" fmla="*/ 1546860 h 4185920"/>
                  <a:gd name="connsiteX148" fmla="*/ 10675620 w 11737340"/>
                  <a:gd name="connsiteY148" fmla="*/ 1615440 h 4185920"/>
                  <a:gd name="connsiteX149" fmla="*/ 10568940 w 11737340"/>
                  <a:gd name="connsiteY149" fmla="*/ 1676400 h 4185920"/>
                  <a:gd name="connsiteX150" fmla="*/ 10485120 w 11737340"/>
                  <a:gd name="connsiteY150" fmla="*/ 1760220 h 4185920"/>
                  <a:gd name="connsiteX151" fmla="*/ 10454640 w 11737340"/>
                  <a:gd name="connsiteY151" fmla="*/ 1836420 h 4185920"/>
                  <a:gd name="connsiteX152" fmla="*/ 10416540 w 11737340"/>
                  <a:gd name="connsiteY152" fmla="*/ 1927860 h 4185920"/>
                  <a:gd name="connsiteX153" fmla="*/ 10401300 w 11737340"/>
                  <a:gd name="connsiteY153" fmla="*/ 2004060 h 4185920"/>
                  <a:gd name="connsiteX154" fmla="*/ 10363200 w 11737340"/>
                  <a:gd name="connsiteY154" fmla="*/ 2095500 h 4185920"/>
                  <a:gd name="connsiteX155" fmla="*/ 10317480 w 11737340"/>
                  <a:gd name="connsiteY155" fmla="*/ 2225040 h 4185920"/>
                  <a:gd name="connsiteX156" fmla="*/ 10287000 w 11737340"/>
                  <a:gd name="connsiteY156" fmla="*/ 2346960 h 4185920"/>
                  <a:gd name="connsiteX157" fmla="*/ 10218420 w 11737340"/>
                  <a:gd name="connsiteY157" fmla="*/ 2499360 h 4185920"/>
                  <a:gd name="connsiteX158" fmla="*/ 10134600 w 11737340"/>
                  <a:gd name="connsiteY158" fmla="*/ 2621280 h 4185920"/>
                  <a:gd name="connsiteX159" fmla="*/ 10043160 w 11737340"/>
                  <a:gd name="connsiteY159" fmla="*/ 2735580 h 4185920"/>
                  <a:gd name="connsiteX160" fmla="*/ 9974580 w 11737340"/>
                  <a:gd name="connsiteY160" fmla="*/ 2857500 h 4185920"/>
                  <a:gd name="connsiteX161" fmla="*/ 9906000 w 11737340"/>
                  <a:gd name="connsiteY161" fmla="*/ 2941320 h 4185920"/>
                  <a:gd name="connsiteX162" fmla="*/ 9860280 w 11737340"/>
                  <a:gd name="connsiteY162" fmla="*/ 3032760 h 4185920"/>
                  <a:gd name="connsiteX163" fmla="*/ 9806940 w 11737340"/>
                  <a:gd name="connsiteY163" fmla="*/ 3116580 h 4185920"/>
                  <a:gd name="connsiteX164" fmla="*/ 9715500 w 11737340"/>
                  <a:gd name="connsiteY164" fmla="*/ 3208020 h 4185920"/>
                  <a:gd name="connsiteX165" fmla="*/ 9616440 w 11737340"/>
                  <a:gd name="connsiteY165" fmla="*/ 3261360 h 4185920"/>
                  <a:gd name="connsiteX166" fmla="*/ 9532620 w 11737340"/>
                  <a:gd name="connsiteY166" fmla="*/ 3329940 h 4185920"/>
                  <a:gd name="connsiteX167" fmla="*/ 9471660 w 11737340"/>
                  <a:gd name="connsiteY167" fmla="*/ 3375660 h 4185920"/>
                  <a:gd name="connsiteX168" fmla="*/ 9410700 w 11737340"/>
                  <a:gd name="connsiteY168" fmla="*/ 3429000 h 4185920"/>
                  <a:gd name="connsiteX169" fmla="*/ 9288780 w 11737340"/>
                  <a:gd name="connsiteY169" fmla="*/ 3436620 h 4185920"/>
                  <a:gd name="connsiteX170" fmla="*/ 9166860 w 11737340"/>
                  <a:gd name="connsiteY170" fmla="*/ 3444240 h 4185920"/>
                  <a:gd name="connsiteX171" fmla="*/ 9029700 w 11737340"/>
                  <a:gd name="connsiteY171" fmla="*/ 3413760 h 4185920"/>
                  <a:gd name="connsiteX172" fmla="*/ 8823960 w 11737340"/>
                  <a:gd name="connsiteY172" fmla="*/ 3360420 h 4185920"/>
                  <a:gd name="connsiteX173" fmla="*/ 8679180 w 11737340"/>
                  <a:gd name="connsiteY173" fmla="*/ 3329940 h 4185920"/>
                  <a:gd name="connsiteX174" fmla="*/ 8572500 w 11737340"/>
                  <a:gd name="connsiteY174" fmla="*/ 3276600 h 4185920"/>
                  <a:gd name="connsiteX175" fmla="*/ 8465820 w 11737340"/>
                  <a:gd name="connsiteY175" fmla="*/ 3215640 h 4185920"/>
                  <a:gd name="connsiteX176" fmla="*/ 8321040 w 11737340"/>
                  <a:gd name="connsiteY176" fmla="*/ 3177540 h 4185920"/>
                  <a:gd name="connsiteX177" fmla="*/ 8199120 w 11737340"/>
                  <a:gd name="connsiteY177" fmla="*/ 3131820 h 4185920"/>
                  <a:gd name="connsiteX178" fmla="*/ 8069580 w 11737340"/>
                  <a:gd name="connsiteY178" fmla="*/ 3078480 h 4185920"/>
                  <a:gd name="connsiteX179" fmla="*/ 7917180 w 11737340"/>
                  <a:gd name="connsiteY179" fmla="*/ 2994660 h 4185920"/>
                  <a:gd name="connsiteX180" fmla="*/ 7787640 w 11737340"/>
                  <a:gd name="connsiteY180" fmla="*/ 2971800 h 4185920"/>
                  <a:gd name="connsiteX181" fmla="*/ 7719060 w 11737340"/>
                  <a:gd name="connsiteY181" fmla="*/ 2933700 h 4185920"/>
                  <a:gd name="connsiteX182" fmla="*/ 7612380 w 11737340"/>
                  <a:gd name="connsiteY182" fmla="*/ 2903220 h 4185920"/>
                  <a:gd name="connsiteX183" fmla="*/ 7566660 w 11737340"/>
                  <a:gd name="connsiteY183" fmla="*/ 2887980 h 4185920"/>
                  <a:gd name="connsiteX184" fmla="*/ 7551420 w 11737340"/>
                  <a:gd name="connsiteY184" fmla="*/ 2849880 h 4185920"/>
                  <a:gd name="connsiteX185" fmla="*/ 7533640 w 11737340"/>
                  <a:gd name="connsiteY185" fmla="*/ 2788920 h 4185920"/>
                  <a:gd name="connsiteX186" fmla="*/ 7475220 w 11737340"/>
                  <a:gd name="connsiteY186" fmla="*/ 2857500 h 4185920"/>
                  <a:gd name="connsiteX187" fmla="*/ 7414260 w 11737340"/>
                  <a:gd name="connsiteY187" fmla="*/ 2887980 h 4185920"/>
                  <a:gd name="connsiteX188" fmla="*/ 7345680 w 11737340"/>
                  <a:gd name="connsiteY188" fmla="*/ 2971800 h 4185920"/>
                  <a:gd name="connsiteX189" fmla="*/ 7315200 w 11737340"/>
                  <a:gd name="connsiteY189" fmla="*/ 2994660 h 4185920"/>
                  <a:gd name="connsiteX190" fmla="*/ 7261860 w 11737340"/>
                  <a:gd name="connsiteY190" fmla="*/ 3009900 h 4185920"/>
                  <a:gd name="connsiteX191" fmla="*/ 7193280 w 11737340"/>
                  <a:gd name="connsiteY191" fmla="*/ 3025140 h 4185920"/>
                  <a:gd name="connsiteX192" fmla="*/ 7155180 w 11737340"/>
                  <a:gd name="connsiteY192" fmla="*/ 3078480 h 4185920"/>
                  <a:gd name="connsiteX193" fmla="*/ 7109460 w 11737340"/>
                  <a:gd name="connsiteY193" fmla="*/ 3154680 h 4185920"/>
                  <a:gd name="connsiteX194" fmla="*/ 7048500 w 11737340"/>
                  <a:gd name="connsiteY194" fmla="*/ 3246120 h 4185920"/>
                  <a:gd name="connsiteX195" fmla="*/ 6995160 w 11737340"/>
                  <a:gd name="connsiteY195" fmla="*/ 3307080 h 4185920"/>
                  <a:gd name="connsiteX196" fmla="*/ 6972300 w 11737340"/>
                  <a:gd name="connsiteY196" fmla="*/ 3352800 h 4185920"/>
                  <a:gd name="connsiteX197" fmla="*/ 6949440 w 11737340"/>
                  <a:gd name="connsiteY197" fmla="*/ 3413760 h 4185920"/>
                  <a:gd name="connsiteX198" fmla="*/ 6949440 w 11737340"/>
                  <a:gd name="connsiteY198" fmla="*/ 3413760 h 4185920"/>
                  <a:gd name="connsiteX199" fmla="*/ 6911340 w 11737340"/>
                  <a:gd name="connsiteY199" fmla="*/ 3474720 h 4185920"/>
                  <a:gd name="connsiteX200" fmla="*/ 6888480 w 11737340"/>
                  <a:gd name="connsiteY200" fmla="*/ 3505200 h 4185920"/>
                  <a:gd name="connsiteX201" fmla="*/ 6819900 w 11737340"/>
                  <a:gd name="connsiteY201" fmla="*/ 3566160 h 4185920"/>
                  <a:gd name="connsiteX202" fmla="*/ 6731000 w 11737340"/>
                  <a:gd name="connsiteY202" fmla="*/ 3599180 h 4185920"/>
                  <a:gd name="connsiteX203" fmla="*/ 6675120 w 11737340"/>
                  <a:gd name="connsiteY203" fmla="*/ 3657600 h 4185920"/>
                  <a:gd name="connsiteX204" fmla="*/ 6629400 w 11737340"/>
                  <a:gd name="connsiteY204" fmla="*/ 3718560 h 4185920"/>
                  <a:gd name="connsiteX205" fmla="*/ 6576060 w 11737340"/>
                  <a:gd name="connsiteY205" fmla="*/ 3779520 h 4185920"/>
                  <a:gd name="connsiteX206" fmla="*/ 6484620 w 11737340"/>
                  <a:gd name="connsiteY206" fmla="*/ 3817620 h 4185920"/>
                  <a:gd name="connsiteX207" fmla="*/ 6400800 w 11737340"/>
                  <a:gd name="connsiteY207" fmla="*/ 3832860 h 4185920"/>
                  <a:gd name="connsiteX208" fmla="*/ 6263640 w 11737340"/>
                  <a:gd name="connsiteY208" fmla="*/ 3870960 h 4185920"/>
                  <a:gd name="connsiteX209" fmla="*/ 6126480 w 11737340"/>
                  <a:gd name="connsiteY209" fmla="*/ 3901440 h 4185920"/>
                  <a:gd name="connsiteX210" fmla="*/ 6027420 w 11737340"/>
                  <a:gd name="connsiteY210" fmla="*/ 3916680 h 4185920"/>
                  <a:gd name="connsiteX211" fmla="*/ 5890260 w 11737340"/>
                  <a:gd name="connsiteY211" fmla="*/ 3878580 h 4185920"/>
                  <a:gd name="connsiteX212" fmla="*/ 5821680 w 11737340"/>
                  <a:gd name="connsiteY212" fmla="*/ 3863340 h 4185920"/>
                  <a:gd name="connsiteX213" fmla="*/ 5737860 w 11737340"/>
                  <a:gd name="connsiteY213" fmla="*/ 3825240 h 4185920"/>
                  <a:gd name="connsiteX214" fmla="*/ 5638800 w 11737340"/>
                  <a:gd name="connsiteY214" fmla="*/ 3794760 h 4185920"/>
                  <a:gd name="connsiteX215" fmla="*/ 5524500 w 11737340"/>
                  <a:gd name="connsiteY215" fmla="*/ 3756660 h 4185920"/>
                  <a:gd name="connsiteX216" fmla="*/ 5448300 w 11737340"/>
                  <a:gd name="connsiteY216" fmla="*/ 3718560 h 4185920"/>
                  <a:gd name="connsiteX217" fmla="*/ 5349240 w 11737340"/>
                  <a:gd name="connsiteY217" fmla="*/ 3657600 h 4185920"/>
                  <a:gd name="connsiteX218" fmla="*/ 5295900 w 11737340"/>
                  <a:gd name="connsiteY218" fmla="*/ 3619500 h 4185920"/>
                  <a:gd name="connsiteX219" fmla="*/ 5234940 w 11737340"/>
                  <a:gd name="connsiteY219" fmla="*/ 3596640 h 4185920"/>
                  <a:gd name="connsiteX220" fmla="*/ 5135880 w 11737340"/>
                  <a:gd name="connsiteY220" fmla="*/ 3550920 h 4185920"/>
                  <a:gd name="connsiteX221" fmla="*/ 5059680 w 11737340"/>
                  <a:gd name="connsiteY221" fmla="*/ 3505200 h 4185920"/>
                  <a:gd name="connsiteX222" fmla="*/ 5029200 w 11737340"/>
                  <a:gd name="connsiteY222" fmla="*/ 3482340 h 4185920"/>
                  <a:gd name="connsiteX223" fmla="*/ 4960620 w 11737340"/>
                  <a:gd name="connsiteY223" fmla="*/ 3413760 h 4185920"/>
                  <a:gd name="connsiteX224" fmla="*/ 4876800 w 11737340"/>
                  <a:gd name="connsiteY224" fmla="*/ 3299460 h 4185920"/>
                  <a:gd name="connsiteX225" fmla="*/ 4808220 w 11737340"/>
                  <a:gd name="connsiteY225" fmla="*/ 3200400 h 4185920"/>
                  <a:gd name="connsiteX226" fmla="*/ 4777740 w 11737340"/>
                  <a:gd name="connsiteY226" fmla="*/ 3147060 h 4185920"/>
                  <a:gd name="connsiteX227" fmla="*/ 4724400 w 11737340"/>
                  <a:gd name="connsiteY227" fmla="*/ 3108960 h 4185920"/>
                  <a:gd name="connsiteX228" fmla="*/ 4648200 w 11737340"/>
                  <a:gd name="connsiteY228" fmla="*/ 3063240 h 4185920"/>
                  <a:gd name="connsiteX229" fmla="*/ 4533900 w 11737340"/>
                  <a:gd name="connsiteY229" fmla="*/ 2979420 h 4185920"/>
                  <a:gd name="connsiteX230" fmla="*/ 4427220 w 11737340"/>
                  <a:gd name="connsiteY230" fmla="*/ 2941320 h 4185920"/>
                  <a:gd name="connsiteX231" fmla="*/ 4366260 w 11737340"/>
                  <a:gd name="connsiteY231" fmla="*/ 2903220 h 4185920"/>
                  <a:gd name="connsiteX232" fmla="*/ 4244340 w 11737340"/>
                  <a:gd name="connsiteY232" fmla="*/ 2842260 h 4185920"/>
                  <a:gd name="connsiteX233" fmla="*/ 4145280 w 11737340"/>
                  <a:gd name="connsiteY233" fmla="*/ 2811780 h 4185920"/>
                  <a:gd name="connsiteX234" fmla="*/ 4038600 w 11737340"/>
                  <a:gd name="connsiteY234" fmla="*/ 2804160 h 4185920"/>
                  <a:gd name="connsiteX235" fmla="*/ 3954780 w 11737340"/>
                  <a:gd name="connsiteY235" fmla="*/ 2819400 h 4185920"/>
                  <a:gd name="connsiteX236" fmla="*/ 3863340 w 11737340"/>
                  <a:gd name="connsiteY236" fmla="*/ 2804160 h 4185920"/>
                  <a:gd name="connsiteX237" fmla="*/ 3741420 w 11737340"/>
                  <a:gd name="connsiteY237" fmla="*/ 2781300 h 4185920"/>
                  <a:gd name="connsiteX238" fmla="*/ 3649980 w 11737340"/>
                  <a:gd name="connsiteY238" fmla="*/ 2743200 h 4185920"/>
                  <a:gd name="connsiteX239" fmla="*/ 3573780 w 11737340"/>
                  <a:gd name="connsiteY239" fmla="*/ 2674620 h 4185920"/>
                  <a:gd name="connsiteX240" fmla="*/ 3482340 w 11737340"/>
                  <a:gd name="connsiteY240" fmla="*/ 2621280 h 4185920"/>
                  <a:gd name="connsiteX241" fmla="*/ 3436620 w 11737340"/>
                  <a:gd name="connsiteY241" fmla="*/ 2552700 h 4185920"/>
                  <a:gd name="connsiteX242" fmla="*/ 3329940 w 11737340"/>
                  <a:gd name="connsiteY242" fmla="*/ 2423160 h 4185920"/>
                  <a:gd name="connsiteX243" fmla="*/ 3261360 w 11737340"/>
                  <a:gd name="connsiteY243" fmla="*/ 2324100 h 4185920"/>
                  <a:gd name="connsiteX244" fmla="*/ 3131820 w 11737340"/>
                  <a:gd name="connsiteY244" fmla="*/ 2209800 h 4185920"/>
                  <a:gd name="connsiteX245" fmla="*/ 3040380 w 11737340"/>
                  <a:gd name="connsiteY245" fmla="*/ 2141220 h 4185920"/>
                  <a:gd name="connsiteX246" fmla="*/ 2910840 w 11737340"/>
                  <a:gd name="connsiteY246" fmla="*/ 2034540 h 4185920"/>
                  <a:gd name="connsiteX247" fmla="*/ 2849880 w 11737340"/>
                  <a:gd name="connsiteY247" fmla="*/ 1958340 h 4185920"/>
                  <a:gd name="connsiteX248" fmla="*/ 2743200 w 11737340"/>
                  <a:gd name="connsiteY248" fmla="*/ 1889760 h 4185920"/>
                  <a:gd name="connsiteX249" fmla="*/ 2659380 w 11737340"/>
                  <a:gd name="connsiteY249" fmla="*/ 1844040 h 4185920"/>
                  <a:gd name="connsiteX250" fmla="*/ 2575560 w 11737340"/>
                  <a:gd name="connsiteY250" fmla="*/ 1744980 h 4185920"/>
                  <a:gd name="connsiteX251" fmla="*/ 2468880 w 11737340"/>
                  <a:gd name="connsiteY251" fmla="*/ 1645920 h 4185920"/>
                  <a:gd name="connsiteX252" fmla="*/ 2400300 w 11737340"/>
                  <a:gd name="connsiteY252" fmla="*/ 1607820 h 4185920"/>
                  <a:gd name="connsiteX253" fmla="*/ 2263140 w 11737340"/>
                  <a:gd name="connsiteY253" fmla="*/ 1501140 h 4185920"/>
                  <a:gd name="connsiteX254" fmla="*/ 2171700 w 11737340"/>
                  <a:gd name="connsiteY254" fmla="*/ 1432560 h 4185920"/>
                  <a:gd name="connsiteX255" fmla="*/ 2087880 w 11737340"/>
                  <a:gd name="connsiteY255" fmla="*/ 1363980 h 4185920"/>
                  <a:gd name="connsiteX256" fmla="*/ 1950720 w 11737340"/>
                  <a:gd name="connsiteY256" fmla="*/ 1272540 h 4185920"/>
                  <a:gd name="connsiteX257" fmla="*/ 1805940 w 11737340"/>
                  <a:gd name="connsiteY257" fmla="*/ 1135380 h 4185920"/>
                  <a:gd name="connsiteX258" fmla="*/ 1729740 w 11737340"/>
                  <a:gd name="connsiteY258" fmla="*/ 1089660 h 4185920"/>
                  <a:gd name="connsiteX259" fmla="*/ 1668780 w 11737340"/>
                  <a:gd name="connsiteY259" fmla="*/ 1043940 h 4185920"/>
                  <a:gd name="connsiteX260" fmla="*/ 1592580 w 11737340"/>
                  <a:gd name="connsiteY260" fmla="*/ 990600 h 4185920"/>
                  <a:gd name="connsiteX261" fmla="*/ 1470660 w 11737340"/>
                  <a:gd name="connsiteY261" fmla="*/ 891540 h 4185920"/>
                  <a:gd name="connsiteX262" fmla="*/ 1386840 w 11737340"/>
                  <a:gd name="connsiteY262" fmla="*/ 845820 h 4185920"/>
                  <a:gd name="connsiteX263" fmla="*/ 1318260 w 11737340"/>
                  <a:gd name="connsiteY263" fmla="*/ 784860 h 4185920"/>
                  <a:gd name="connsiteX264" fmla="*/ 1264920 w 11737340"/>
                  <a:gd name="connsiteY264" fmla="*/ 723900 h 4185920"/>
                  <a:gd name="connsiteX265" fmla="*/ 1181100 w 11737340"/>
                  <a:gd name="connsiteY265" fmla="*/ 647700 h 4185920"/>
                  <a:gd name="connsiteX266" fmla="*/ 1089660 w 11737340"/>
                  <a:gd name="connsiteY266" fmla="*/ 624840 h 4185920"/>
                  <a:gd name="connsiteX267" fmla="*/ 1021080 w 11737340"/>
                  <a:gd name="connsiteY267" fmla="*/ 586740 h 4185920"/>
                  <a:gd name="connsiteX268" fmla="*/ 937260 w 11737340"/>
                  <a:gd name="connsiteY268" fmla="*/ 548640 h 4185920"/>
                  <a:gd name="connsiteX269" fmla="*/ 830580 w 11737340"/>
                  <a:gd name="connsiteY269" fmla="*/ 510540 h 4185920"/>
                  <a:gd name="connsiteX270" fmla="*/ 754380 w 11737340"/>
                  <a:gd name="connsiteY270" fmla="*/ 457200 h 4185920"/>
                  <a:gd name="connsiteX271" fmla="*/ 708660 w 11737340"/>
                  <a:gd name="connsiteY271" fmla="*/ 419100 h 4185920"/>
                  <a:gd name="connsiteX272" fmla="*/ 609600 w 11737340"/>
                  <a:gd name="connsiteY272" fmla="*/ 396240 h 4185920"/>
                  <a:gd name="connsiteX273" fmla="*/ 548640 w 11737340"/>
                  <a:gd name="connsiteY273" fmla="*/ 320040 h 4185920"/>
                  <a:gd name="connsiteX274" fmla="*/ 510540 w 11737340"/>
                  <a:gd name="connsiteY274" fmla="*/ 251460 h 4185920"/>
                  <a:gd name="connsiteX275" fmla="*/ 464820 w 11737340"/>
                  <a:gd name="connsiteY275" fmla="*/ 190500 h 4185920"/>
                  <a:gd name="connsiteX276" fmla="*/ 411480 w 11737340"/>
                  <a:gd name="connsiteY276" fmla="*/ 137160 h 4185920"/>
                  <a:gd name="connsiteX277" fmla="*/ 373380 w 11737340"/>
                  <a:gd name="connsiteY277" fmla="*/ 45720 h 4185920"/>
                  <a:gd name="connsiteX278" fmla="*/ 342900 w 11737340"/>
                  <a:gd name="connsiteY278" fmla="*/ 0 h 4185920"/>
                  <a:gd name="connsiteX279" fmla="*/ 327660 w 11737340"/>
                  <a:gd name="connsiteY279" fmla="*/ 60960 h 4185920"/>
                  <a:gd name="connsiteX280" fmla="*/ 289560 w 11737340"/>
                  <a:gd name="connsiteY280" fmla="*/ 91440 h 4185920"/>
                  <a:gd name="connsiteX281" fmla="*/ 236220 w 11737340"/>
                  <a:gd name="connsiteY281" fmla="*/ 114300 h 4185920"/>
                  <a:gd name="connsiteX282" fmla="*/ 198120 w 11737340"/>
                  <a:gd name="connsiteY282" fmla="*/ 175260 h 4185920"/>
                  <a:gd name="connsiteX283" fmla="*/ 175260 w 11737340"/>
                  <a:gd name="connsiteY283" fmla="*/ 228600 h 4185920"/>
                  <a:gd name="connsiteX284" fmla="*/ 114300 w 11737340"/>
                  <a:gd name="connsiteY284" fmla="*/ 236220 h 4185920"/>
                  <a:gd name="connsiteX285" fmla="*/ 45720 w 11737340"/>
                  <a:gd name="connsiteY285" fmla="*/ 251460 h 4185920"/>
                  <a:gd name="connsiteX286" fmla="*/ 0 w 11737340"/>
                  <a:gd name="connsiteY286" fmla="*/ 281940 h 4185920"/>
                  <a:gd name="connsiteX287" fmla="*/ 68580 w 11737340"/>
                  <a:gd name="connsiteY287" fmla="*/ 320040 h 4185920"/>
                  <a:gd name="connsiteX0" fmla="*/ 68580 w 11737340"/>
                  <a:gd name="connsiteY0" fmla="*/ 320040 h 4185920"/>
                  <a:gd name="connsiteX1" fmla="*/ 121920 w 11737340"/>
                  <a:gd name="connsiteY1" fmla="*/ 381000 h 4185920"/>
                  <a:gd name="connsiteX2" fmla="*/ 198120 w 11737340"/>
                  <a:gd name="connsiteY2" fmla="*/ 419100 h 4185920"/>
                  <a:gd name="connsiteX3" fmla="*/ 320040 w 11737340"/>
                  <a:gd name="connsiteY3" fmla="*/ 510540 h 4185920"/>
                  <a:gd name="connsiteX4" fmla="*/ 411480 w 11737340"/>
                  <a:gd name="connsiteY4" fmla="*/ 563880 h 4185920"/>
                  <a:gd name="connsiteX5" fmla="*/ 472440 w 11737340"/>
                  <a:gd name="connsiteY5" fmla="*/ 632460 h 4185920"/>
                  <a:gd name="connsiteX6" fmla="*/ 601980 w 11737340"/>
                  <a:gd name="connsiteY6" fmla="*/ 708660 h 4185920"/>
                  <a:gd name="connsiteX7" fmla="*/ 739140 w 11737340"/>
                  <a:gd name="connsiteY7" fmla="*/ 784860 h 4185920"/>
                  <a:gd name="connsiteX8" fmla="*/ 861060 w 11737340"/>
                  <a:gd name="connsiteY8" fmla="*/ 868680 h 4185920"/>
                  <a:gd name="connsiteX9" fmla="*/ 944880 w 11737340"/>
                  <a:gd name="connsiteY9" fmla="*/ 952500 h 4185920"/>
                  <a:gd name="connsiteX10" fmla="*/ 1021080 w 11737340"/>
                  <a:gd name="connsiteY10" fmla="*/ 1005840 h 4185920"/>
                  <a:gd name="connsiteX11" fmla="*/ 1097280 w 11737340"/>
                  <a:gd name="connsiteY11" fmla="*/ 1043940 h 4185920"/>
                  <a:gd name="connsiteX12" fmla="*/ 1181100 w 11737340"/>
                  <a:gd name="connsiteY12" fmla="*/ 1104900 h 4185920"/>
                  <a:gd name="connsiteX13" fmla="*/ 1249680 w 11737340"/>
                  <a:gd name="connsiteY13" fmla="*/ 1150620 h 4185920"/>
                  <a:gd name="connsiteX14" fmla="*/ 1341120 w 11737340"/>
                  <a:gd name="connsiteY14" fmla="*/ 1196340 h 4185920"/>
                  <a:gd name="connsiteX15" fmla="*/ 1417320 w 11737340"/>
                  <a:gd name="connsiteY15" fmla="*/ 1257300 h 4185920"/>
                  <a:gd name="connsiteX16" fmla="*/ 1493520 w 11737340"/>
                  <a:gd name="connsiteY16" fmla="*/ 1333500 h 4185920"/>
                  <a:gd name="connsiteX17" fmla="*/ 1569720 w 11737340"/>
                  <a:gd name="connsiteY17" fmla="*/ 1356360 h 4185920"/>
                  <a:gd name="connsiteX18" fmla="*/ 1684020 w 11737340"/>
                  <a:gd name="connsiteY18" fmla="*/ 1424940 h 4185920"/>
                  <a:gd name="connsiteX19" fmla="*/ 1729740 w 11737340"/>
                  <a:gd name="connsiteY19" fmla="*/ 1485900 h 4185920"/>
                  <a:gd name="connsiteX20" fmla="*/ 1844040 w 11737340"/>
                  <a:gd name="connsiteY20" fmla="*/ 1569720 h 4185920"/>
                  <a:gd name="connsiteX21" fmla="*/ 1935480 w 11737340"/>
                  <a:gd name="connsiteY21" fmla="*/ 1615440 h 4185920"/>
                  <a:gd name="connsiteX22" fmla="*/ 2049780 w 11737340"/>
                  <a:gd name="connsiteY22" fmla="*/ 1691640 h 4185920"/>
                  <a:gd name="connsiteX23" fmla="*/ 2133600 w 11737340"/>
                  <a:gd name="connsiteY23" fmla="*/ 1729740 h 4185920"/>
                  <a:gd name="connsiteX24" fmla="*/ 2202180 w 11737340"/>
                  <a:gd name="connsiteY24" fmla="*/ 1805940 h 4185920"/>
                  <a:gd name="connsiteX25" fmla="*/ 2255520 w 11737340"/>
                  <a:gd name="connsiteY25" fmla="*/ 1821180 h 4185920"/>
                  <a:gd name="connsiteX26" fmla="*/ 2316480 w 11737340"/>
                  <a:gd name="connsiteY26" fmla="*/ 1866900 h 4185920"/>
                  <a:gd name="connsiteX27" fmla="*/ 2423160 w 11737340"/>
                  <a:gd name="connsiteY27" fmla="*/ 2004060 h 4185920"/>
                  <a:gd name="connsiteX28" fmla="*/ 2476500 w 11737340"/>
                  <a:gd name="connsiteY28" fmla="*/ 2087880 h 4185920"/>
                  <a:gd name="connsiteX29" fmla="*/ 2567940 w 11737340"/>
                  <a:gd name="connsiteY29" fmla="*/ 2148840 h 4185920"/>
                  <a:gd name="connsiteX30" fmla="*/ 2682240 w 11737340"/>
                  <a:gd name="connsiteY30" fmla="*/ 2186940 h 4185920"/>
                  <a:gd name="connsiteX31" fmla="*/ 2743200 w 11737340"/>
                  <a:gd name="connsiteY31" fmla="*/ 2209800 h 4185920"/>
                  <a:gd name="connsiteX32" fmla="*/ 2811780 w 11737340"/>
                  <a:gd name="connsiteY32" fmla="*/ 2247900 h 4185920"/>
                  <a:gd name="connsiteX33" fmla="*/ 2887980 w 11737340"/>
                  <a:gd name="connsiteY33" fmla="*/ 2301240 h 4185920"/>
                  <a:gd name="connsiteX34" fmla="*/ 2979420 w 11737340"/>
                  <a:gd name="connsiteY34" fmla="*/ 2385060 h 4185920"/>
                  <a:gd name="connsiteX35" fmla="*/ 3055620 w 11737340"/>
                  <a:gd name="connsiteY35" fmla="*/ 2461260 h 4185920"/>
                  <a:gd name="connsiteX36" fmla="*/ 3134360 w 11737340"/>
                  <a:gd name="connsiteY36" fmla="*/ 2555240 h 4185920"/>
                  <a:gd name="connsiteX37" fmla="*/ 3248660 w 11737340"/>
                  <a:gd name="connsiteY37" fmla="*/ 2654300 h 4185920"/>
                  <a:gd name="connsiteX38" fmla="*/ 3345180 w 11737340"/>
                  <a:gd name="connsiteY38" fmla="*/ 2720340 h 4185920"/>
                  <a:gd name="connsiteX39" fmla="*/ 3444240 w 11737340"/>
                  <a:gd name="connsiteY39" fmla="*/ 2796540 h 4185920"/>
                  <a:gd name="connsiteX40" fmla="*/ 3558540 w 11737340"/>
                  <a:gd name="connsiteY40" fmla="*/ 2872740 h 4185920"/>
                  <a:gd name="connsiteX41" fmla="*/ 3619500 w 11737340"/>
                  <a:gd name="connsiteY41" fmla="*/ 2979420 h 4185920"/>
                  <a:gd name="connsiteX42" fmla="*/ 3619500 w 11737340"/>
                  <a:gd name="connsiteY42" fmla="*/ 2979420 h 4185920"/>
                  <a:gd name="connsiteX43" fmla="*/ 3649980 w 11737340"/>
                  <a:gd name="connsiteY43" fmla="*/ 3048000 h 4185920"/>
                  <a:gd name="connsiteX44" fmla="*/ 3703320 w 11737340"/>
                  <a:gd name="connsiteY44" fmla="*/ 3086100 h 4185920"/>
                  <a:gd name="connsiteX45" fmla="*/ 3764280 w 11737340"/>
                  <a:gd name="connsiteY45" fmla="*/ 3063240 h 4185920"/>
                  <a:gd name="connsiteX46" fmla="*/ 3850640 w 11737340"/>
                  <a:gd name="connsiteY46" fmla="*/ 3040380 h 4185920"/>
                  <a:gd name="connsiteX47" fmla="*/ 3916680 w 11737340"/>
                  <a:gd name="connsiteY47" fmla="*/ 3032760 h 4185920"/>
                  <a:gd name="connsiteX48" fmla="*/ 4030980 w 11737340"/>
                  <a:gd name="connsiteY48" fmla="*/ 3063240 h 4185920"/>
                  <a:gd name="connsiteX49" fmla="*/ 4137660 w 11737340"/>
                  <a:gd name="connsiteY49" fmla="*/ 3101340 h 4185920"/>
                  <a:gd name="connsiteX50" fmla="*/ 4259580 w 11737340"/>
                  <a:gd name="connsiteY50" fmla="*/ 3147060 h 4185920"/>
                  <a:gd name="connsiteX51" fmla="*/ 4381500 w 11737340"/>
                  <a:gd name="connsiteY51" fmla="*/ 3192780 h 4185920"/>
                  <a:gd name="connsiteX52" fmla="*/ 4526280 w 11737340"/>
                  <a:gd name="connsiteY52" fmla="*/ 3276600 h 4185920"/>
                  <a:gd name="connsiteX53" fmla="*/ 4587240 w 11737340"/>
                  <a:gd name="connsiteY53" fmla="*/ 3299460 h 4185920"/>
                  <a:gd name="connsiteX54" fmla="*/ 4610100 w 11737340"/>
                  <a:gd name="connsiteY54" fmla="*/ 3352800 h 4185920"/>
                  <a:gd name="connsiteX55" fmla="*/ 4648200 w 11737340"/>
                  <a:gd name="connsiteY55" fmla="*/ 3436620 h 4185920"/>
                  <a:gd name="connsiteX56" fmla="*/ 4671060 w 11737340"/>
                  <a:gd name="connsiteY56" fmla="*/ 3520440 h 4185920"/>
                  <a:gd name="connsiteX57" fmla="*/ 4678680 w 11737340"/>
                  <a:gd name="connsiteY57" fmla="*/ 3589020 h 4185920"/>
                  <a:gd name="connsiteX58" fmla="*/ 4686300 w 11737340"/>
                  <a:gd name="connsiteY58" fmla="*/ 3649980 h 4185920"/>
                  <a:gd name="connsiteX59" fmla="*/ 4724400 w 11737340"/>
                  <a:gd name="connsiteY59" fmla="*/ 3680460 h 4185920"/>
                  <a:gd name="connsiteX60" fmla="*/ 4785360 w 11737340"/>
                  <a:gd name="connsiteY60" fmla="*/ 3672840 h 4185920"/>
                  <a:gd name="connsiteX61" fmla="*/ 4869180 w 11737340"/>
                  <a:gd name="connsiteY61" fmla="*/ 3703320 h 4185920"/>
                  <a:gd name="connsiteX62" fmla="*/ 4914900 w 11737340"/>
                  <a:gd name="connsiteY62" fmla="*/ 3756660 h 4185920"/>
                  <a:gd name="connsiteX63" fmla="*/ 5105400 w 11737340"/>
                  <a:gd name="connsiteY63" fmla="*/ 3832860 h 4185920"/>
                  <a:gd name="connsiteX64" fmla="*/ 5173980 w 11737340"/>
                  <a:gd name="connsiteY64" fmla="*/ 3886200 h 4185920"/>
                  <a:gd name="connsiteX65" fmla="*/ 5242560 w 11737340"/>
                  <a:gd name="connsiteY65" fmla="*/ 3924300 h 4185920"/>
                  <a:gd name="connsiteX66" fmla="*/ 5364480 w 11737340"/>
                  <a:gd name="connsiteY66" fmla="*/ 3962400 h 4185920"/>
                  <a:gd name="connsiteX67" fmla="*/ 5516880 w 11737340"/>
                  <a:gd name="connsiteY67" fmla="*/ 4046220 h 4185920"/>
                  <a:gd name="connsiteX68" fmla="*/ 5585460 w 11737340"/>
                  <a:gd name="connsiteY68" fmla="*/ 4099560 h 4185920"/>
                  <a:gd name="connsiteX69" fmla="*/ 5661660 w 11737340"/>
                  <a:gd name="connsiteY69" fmla="*/ 4122420 h 4185920"/>
                  <a:gd name="connsiteX70" fmla="*/ 5745480 w 11737340"/>
                  <a:gd name="connsiteY70" fmla="*/ 4130040 h 4185920"/>
                  <a:gd name="connsiteX71" fmla="*/ 5836920 w 11737340"/>
                  <a:gd name="connsiteY71" fmla="*/ 4130040 h 4185920"/>
                  <a:gd name="connsiteX72" fmla="*/ 5943600 w 11737340"/>
                  <a:gd name="connsiteY72" fmla="*/ 4165600 h 4185920"/>
                  <a:gd name="connsiteX73" fmla="*/ 6042660 w 11737340"/>
                  <a:gd name="connsiteY73" fmla="*/ 4185920 h 4185920"/>
                  <a:gd name="connsiteX74" fmla="*/ 6167120 w 11737340"/>
                  <a:gd name="connsiteY74" fmla="*/ 4160520 h 4185920"/>
                  <a:gd name="connsiteX75" fmla="*/ 6286500 w 11737340"/>
                  <a:gd name="connsiteY75" fmla="*/ 4114800 h 4185920"/>
                  <a:gd name="connsiteX76" fmla="*/ 6393180 w 11737340"/>
                  <a:gd name="connsiteY76" fmla="*/ 4071620 h 4185920"/>
                  <a:gd name="connsiteX77" fmla="*/ 6484620 w 11737340"/>
                  <a:gd name="connsiteY77" fmla="*/ 4038600 h 4185920"/>
                  <a:gd name="connsiteX78" fmla="*/ 6583680 w 11737340"/>
                  <a:gd name="connsiteY78" fmla="*/ 3970020 h 4185920"/>
                  <a:gd name="connsiteX79" fmla="*/ 6697980 w 11737340"/>
                  <a:gd name="connsiteY79" fmla="*/ 3886200 h 4185920"/>
                  <a:gd name="connsiteX80" fmla="*/ 6751320 w 11737340"/>
                  <a:gd name="connsiteY80" fmla="*/ 3822700 h 4185920"/>
                  <a:gd name="connsiteX81" fmla="*/ 6855460 w 11737340"/>
                  <a:gd name="connsiteY81" fmla="*/ 3764280 h 4185920"/>
                  <a:gd name="connsiteX82" fmla="*/ 6959600 w 11737340"/>
                  <a:gd name="connsiteY82" fmla="*/ 3629660 h 4185920"/>
                  <a:gd name="connsiteX83" fmla="*/ 7056120 w 11737340"/>
                  <a:gd name="connsiteY83" fmla="*/ 3528060 h 4185920"/>
                  <a:gd name="connsiteX84" fmla="*/ 7165340 w 11737340"/>
                  <a:gd name="connsiteY84" fmla="*/ 3454400 h 4185920"/>
                  <a:gd name="connsiteX85" fmla="*/ 7287260 w 11737340"/>
                  <a:gd name="connsiteY85" fmla="*/ 3296920 h 4185920"/>
                  <a:gd name="connsiteX86" fmla="*/ 7338060 w 11737340"/>
                  <a:gd name="connsiteY86" fmla="*/ 3200400 h 4185920"/>
                  <a:gd name="connsiteX87" fmla="*/ 7383780 w 11737340"/>
                  <a:gd name="connsiteY87" fmla="*/ 3144520 h 4185920"/>
                  <a:gd name="connsiteX88" fmla="*/ 7444740 w 11737340"/>
                  <a:gd name="connsiteY88" fmla="*/ 3093720 h 4185920"/>
                  <a:gd name="connsiteX89" fmla="*/ 7513320 w 11737340"/>
                  <a:gd name="connsiteY89" fmla="*/ 3101340 h 4185920"/>
                  <a:gd name="connsiteX90" fmla="*/ 7576820 w 11737340"/>
                  <a:gd name="connsiteY90" fmla="*/ 3093720 h 4185920"/>
                  <a:gd name="connsiteX91" fmla="*/ 7729220 w 11737340"/>
                  <a:gd name="connsiteY91" fmla="*/ 3136900 h 4185920"/>
                  <a:gd name="connsiteX92" fmla="*/ 7833360 w 11737340"/>
                  <a:gd name="connsiteY92" fmla="*/ 3180080 h 4185920"/>
                  <a:gd name="connsiteX93" fmla="*/ 7967980 w 11737340"/>
                  <a:gd name="connsiteY93" fmla="*/ 3208020 h 4185920"/>
                  <a:gd name="connsiteX94" fmla="*/ 8161020 w 11737340"/>
                  <a:gd name="connsiteY94" fmla="*/ 3296920 h 4185920"/>
                  <a:gd name="connsiteX95" fmla="*/ 8293100 w 11737340"/>
                  <a:gd name="connsiteY95" fmla="*/ 3370580 h 4185920"/>
                  <a:gd name="connsiteX96" fmla="*/ 8371840 w 11737340"/>
                  <a:gd name="connsiteY96" fmla="*/ 3395980 h 4185920"/>
                  <a:gd name="connsiteX97" fmla="*/ 8468360 w 11737340"/>
                  <a:gd name="connsiteY97" fmla="*/ 3434080 h 4185920"/>
                  <a:gd name="connsiteX98" fmla="*/ 8582660 w 11737340"/>
                  <a:gd name="connsiteY98" fmla="*/ 3528060 h 4185920"/>
                  <a:gd name="connsiteX99" fmla="*/ 8641080 w 11737340"/>
                  <a:gd name="connsiteY99" fmla="*/ 3566160 h 4185920"/>
                  <a:gd name="connsiteX100" fmla="*/ 8702040 w 11737340"/>
                  <a:gd name="connsiteY100" fmla="*/ 3604260 h 4185920"/>
                  <a:gd name="connsiteX101" fmla="*/ 8763000 w 11737340"/>
                  <a:gd name="connsiteY101" fmla="*/ 3634740 h 4185920"/>
                  <a:gd name="connsiteX102" fmla="*/ 8846820 w 11737340"/>
                  <a:gd name="connsiteY102" fmla="*/ 3632200 h 4185920"/>
                  <a:gd name="connsiteX103" fmla="*/ 8968740 w 11737340"/>
                  <a:gd name="connsiteY103" fmla="*/ 3634740 h 4185920"/>
                  <a:gd name="connsiteX104" fmla="*/ 9060180 w 11737340"/>
                  <a:gd name="connsiteY104" fmla="*/ 3642360 h 4185920"/>
                  <a:gd name="connsiteX105" fmla="*/ 9151620 w 11737340"/>
                  <a:gd name="connsiteY105" fmla="*/ 3657600 h 4185920"/>
                  <a:gd name="connsiteX106" fmla="*/ 9230360 w 11737340"/>
                  <a:gd name="connsiteY106" fmla="*/ 3657600 h 4185920"/>
                  <a:gd name="connsiteX107" fmla="*/ 9331960 w 11737340"/>
                  <a:gd name="connsiteY107" fmla="*/ 3629660 h 4185920"/>
                  <a:gd name="connsiteX108" fmla="*/ 9433560 w 11737340"/>
                  <a:gd name="connsiteY108" fmla="*/ 3589020 h 4185920"/>
                  <a:gd name="connsiteX109" fmla="*/ 9535160 w 11737340"/>
                  <a:gd name="connsiteY109" fmla="*/ 3540760 h 4185920"/>
                  <a:gd name="connsiteX110" fmla="*/ 9646920 w 11737340"/>
                  <a:gd name="connsiteY110" fmla="*/ 3489960 h 4185920"/>
                  <a:gd name="connsiteX111" fmla="*/ 9784080 w 11737340"/>
                  <a:gd name="connsiteY111" fmla="*/ 3444240 h 4185920"/>
                  <a:gd name="connsiteX112" fmla="*/ 9860280 w 11737340"/>
                  <a:gd name="connsiteY112" fmla="*/ 3383280 h 4185920"/>
                  <a:gd name="connsiteX113" fmla="*/ 9921240 w 11737340"/>
                  <a:gd name="connsiteY113" fmla="*/ 3314700 h 4185920"/>
                  <a:gd name="connsiteX114" fmla="*/ 9997440 w 11737340"/>
                  <a:gd name="connsiteY114" fmla="*/ 3208020 h 4185920"/>
                  <a:gd name="connsiteX115" fmla="*/ 10043160 w 11737340"/>
                  <a:gd name="connsiteY115" fmla="*/ 3101340 h 4185920"/>
                  <a:gd name="connsiteX116" fmla="*/ 10104120 w 11737340"/>
                  <a:gd name="connsiteY116" fmla="*/ 3017520 h 4185920"/>
                  <a:gd name="connsiteX117" fmla="*/ 10157460 w 11737340"/>
                  <a:gd name="connsiteY117" fmla="*/ 2933700 h 4185920"/>
                  <a:gd name="connsiteX118" fmla="*/ 10218420 w 11737340"/>
                  <a:gd name="connsiteY118" fmla="*/ 2849880 h 4185920"/>
                  <a:gd name="connsiteX119" fmla="*/ 10294620 w 11737340"/>
                  <a:gd name="connsiteY119" fmla="*/ 2735580 h 4185920"/>
                  <a:gd name="connsiteX120" fmla="*/ 10347960 w 11737340"/>
                  <a:gd name="connsiteY120" fmla="*/ 2621280 h 4185920"/>
                  <a:gd name="connsiteX121" fmla="*/ 10431780 w 11737340"/>
                  <a:gd name="connsiteY121" fmla="*/ 2499360 h 4185920"/>
                  <a:gd name="connsiteX122" fmla="*/ 10500360 w 11737340"/>
                  <a:gd name="connsiteY122" fmla="*/ 2354580 h 4185920"/>
                  <a:gd name="connsiteX123" fmla="*/ 10553700 w 11737340"/>
                  <a:gd name="connsiteY123" fmla="*/ 2263140 h 4185920"/>
                  <a:gd name="connsiteX124" fmla="*/ 10584180 w 11737340"/>
                  <a:gd name="connsiteY124" fmla="*/ 2194560 h 4185920"/>
                  <a:gd name="connsiteX125" fmla="*/ 10624820 w 11737340"/>
                  <a:gd name="connsiteY125" fmla="*/ 2125980 h 4185920"/>
                  <a:gd name="connsiteX126" fmla="*/ 10675620 w 11737340"/>
                  <a:gd name="connsiteY126" fmla="*/ 2049780 h 4185920"/>
                  <a:gd name="connsiteX127" fmla="*/ 10690860 w 11737340"/>
                  <a:gd name="connsiteY127" fmla="*/ 1988820 h 4185920"/>
                  <a:gd name="connsiteX128" fmla="*/ 10713720 w 11737340"/>
                  <a:gd name="connsiteY128" fmla="*/ 1927860 h 4185920"/>
                  <a:gd name="connsiteX129" fmla="*/ 10767060 w 11737340"/>
                  <a:gd name="connsiteY129" fmla="*/ 1859280 h 4185920"/>
                  <a:gd name="connsiteX130" fmla="*/ 10873740 w 11737340"/>
                  <a:gd name="connsiteY130" fmla="*/ 1828800 h 4185920"/>
                  <a:gd name="connsiteX131" fmla="*/ 11079480 w 11737340"/>
                  <a:gd name="connsiteY131" fmla="*/ 1767840 h 4185920"/>
                  <a:gd name="connsiteX132" fmla="*/ 11247120 w 11737340"/>
                  <a:gd name="connsiteY132" fmla="*/ 1684020 h 4185920"/>
                  <a:gd name="connsiteX133" fmla="*/ 11407140 w 11737340"/>
                  <a:gd name="connsiteY133" fmla="*/ 1628140 h 4185920"/>
                  <a:gd name="connsiteX134" fmla="*/ 11490960 w 11737340"/>
                  <a:gd name="connsiteY134" fmla="*/ 1577340 h 4185920"/>
                  <a:gd name="connsiteX135" fmla="*/ 11635740 w 11737340"/>
                  <a:gd name="connsiteY135" fmla="*/ 1508760 h 4185920"/>
                  <a:gd name="connsiteX136" fmla="*/ 11737340 w 11737340"/>
                  <a:gd name="connsiteY136" fmla="*/ 1442720 h 4185920"/>
                  <a:gd name="connsiteX137" fmla="*/ 11620500 w 11737340"/>
                  <a:gd name="connsiteY137" fmla="*/ 1417320 h 4185920"/>
                  <a:gd name="connsiteX138" fmla="*/ 11567160 w 11737340"/>
                  <a:gd name="connsiteY138" fmla="*/ 1379220 h 4185920"/>
                  <a:gd name="connsiteX139" fmla="*/ 11498580 w 11737340"/>
                  <a:gd name="connsiteY139" fmla="*/ 1318260 h 4185920"/>
                  <a:gd name="connsiteX140" fmla="*/ 11468100 w 11737340"/>
                  <a:gd name="connsiteY140" fmla="*/ 1280160 h 4185920"/>
                  <a:gd name="connsiteX141" fmla="*/ 11442700 w 11737340"/>
                  <a:gd name="connsiteY141" fmla="*/ 1231900 h 4185920"/>
                  <a:gd name="connsiteX142" fmla="*/ 11384280 w 11737340"/>
                  <a:gd name="connsiteY142" fmla="*/ 1310640 h 4185920"/>
                  <a:gd name="connsiteX143" fmla="*/ 11353800 w 11737340"/>
                  <a:gd name="connsiteY143" fmla="*/ 1356360 h 4185920"/>
                  <a:gd name="connsiteX144" fmla="*/ 11224260 w 11737340"/>
                  <a:gd name="connsiteY144" fmla="*/ 1417320 h 4185920"/>
                  <a:gd name="connsiteX145" fmla="*/ 11109960 w 11737340"/>
                  <a:gd name="connsiteY145" fmla="*/ 1463040 h 4185920"/>
                  <a:gd name="connsiteX146" fmla="*/ 10911840 w 11737340"/>
                  <a:gd name="connsiteY146" fmla="*/ 1524000 h 4185920"/>
                  <a:gd name="connsiteX147" fmla="*/ 10774680 w 11737340"/>
                  <a:gd name="connsiteY147" fmla="*/ 1546860 h 4185920"/>
                  <a:gd name="connsiteX148" fmla="*/ 10675620 w 11737340"/>
                  <a:gd name="connsiteY148" fmla="*/ 1615440 h 4185920"/>
                  <a:gd name="connsiteX149" fmla="*/ 10568940 w 11737340"/>
                  <a:gd name="connsiteY149" fmla="*/ 1676400 h 4185920"/>
                  <a:gd name="connsiteX150" fmla="*/ 10485120 w 11737340"/>
                  <a:gd name="connsiteY150" fmla="*/ 1760220 h 4185920"/>
                  <a:gd name="connsiteX151" fmla="*/ 10454640 w 11737340"/>
                  <a:gd name="connsiteY151" fmla="*/ 1836420 h 4185920"/>
                  <a:gd name="connsiteX152" fmla="*/ 10416540 w 11737340"/>
                  <a:gd name="connsiteY152" fmla="*/ 1927860 h 4185920"/>
                  <a:gd name="connsiteX153" fmla="*/ 10401300 w 11737340"/>
                  <a:gd name="connsiteY153" fmla="*/ 2004060 h 4185920"/>
                  <a:gd name="connsiteX154" fmla="*/ 10363200 w 11737340"/>
                  <a:gd name="connsiteY154" fmla="*/ 2095500 h 4185920"/>
                  <a:gd name="connsiteX155" fmla="*/ 10317480 w 11737340"/>
                  <a:gd name="connsiteY155" fmla="*/ 2225040 h 4185920"/>
                  <a:gd name="connsiteX156" fmla="*/ 10287000 w 11737340"/>
                  <a:gd name="connsiteY156" fmla="*/ 2346960 h 4185920"/>
                  <a:gd name="connsiteX157" fmla="*/ 10218420 w 11737340"/>
                  <a:gd name="connsiteY157" fmla="*/ 2499360 h 4185920"/>
                  <a:gd name="connsiteX158" fmla="*/ 10134600 w 11737340"/>
                  <a:gd name="connsiteY158" fmla="*/ 2621280 h 4185920"/>
                  <a:gd name="connsiteX159" fmla="*/ 10043160 w 11737340"/>
                  <a:gd name="connsiteY159" fmla="*/ 2735580 h 4185920"/>
                  <a:gd name="connsiteX160" fmla="*/ 9974580 w 11737340"/>
                  <a:gd name="connsiteY160" fmla="*/ 2857500 h 4185920"/>
                  <a:gd name="connsiteX161" fmla="*/ 9906000 w 11737340"/>
                  <a:gd name="connsiteY161" fmla="*/ 2941320 h 4185920"/>
                  <a:gd name="connsiteX162" fmla="*/ 9860280 w 11737340"/>
                  <a:gd name="connsiteY162" fmla="*/ 3032760 h 4185920"/>
                  <a:gd name="connsiteX163" fmla="*/ 9806940 w 11737340"/>
                  <a:gd name="connsiteY163" fmla="*/ 3116580 h 4185920"/>
                  <a:gd name="connsiteX164" fmla="*/ 9715500 w 11737340"/>
                  <a:gd name="connsiteY164" fmla="*/ 3208020 h 4185920"/>
                  <a:gd name="connsiteX165" fmla="*/ 9616440 w 11737340"/>
                  <a:gd name="connsiteY165" fmla="*/ 3261360 h 4185920"/>
                  <a:gd name="connsiteX166" fmla="*/ 9532620 w 11737340"/>
                  <a:gd name="connsiteY166" fmla="*/ 3329940 h 4185920"/>
                  <a:gd name="connsiteX167" fmla="*/ 9471660 w 11737340"/>
                  <a:gd name="connsiteY167" fmla="*/ 3375660 h 4185920"/>
                  <a:gd name="connsiteX168" fmla="*/ 9410700 w 11737340"/>
                  <a:gd name="connsiteY168" fmla="*/ 3429000 h 4185920"/>
                  <a:gd name="connsiteX169" fmla="*/ 9288780 w 11737340"/>
                  <a:gd name="connsiteY169" fmla="*/ 3436620 h 4185920"/>
                  <a:gd name="connsiteX170" fmla="*/ 9166860 w 11737340"/>
                  <a:gd name="connsiteY170" fmla="*/ 3444240 h 4185920"/>
                  <a:gd name="connsiteX171" fmla="*/ 9029700 w 11737340"/>
                  <a:gd name="connsiteY171" fmla="*/ 3413760 h 4185920"/>
                  <a:gd name="connsiteX172" fmla="*/ 8823960 w 11737340"/>
                  <a:gd name="connsiteY172" fmla="*/ 3360420 h 4185920"/>
                  <a:gd name="connsiteX173" fmla="*/ 8679180 w 11737340"/>
                  <a:gd name="connsiteY173" fmla="*/ 3329940 h 4185920"/>
                  <a:gd name="connsiteX174" fmla="*/ 8572500 w 11737340"/>
                  <a:gd name="connsiteY174" fmla="*/ 3276600 h 4185920"/>
                  <a:gd name="connsiteX175" fmla="*/ 8465820 w 11737340"/>
                  <a:gd name="connsiteY175" fmla="*/ 3215640 h 4185920"/>
                  <a:gd name="connsiteX176" fmla="*/ 8321040 w 11737340"/>
                  <a:gd name="connsiteY176" fmla="*/ 3177540 h 4185920"/>
                  <a:gd name="connsiteX177" fmla="*/ 8199120 w 11737340"/>
                  <a:gd name="connsiteY177" fmla="*/ 3131820 h 4185920"/>
                  <a:gd name="connsiteX178" fmla="*/ 8069580 w 11737340"/>
                  <a:gd name="connsiteY178" fmla="*/ 3078480 h 4185920"/>
                  <a:gd name="connsiteX179" fmla="*/ 7917180 w 11737340"/>
                  <a:gd name="connsiteY179" fmla="*/ 2994660 h 4185920"/>
                  <a:gd name="connsiteX180" fmla="*/ 7787640 w 11737340"/>
                  <a:gd name="connsiteY180" fmla="*/ 2971800 h 4185920"/>
                  <a:gd name="connsiteX181" fmla="*/ 7719060 w 11737340"/>
                  <a:gd name="connsiteY181" fmla="*/ 2933700 h 4185920"/>
                  <a:gd name="connsiteX182" fmla="*/ 7612380 w 11737340"/>
                  <a:gd name="connsiteY182" fmla="*/ 2903220 h 4185920"/>
                  <a:gd name="connsiteX183" fmla="*/ 7566660 w 11737340"/>
                  <a:gd name="connsiteY183" fmla="*/ 2887980 h 4185920"/>
                  <a:gd name="connsiteX184" fmla="*/ 7551420 w 11737340"/>
                  <a:gd name="connsiteY184" fmla="*/ 2849880 h 4185920"/>
                  <a:gd name="connsiteX185" fmla="*/ 7533640 w 11737340"/>
                  <a:gd name="connsiteY185" fmla="*/ 2788920 h 4185920"/>
                  <a:gd name="connsiteX186" fmla="*/ 7475220 w 11737340"/>
                  <a:gd name="connsiteY186" fmla="*/ 2857500 h 4185920"/>
                  <a:gd name="connsiteX187" fmla="*/ 7414260 w 11737340"/>
                  <a:gd name="connsiteY187" fmla="*/ 2887980 h 4185920"/>
                  <a:gd name="connsiteX188" fmla="*/ 7345680 w 11737340"/>
                  <a:gd name="connsiteY188" fmla="*/ 2971800 h 4185920"/>
                  <a:gd name="connsiteX189" fmla="*/ 7315200 w 11737340"/>
                  <a:gd name="connsiteY189" fmla="*/ 2994660 h 4185920"/>
                  <a:gd name="connsiteX190" fmla="*/ 7261860 w 11737340"/>
                  <a:gd name="connsiteY190" fmla="*/ 3009900 h 4185920"/>
                  <a:gd name="connsiteX191" fmla="*/ 7193280 w 11737340"/>
                  <a:gd name="connsiteY191" fmla="*/ 3025140 h 4185920"/>
                  <a:gd name="connsiteX192" fmla="*/ 7155180 w 11737340"/>
                  <a:gd name="connsiteY192" fmla="*/ 3078480 h 4185920"/>
                  <a:gd name="connsiteX193" fmla="*/ 7109460 w 11737340"/>
                  <a:gd name="connsiteY193" fmla="*/ 3154680 h 4185920"/>
                  <a:gd name="connsiteX194" fmla="*/ 7048500 w 11737340"/>
                  <a:gd name="connsiteY194" fmla="*/ 3246120 h 4185920"/>
                  <a:gd name="connsiteX195" fmla="*/ 6995160 w 11737340"/>
                  <a:gd name="connsiteY195" fmla="*/ 3307080 h 4185920"/>
                  <a:gd name="connsiteX196" fmla="*/ 6972300 w 11737340"/>
                  <a:gd name="connsiteY196" fmla="*/ 3352800 h 4185920"/>
                  <a:gd name="connsiteX197" fmla="*/ 6949440 w 11737340"/>
                  <a:gd name="connsiteY197" fmla="*/ 3413760 h 4185920"/>
                  <a:gd name="connsiteX198" fmla="*/ 6949440 w 11737340"/>
                  <a:gd name="connsiteY198" fmla="*/ 3413760 h 4185920"/>
                  <a:gd name="connsiteX199" fmla="*/ 6911340 w 11737340"/>
                  <a:gd name="connsiteY199" fmla="*/ 3474720 h 4185920"/>
                  <a:gd name="connsiteX200" fmla="*/ 6888480 w 11737340"/>
                  <a:gd name="connsiteY200" fmla="*/ 3505200 h 4185920"/>
                  <a:gd name="connsiteX201" fmla="*/ 6819900 w 11737340"/>
                  <a:gd name="connsiteY201" fmla="*/ 3566160 h 4185920"/>
                  <a:gd name="connsiteX202" fmla="*/ 6731000 w 11737340"/>
                  <a:gd name="connsiteY202" fmla="*/ 3599180 h 4185920"/>
                  <a:gd name="connsiteX203" fmla="*/ 6675120 w 11737340"/>
                  <a:gd name="connsiteY203" fmla="*/ 3657600 h 4185920"/>
                  <a:gd name="connsiteX204" fmla="*/ 6629400 w 11737340"/>
                  <a:gd name="connsiteY204" fmla="*/ 3718560 h 4185920"/>
                  <a:gd name="connsiteX205" fmla="*/ 6576060 w 11737340"/>
                  <a:gd name="connsiteY205" fmla="*/ 3779520 h 4185920"/>
                  <a:gd name="connsiteX206" fmla="*/ 6484620 w 11737340"/>
                  <a:gd name="connsiteY206" fmla="*/ 3817620 h 4185920"/>
                  <a:gd name="connsiteX207" fmla="*/ 6400800 w 11737340"/>
                  <a:gd name="connsiteY207" fmla="*/ 3832860 h 4185920"/>
                  <a:gd name="connsiteX208" fmla="*/ 6263640 w 11737340"/>
                  <a:gd name="connsiteY208" fmla="*/ 3870960 h 4185920"/>
                  <a:gd name="connsiteX209" fmla="*/ 6126480 w 11737340"/>
                  <a:gd name="connsiteY209" fmla="*/ 3901440 h 4185920"/>
                  <a:gd name="connsiteX210" fmla="*/ 6027420 w 11737340"/>
                  <a:gd name="connsiteY210" fmla="*/ 3916680 h 4185920"/>
                  <a:gd name="connsiteX211" fmla="*/ 5890260 w 11737340"/>
                  <a:gd name="connsiteY211" fmla="*/ 3878580 h 4185920"/>
                  <a:gd name="connsiteX212" fmla="*/ 5821680 w 11737340"/>
                  <a:gd name="connsiteY212" fmla="*/ 3863340 h 4185920"/>
                  <a:gd name="connsiteX213" fmla="*/ 5737860 w 11737340"/>
                  <a:gd name="connsiteY213" fmla="*/ 3825240 h 4185920"/>
                  <a:gd name="connsiteX214" fmla="*/ 5638800 w 11737340"/>
                  <a:gd name="connsiteY214" fmla="*/ 3794760 h 4185920"/>
                  <a:gd name="connsiteX215" fmla="*/ 5524500 w 11737340"/>
                  <a:gd name="connsiteY215" fmla="*/ 3756660 h 4185920"/>
                  <a:gd name="connsiteX216" fmla="*/ 5448300 w 11737340"/>
                  <a:gd name="connsiteY216" fmla="*/ 3718560 h 4185920"/>
                  <a:gd name="connsiteX217" fmla="*/ 5349240 w 11737340"/>
                  <a:gd name="connsiteY217" fmla="*/ 3657600 h 4185920"/>
                  <a:gd name="connsiteX218" fmla="*/ 5295900 w 11737340"/>
                  <a:gd name="connsiteY218" fmla="*/ 3619500 h 4185920"/>
                  <a:gd name="connsiteX219" fmla="*/ 5234940 w 11737340"/>
                  <a:gd name="connsiteY219" fmla="*/ 3596640 h 4185920"/>
                  <a:gd name="connsiteX220" fmla="*/ 5135880 w 11737340"/>
                  <a:gd name="connsiteY220" fmla="*/ 3550920 h 4185920"/>
                  <a:gd name="connsiteX221" fmla="*/ 5059680 w 11737340"/>
                  <a:gd name="connsiteY221" fmla="*/ 3505200 h 4185920"/>
                  <a:gd name="connsiteX222" fmla="*/ 5029200 w 11737340"/>
                  <a:gd name="connsiteY222" fmla="*/ 3482340 h 4185920"/>
                  <a:gd name="connsiteX223" fmla="*/ 4960620 w 11737340"/>
                  <a:gd name="connsiteY223" fmla="*/ 3413760 h 4185920"/>
                  <a:gd name="connsiteX224" fmla="*/ 4876800 w 11737340"/>
                  <a:gd name="connsiteY224" fmla="*/ 3299460 h 4185920"/>
                  <a:gd name="connsiteX225" fmla="*/ 4808220 w 11737340"/>
                  <a:gd name="connsiteY225" fmla="*/ 3200400 h 4185920"/>
                  <a:gd name="connsiteX226" fmla="*/ 4777740 w 11737340"/>
                  <a:gd name="connsiteY226" fmla="*/ 3147060 h 4185920"/>
                  <a:gd name="connsiteX227" fmla="*/ 4724400 w 11737340"/>
                  <a:gd name="connsiteY227" fmla="*/ 3108960 h 4185920"/>
                  <a:gd name="connsiteX228" fmla="*/ 4648200 w 11737340"/>
                  <a:gd name="connsiteY228" fmla="*/ 3063240 h 4185920"/>
                  <a:gd name="connsiteX229" fmla="*/ 4533900 w 11737340"/>
                  <a:gd name="connsiteY229" fmla="*/ 2979420 h 4185920"/>
                  <a:gd name="connsiteX230" fmla="*/ 4427220 w 11737340"/>
                  <a:gd name="connsiteY230" fmla="*/ 2941320 h 4185920"/>
                  <a:gd name="connsiteX231" fmla="*/ 4366260 w 11737340"/>
                  <a:gd name="connsiteY231" fmla="*/ 2903220 h 4185920"/>
                  <a:gd name="connsiteX232" fmla="*/ 4244340 w 11737340"/>
                  <a:gd name="connsiteY232" fmla="*/ 2842260 h 4185920"/>
                  <a:gd name="connsiteX233" fmla="*/ 4145280 w 11737340"/>
                  <a:gd name="connsiteY233" fmla="*/ 2811780 h 4185920"/>
                  <a:gd name="connsiteX234" fmla="*/ 4038600 w 11737340"/>
                  <a:gd name="connsiteY234" fmla="*/ 2804160 h 4185920"/>
                  <a:gd name="connsiteX235" fmla="*/ 3954780 w 11737340"/>
                  <a:gd name="connsiteY235" fmla="*/ 2819400 h 4185920"/>
                  <a:gd name="connsiteX236" fmla="*/ 3863340 w 11737340"/>
                  <a:gd name="connsiteY236" fmla="*/ 2804160 h 4185920"/>
                  <a:gd name="connsiteX237" fmla="*/ 3741420 w 11737340"/>
                  <a:gd name="connsiteY237" fmla="*/ 2781300 h 4185920"/>
                  <a:gd name="connsiteX238" fmla="*/ 3649980 w 11737340"/>
                  <a:gd name="connsiteY238" fmla="*/ 2743200 h 4185920"/>
                  <a:gd name="connsiteX239" fmla="*/ 3573780 w 11737340"/>
                  <a:gd name="connsiteY239" fmla="*/ 2674620 h 4185920"/>
                  <a:gd name="connsiteX240" fmla="*/ 3482340 w 11737340"/>
                  <a:gd name="connsiteY240" fmla="*/ 2621280 h 4185920"/>
                  <a:gd name="connsiteX241" fmla="*/ 3436620 w 11737340"/>
                  <a:gd name="connsiteY241" fmla="*/ 2552700 h 4185920"/>
                  <a:gd name="connsiteX242" fmla="*/ 3329940 w 11737340"/>
                  <a:gd name="connsiteY242" fmla="*/ 2423160 h 4185920"/>
                  <a:gd name="connsiteX243" fmla="*/ 3261360 w 11737340"/>
                  <a:gd name="connsiteY243" fmla="*/ 2324100 h 4185920"/>
                  <a:gd name="connsiteX244" fmla="*/ 3131820 w 11737340"/>
                  <a:gd name="connsiteY244" fmla="*/ 2209800 h 4185920"/>
                  <a:gd name="connsiteX245" fmla="*/ 3040380 w 11737340"/>
                  <a:gd name="connsiteY245" fmla="*/ 2141220 h 4185920"/>
                  <a:gd name="connsiteX246" fmla="*/ 2910840 w 11737340"/>
                  <a:gd name="connsiteY246" fmla="*/ 2034540 h 4185920"/>
                  <a:gd name="connsiteX247" fmla="*/ 2849880 w 11737340"/>
                  <a:gd name="connsiteY247" fmla="*/ 1958340 h 4185920"/>
                  <a:gd name="connsiteX248" fmla="*/ 2743200 w 11737340"/>
                  <a:gd name="connsiteY248" fmla="*/ 1889760 h 4185920"/>
                  <a:gd name="connsiteX249" fmla="*/ 2659380 w 11737340"/>
                  <a:gd name="connsiteY249" fmla="*/ 1844040 h 4185920"/>
                  <a:gd name="connsiteX250" fmla="*/ 2575560 w 11737340"/>
                  <a:gd name="connsiteY250" fmla="*/ 1744980 h 4185920"/>
                  <a:gd name="connsiteX251" fmla="*/ 2468880 w 11737340"/>
                  <a:gd name="connsiteY251" fmla="*/ 1645920 h 4185920"/>
                  <a:gd name="connsiteX252" fmla="*/ 2400300 w 11737340"/>
                  <a:gd name="connsiteY252" fmla="*/ 1607820 h 4185920"/>
                  <a:gd name="connsiteX253" fmla="*/ 2263140 w 11737340"/>
                  <a:gd name="connsiteY253" fmla="*/ 1501140 h 4185920"/>
                  <a:gd name="connsiteX254" fmla="*/ 2171700 w 11737340"/>
                  <a:gd name="connsiteY254" fmla="*/ 1432560 h 4185920"/>
                  <a:gd name="connsiteX255" fmla="*/ 2087880 w 11737340"/>
                  <a:gd name="connsiteY255" fmla="*/ 1363980 h 4185920"/>
                  <a:gd name="connsiteX256" fmla="*/ 1950720 w 11737340"/>
                  <a:gd name="connsiteY256" fmla="*/ 1272540 h 4185920"/>
                  <a:gd name="connsiteX257" fmla="*/ 1805940 w 11737340"/>
                  <a:gd name="connsiteY257" fmla="*/ 1135380 h 4185920"/>
                  <a:gd name="connsiteX258" fmla="*/ 1729740 w 11737340"/>
                  <a:gd name="connsiteY258" fmla="*/ 1089660 h 4185920"/>
                  <a:gd name="connsiteX259" fmla="*/ 1668780 w 11737340"/>
                  <a:gd name="connsiteY259" fmla="*/ 1043940 h 4185920"/>
                  <a:gd name="connsiteX260" fmla="*/ 1592580 w 11737340"/>
                  <a:gd name="connsiteY260" fmla="*/ 990600 h 4185920"/>
                  <a:gd name="connsiteX261" fmla="*/ 1470660 w 11737340"/>
                  <a:gd name="connsiteY261" fmla="*/ 891540 h 4185920"/>
                  <a:gd name="connsiteX262" fmla="*/ 1386840 w 11737340"/>
                  <a:gd name="connsiteY262" fmla="*/ 845820 h 4185920"/>
                  <a:gd name="connsiteX263" fmla="*/ 1318260 w 11737340"/>
                  <a:gd name="connsiteY263" fmla="*/ 784860 h 4185920"/>
                  <a:gd name="connsiteX264" fmla="*/ 1264920 w 11737340"/>
                  <a:gd name="connsiteY264" fmla="*/ 723900 h 4185920"/>
                  <a:gd name="connsiteX265" fmla="*/ 1181100 w 11737340"/>
                  <a:gd name="connsiteY265" fmla="*/ 647700 h 4185920"/>
                  <a:gd name="connsiteX266" fmla="*/ 1089660 w 11737340"/>
                  <a:gd name="connsiteY266" fmla="*/ 624840 h 4185920"/>
                  <a:gd name="connsiteX267" fmla="*/ 1021080 w 11737340"/>
                  <a:gd name="connsiteY267" fmla="*/ 586740 h 4185920"/>
                  <a:gd name="connsiteX268" fmla="*/ 937260 w 11737340"/>
                  <a:gd name="connsiteY268" fmla="*/ 548640 h 4185920"/>
                  <a:gd name="connsiteX269" fmla="*/ 830580 w 11737340"/>
                  <a:gd name="connsiteY269" fmla="*/ 510540 h 4185920"/>
                  <a:gd name="connsiteX270" fmla="*/ 754380 w 11737340"/>
                  <a:gd name="connsiteY270" fmla="*/ 457200 h 4185920"/>
                  <a:gd name="connsiteX271" fmla="*/ 708660 w 11737340"/>
                  <a:gd name="connsiteY271" fmla="*/ 419100 h 4185920"/>
                  <a:gd name="connsiteX272" fmla="*/ 609600 w 11737340"/>
                  <a:gd name="connsiteY272" fmla="*/ 396240 h 4185920"/>
                  <a:gd name="connsiteX273" fmla="*/ 548640 w 11737340"/>
                  <a:gd name="connsiteY273" fmla="*/ 320040 h 4185920"/>
                  <a:gd name="connsiteX274" fmla="*/ 510540 w 11737340"/>
                  <a:gd name="connsiteY274" fmla="*/ 251460 h 4185920"/>
                  <a:gd name="connsiteX275" fmla="*/ 464820 w 11737340"/>
                  <a:gd name="connsiteY275" fmla="*/ 190500 h 4185920"/>
                  <a:gd name="connsiteX276" fmla="*/ 411480 w 11737340"/>
                  <a:gd name="connsiteY276" fmla="*/ 137160 h 4185920"/>
                  <a:gd name="connsiteX277" fmla="*/ 373380 w 11737340"/>
                  <a:gd name="connsiteY277" fmla="*/ 45720 h 4185920"/>
                  <a:gd name="connsiteX278" fmla="*/ 342900 w 11737340"/>
                  <a:gd name="connsiteY278" fmla="*/ 0 h 4185920"/>
                  <a:gd name="connsiteX279" fmla="*/ 327660 w 11737340"/>
                  <a:gd name="connsiteY279" fmla="*/ 60960 h 4185920"/>
                  <a:gd name="connsiteX280" fmla="*/ 289560 w 11737340"/>
                  <a:gd name="connsiteY280" fmla="*/ 91440 h 4185920"/>
                  <a:gd name="connsiteX281" fmla="*/ 236220 w 11737340"/>
                  <a:gd name="connsiteY281" fmla="*/ 114300 h 4185920"/>
                  <a:gd name="connsiteX282" fmla="*/ 198120 w 11737340"/>
                  <a:gd name="connsiteY282" fmla="*/ 175260 h 4185920"/>
                  <a:gd name="connsiteX283" fmla="*/ 175260 w 11737340"/>
                  <a:gd name="connsiteY283" fmla="*/ 228600 h 4185920"/>
                  <a:gd name="connsiteX284" fmla="*/ 114300 w 11737340"/>
                  <a:gd name="connsiteY284" fmla="*/ 236220 h 4185920"/>
                  <a:gd name="connsiteX285" fmla="*/ 45720 w 11737340"/>
                  <a:gd name="connsiteY285" fmla="*/ 251460 h 4185920"/>
                  <a:gd name="connsiteX286" fmla="*/ 0 w 11737340"/>
                  <a:gd name="connsiteY286" fmla="*/ 281940 h 4185920"/>
                  <a:gd name="connsiteX287" fmla="*/ 68580 w 11737340"/>
                  <a:gd name="connsiteY287" fmla="*/ 320040 h 4185920"/>
                  <a:gd name="connsiteX0" fmla="*/ 68580 w 11737340"/>
                  <a:gd name="connsiteY0" fmla="*/ 320040 h 4185920"/>
                  <a:gd name="connsiteX1" fmla="*/ 121920 w 11737340"/>
                  <a:gd name="connsiteY1" fmla="*/ 381000 h 4185920"/>
                  <a:gd name="connsiteX2" fmla="*/ 198120 w 11737340"/>
                  <a:gd name="connsiteY2" fmla="*/ 419100 h 4185920"/>
                  <a:gd name="connsiteX3" fmla="*/ 320040 w 11737340"/>
                  <a:gd name="connsiteY3" fmla="*/ 510540 h 4185920"/>
                  <a:gd name="connsiteX4" fmla="*/ 411480 w 11737340"/>
                  <a:gd name="connsiteY4" fmla="*/ 563880 h 4185920"/>
                  <a:gd name="connsiteX5" fmla="*/ 472440 w 11737340"/>
                  <a:gd name="connsiteY5" fmla="*/ 632460 h 4185920"/>
                  <a:gd name="connsiteX6" fmla="*/ 601980 w 11737340"/>
                  <a:gd name="connsiteY6" fmla="*/ 708660 h 4185920"/>
                  <a:gd name="connsiteX7" fmla="*/ 739140 w 11737340"/>
                  <a:gd name="connsiteY7" fmla="*/ 784860 h 4185920"/>
                  <a:gd name="connsiteX8" fmla="*/ 861060 w 11737340"/>
                  <a:gd name="connsiteY8" fmla="*/ 868680 h 4185920"/>
                  <a:gd name="connsiteX9" fmla="*/ 944880 w 11737340"/>
                  <a:gd name="connsiteY9" fmla="*/ 952500 h 4185920"/>
                  <a:gd name="connsiteX10" fmla="*/ 1021080 w 11737340"/>
                  <a:gd name="connsiteY10" fmla="*/ 1005840 h 4185920"/>
                  <a:gd name="connsiteX11" fmla="*/ 1097280 w 11737340"/>
                  <a:gd name="connsiteY11" fmla="*/ 1043940 h 4185920"/>
                  <a:gd name="connsiteX12" fmla="*/ 1181100 w 11737340"/>
                  <a:gd name="connsiteY12" fmla="*/ 1104900 h 4185920"/>
                  <a:gd name="connsiteX13" fmla="*/ 1249680 w 11737340"/>
                  <a:gd name="connsiteY13" fmla="*/ 1150620 h 4185920"/>
                  <a:gd name="connsiteX14" fmla="*/ 1341120 w 11737340"/>
                  <a:gd name="connsiteY14" fmla="*/ 1196340 h 4185920"/>
                  <a:gd name="connsiteX15" fmla="*/ 1417320 w 11737340"/>
                  <a:gd name="connsiteY15" fmla="*/ 1257300 h 4185920"/>
                  <a:gd name="connsiteX16" fmla="*/ 1493520 w 11737340"/>
                  <a:gd name="connsiteY16" fmla="*/ 1333500 h 4185920"/>
                  <a:gd name="connsiteX17" fmla="*/ 1569720 w 11737340"/>
                  <a:gd name="connsiteY17" fmla="*/ 1356360 h 4185920"/>
                  <a:gd name="connsiteX18" fmla="*/ 1684020 w 11737340"/>
                  <a:gd name="connsiteY18" fmla="*/ 1424940 h 4185920"/>
                  <a:gd name="connsiteX19" fmla="*/ 1729740 w 11737340"/>
                  <a:gd name="connsiteY19" fmla="*/ 1485900 h 4185920"/>
                  <a:gd name="connsiteX20" fmla="*/ 1844040 w 11737340"/>
                  <a:gd name="connsiteY20" fmla="*/ 1569720 h 4185920"/>
                  <a:gd name="connsiteX21" fmla="*/ 1935480 w 11737340"/>
                  <a:gd name="connsiteY21" fmla="*/ 1615440 h 4185920"/>
                  <a:gd name="connsiteX22" fmla="*/ 2049780 w 11737340"/>
                  <a:gd name="connsiteY22" fmla="*/ 1691640 h 4185920"/>
                  <a:gd name="connsiteX23" fmla="*/ 2133600 w 11737340"/>
                  <a:gd name="connsiteY23" fmla="*/ 1729740 h 4185920"/>
                  <a:gd name="connsiteX24" fmla="*/ 2202180 w 11737340"/>
                  <a:gd name="connsiteY24" fmla="*/ 1805940 h 4185920"/>
                  <a:gd name="connsiteX25" fmla="*/ 2255520 w 11737340"/>
                  <a:gd name="connsiteY25" fmla="*/ 1821180 h 4185920"/>
                  <a:gd name="connsiteX26" fmla="*/ 2316480 w 11737340"/>
                  <a:gd name="connsiteY26" fmla="*/ 1866900 h 4185920"/>
                  <a:gd name="connsiteX27" fmla="*/ 2423160 w 11737340"/>
                  <a:gd name="connsiteY27" fmla="*/ 2004060 h 4185920"/>
                  <a:gd name="connsiteX28" fmla="*/ 2476500 w 11737340"/>
                  <a:gd name="connsiteY28" fmla="*/ 2087880 h 4185920"/>
                  <a:gd name="connsiteX29" fmla="*/ 2567940 w 11737340"/>
                  <a:gd name="connsiteY29" fmla="*/ 2148840 h 4185920"/>
                  <a:gd name="connsiteX30" fmla="*/ 2682240 w 11737340"/>
                  <a:gd name="connsiteY30" fmla="*/ 2186940 h 4185920"/>
                  <a:gd name="connsiteX31" fmla="*/ 2743200 w 11737340"/>
                  <a:gd name="connsiteY31" fmla="*/ 2209800 h 4185920"/>
                  <a:gd name="connsiteX32" fmla="*/ 2811780 w 11737340"/>
                  <a:gd name="connsiteY32" fmla="*/ 2247900 h 4185920"/>
                  <a:gd name="connsiteX33" fmla="*/ 2887980 w 11737340"/>
                  <a:gd name="connsiteY33" fmla="*/ 2301240 h 4185920"/>
                  <a:gd name="connsiteX34" fmla="*/ 2979420 w 11737340"/>
                  <a:gd name="connsiteY34" fmla="*/ 2385060 h 4185920"/>
                  <a:gd name="connsiteX35" fmla="*/ 3055620 w 11737340"/>
                  <a:gd name="connsiteY35" fmla="*/ 2461260 h 4185920"/>
                  <a:gd name="connsiteX36" fmla="*/ 3134360 w 11737340"/>
                  <a:gd name="connsiteY36" fmla="*/ 2555240 h 4185920"/>
                  <a:gd name="connsiteX37" fmla="*/ 3248660 w 11737340"/>
                  <a:gd name="connsiteY37" fmla="*/ 2654300 h 4185920"/>
                  <a:gd name="connsiteX38" fmla="*/ 3345180 w 11737340"/>
                  <a:gd name="connsiteY38" fmla="*/ 2720340 h 4185920"/>
                  <a:gd name="connsiteX39" fmla="*/ 3444240 w 11737340"/>
                  <a:gd name="connsiteY39" fmla="*/ 2796540 h 4185920"/>
                  <a:gd name="connsiteX40" fmla="*/ 3558540 w 11737340"/>
                  <a:gd name="connsiteY40" fmla="*/ 2872740 h 4185920"/>
                  <a:gd name="connsiteX41" fmla="*/ 3619500 w 11737340"/>
                  <a:gd name="connsiteY41" fmla="*/ 2979420 h 4185920"/>
                  <a:gd name="connsiteX42" fmla="*/ 3619500 w 11737340"/>
                  <a:gd name="connsiteY42" fmla="*/ 2979420 h 4185920"/>
                  <a:gd name="connsiteX43" fmla="*/ 3649980 w 11737340"/>
                  <a:gd name="connsiteY43" fmla="*/ 3048000 h 4185920"/>
                  <a:gd name="connsiteX44" fmla="*/ 3703320 w 11737340"/>
                  <a:gd name="connsiteY44" fmla="*/ 3086100 h 4185920"/>
                  <a:gd name="connsiteX45" fmla="*/ 3764280 w 11737340"/>
                  <a:gd name="connsiteY45" fmla="*/ 3063240 h 4185920"/>
                  <a:gd name="connsiteX46" fmla="*/ 3850640 w 11737340"/>
                  <a:gd name="connsiteY46" fmla="*/ 3040380 h 4185920"/>
                  <a:gd name="connsiteX47" fmla="*/ 3916680 w 11737340"/>
                  <a:gd name="connsiteY47" fmla="*/ 3032760 h 4185920"/>
                  <a:gd name="connsiteX48" fmla="*/ 4030980 w 11737340"/>
                  <a:gd name="connsiteY48" fmla="*/ 3063240 h 4185920"/>
                  <a:gd name="connsiteX49" fmla="*/ 4137660 w 11737340"/>
                  <a:gd name="connsiteY49" fmla="*/ 3101340 h 4185920"/>
                  <a:gd name="connsiteX50" fmla="*/ 4259580 w 11737340"/>
                  <a:gd name="connsiteY50" fmla="*/ 3147060 h 4185920"/>
                  <a:gd name="connsiteX51" fmla="*/ 4381500 w 11737340"/>
                  <a:gd name="connsiteY51" fmla="*/ 3192780 h 4185920"/>
                  <a:gd name="connsiteX52" fmla="*/ 4526280 w 11737340"/>
                  <a:gd name="connsiteY52" fmla="*/ 3276600 h 4185920"/>
                  <a:gd name="connsiteX53" fmla="*/ 4587240 w 11737340"/>
                  <a:gd name="connsiteY53" fmla="*/ 3299460 h 4185920"/>
                  <a:gd name="connsiteX54" fmla="*/ 4610100 w 11737340"/>
                  <a:gd name="connsiteY54" fmla="*/ 3352800 h 4185920"/>
                  <a:gd name="connsiteX55" fmla="*/ 4648200 w 11737340"/>
                  <a:gd name="connsiteY55" fmla="*/ 3436620 h 4185920"/>
                  <a:gd name="connsiteX56" fmla="*/ 4671060 w 11737340"/>
                  <a:gd name="connsiteY56" fmla="*/ 3520440 h 4185920"/>
                  <a:gd name="connsiteX57" fmla="*/ 4678680 w 11737340"/>
                  <a:gd name="connsiteY57" fmla="*/ 3589020 h 4185920"/>
                  <a:gd name="connsiteX58" fmla="*/ 4686300 w 11737340"/>
                  <a:gd name="connsiteY58" fmla="*/ 3649980 h 4185920"/>
                  <a:gd name="connsiteX59" fmla="*/ 4724400 w 11737340"/>
                  <a:gd name="connsiteY59" fmla="*/ 3680460 h 4185920"/>
                  <a:gd name="connsiteX60" fmla="*/ 4785360 w 11737340"/>
                  <a:gd name="connsiteY60" fmla="*/ 3672840 h 4185920"/>
                  <a:gd name="connsiteX61" fmla="*/ 4869180 w 11737340"/>
                  <a:gd name="connsiteY61" fmla="*/ 3703320 h 4185920"/>
                  <a:gd name="connsiteX62" fmla="*/ 4914900 w 11737340"/>
                  <a:gd name="connsiteY62" fmla="*/ 3756660 h 4185920"/>
                  <a:gd name="connsiteX63" fmla="*/ 5105400 w 11737340"/>
                  <a:gd name="connsiteY63" fmla="*/ 3832860 h 4185920"/>
                  <a:gd name="connsiteX64" fmla="*/ 5173980 w 11737340"/>
                  <a:gd name="connsiteY64" fmla="*/ 3886200 h 4185920"/>
                  <a:gd name="connsiteX65" fmla="*/ 5242560 w 11737340"/>
                  <a:gd name="connsiteY65" fmla="*/ 3924300 h 4185920"/>
                  <a:gd name="connsiteX66" fmla="*/ 5364480 w 11737340"/>
                  <a:gd name="connsiteY66" fmla="*/ 3962400 h 4185920"/>
                  <a:gd name="connsiteX67" fmla="*/ 5516880 w 11737340"/>
                  <a:gd name="connsiteY67" fmla="*/ 4046220 h 4185920"/>
                  <a:gd name="connsiteX68" fmla="*/ 5585460 w 11737340"/>
                  <a:gd name="connsiteY68" fmla="*/ 4099560 h 4185920"/>
                  <a:gd name="connsiteX69" fmla="*/ 5661660 w 11737340"/>
                  <a:gd name="connsiteY69" fmla="*/ 4122420 h 4185920"/>
                  <a:gd name="connsiteX70" fmla="*/ 5745480 w 11737340"/>
                  <a:gd name="connsiteY70" fmla="*/ 4130040 h 4185920"/>
                  <a:gd name="connsiteX71" fmla="*/ 5836920 w 11737340"/>
                  <a:gd name="connsiteY71" fmla="*/ 4130040 h 4185920"/>
                  <a:gd name="connsiteX72" fmla="*/ 5943600 w 11737340"/>
                  <a:gd name="connsiteY72" fmla="*/ 4165600 h 4185920"/>
                  <a:gd name="connsiteX73" fmla="*/ 6042660 w 11737340"/>
                  <a:gd name="connsiteY73" fmla="*/ 4185920 h 4185920"/>
                  <a:gd name="connsiteX74" fmla="*/ 6167120 w 11737340"/>
                  <a:gd name="connsiteY74" fmla="*/ 4160520 h 4185920"/>
                  <a:gd name="connsiteX75" fmla="*/ 6286500 w 11737340"/>
                  <a:gd name="connsiteY75" fmla="*/ 4114800 h 4185920"/>
                  <a:gd name="connsiteX76" fmla="*/ 6393180 w 11737340"/>
                  <a:gd name="connsiteY76" fmla="*/ 4071620 h 4185920"/>
                  <a:gd name="connsiteX77" fmla="*/ 6484620 w 11737340"/>
                  <a:gd name="connsiteY77" fmla="*/ 4038600 h 4185920"/>
                  <a:gd name="connsiteX78" fmla="*/ 6583680 w 11737340"/>
                  <a:gd name="connsiteY78" fmla="*/ 3970020 h 4185920"/>
                  <a:gd name="connsiteX79" fmla="*/ 6697980 w 11737340"/>
                  <a:gd name="connsiteY79" fmla="*/ 3886200 h 4185920"/>
                  <a:gd name="connsiteX80" fmla="*/ 6751320 w 11737340"/>
                  <a:gd name="connsiteY80" fmla="*/ 3822700 h 4185920"/>
                  <a:gd name="connsiteX81" fmla="*/ 6855460 w 11737340"/>
                  <a:gd name="connsiteY81" fmla="*/ 3764280 h 4185920"/>
                  <a:gd name="connsiteX82" fmla="*/ 6959600 w 11737340"/>
                  <a:gd name="connsiteY82" fmla="*/ 3629660 h 4185920"/>
                  <a:gd name="connsiteX83" fmla="*/ 7056120 w 11737340"/>
                  <a:gd name="connsiteY83" fmla="*/ 3528060 h 4185920"/>
                  <a:gd name="connsiteX84" fmla="*/ 7165340 w 11737340"/>
                  <a:gd name="connsiteY84" fmla="*/ 3454400 h 4185920"/>
                  <a:gd name="connsiteX85" fmla="*/ 7287260 w 11737340"/>
                  <a:gd name="connsiteY85" fmla="*/ 3296920 h 4185920"/>
                  <a:gd name="connsiteX86" fmla="*/ 7338060 w 11737340"/>
                  <a:gd name="connsiteY86" fmla="*/ 3200400 h 4185920"/>
                  <a:gd name="connsiteX87" fmla="*/ 7383780 w 11737340"/>
                  <a:gd name="connsiteY87" fmla="*/ 3144520 h 4185920"/>
                  <a:gd name="connsiteX88" fmla="*/ 7444740 w 11737340"/>
                  <a:gd name="connsiteY88" fmla="*/ 3093720 h 4185920"/>
                  <a:gd name="connsiteX89" fmla="*/ 7513320 w 11737340"/>
                  <a:gd name="connsiteY89" fmla="*/ 3101340 h 4185920"/>
                  <a:gd name="connsiteX90" fmla="*/ 7576820 w 11737340"/>
                  <a:gd name="connsiteY90" fmla="*/ 3093720 h 4185920"/>
                  <a:gd name="connsiteX91" fmla="*/ 7729220 w 11737340"/>
                  <a:gd name="connsiteY91" fmla="*/ 3136900 h 4185920"/>
                  <a:gd name="connsiteX92" fmla="*/ 7833360 w 11737340"/>
                  <a:gd name="connsiteY92" fmla="*/ 3180080 h 4185920"/>
                  <a:gd name="connsiteX93" fmla="*/ 7967980 w 11737340"/>
                  <a:gd name="connsiteY93" fmla="*/ 3208020 h 4185920"/>
                  <a:gd name="connsiteX94" fmla="*/ 8161020 w 11737340"/>
                  <a:gd name="connsiteY94" fmla="*/ 3296920 h 4185920"/>
                  <a:gd name="connsiteX95" fmla="*/ 8293100 w 11737340"/>
                  <a:gd name="connsiteY95" fmla="*/ 3370580 h 4185920"/>
                  <a:gd name="connsiteX96" fmla="*/ 8371840 w 11737340"/>
                  <a:gd name="connsiteY96" fmla="*/ 3395980 h 4185920"/>
                  <a:gd name="connsiteX97" fmla="*/ 8468360 w 11737340"/>
                  <a:gd name="connsiteY97" fmla="*/ 3434080 h 4185920"/>
                  <a:gd name="connsiteX98" fmla="*/ 8582660 w 11737340"/>
                  <a:gd name="connsiteY98" fmla="*/ 3528060 h 4185920"/>
                  <a:gd name="connsiteX99" fmla="*/ 8641080 w 11737340"/>
                  <a:gd name="connsiteY99" fmla="*/ 3566160 h 4185920"/>
                  <a:gd name="connsiteX100" fmla="*/ 8702040 w 11737340"/>
                  <a:gd name="connsiteY100" fmla="*/ 3604260 h 4185920"/>
                  <a:gd name="connsiteX101" fmla="*/ 8763000 w 11737340"/>
                  <a:gd name="connsiteY101" fmla="*/ 3634740 h 4185920"/>
                  <a:gd name="connsiteX102" fmla="*/ 8846820 w 11737340"/>
                  <a:gd name="connsiteY102" fmla="*/ 3632200 h 4185920"/>
                  <a:gd name="connsiteX103" fmla="*/ 8968740 w 11737340"/>
                  <a:gd name="connsiteY103" fmla="*/ 3634740 h 4185920"/>
                  <a:gd name="connsiteX104" fmla="*/ 9060180 w 11737340"/>
                  <a:gd name="connsiteY104" fmla="*/ 3642360 h 4185920"/>
                  <a:gd name="connsiteX105" fmla="*/ 9151620 w 11737340"/>
                  <a:gd name="connsiteY105" fmla="*/ 3657600 h 4185920"/>
                  <a:gd name="connsiteX106" fmla="*/ 9230360 w 11737340"/>
                  <a:gd name="connsiteY106" fmla="*/ 3657600 h 4185920"/>
                  <a:gd name="connsiteX107" fmla="*/ 9331960 w 11737340"/>
                  <a:gd name="connsiteY107" fmla="*/ 3629660 h 4185920"/>
                  <a:gd name="connsiteX108" fmla="*/ 9433560 w 11737340"/>
                  <a:gd name="connsiteY108" fmla="*/ 3589020 h 4185920"/>
                  <a:gd name="connsiteX109" fmla="*/ 9535160 w 11737340"/>
                  <a:gd name="connsiteY109" fmla="*/ 3540760 h 4185920"/>
                  <a:gd name="connsiteX110" fmla="*/ 9646920 w 11737340"/>
                  <a:gd name="connsiteY110" fmla="*/ 3489960 h 4185920"/>
                  <a:gd name="connsiteX111" fmla="*/ 9784080 w 11737340"/>
                  <a:gd name="connsiteY111" fmla="*/ 3444240 h 4185920"/>
                  <a:gd name="connsiteX112" fmla="*/ 9860280 w 11737340"/>
                  <a:gd name="connsiteY112" fmla="*/ 3383280 h 4185920"/>
                  <a:gd name="connsiteX113" fmla="*/ 9921240 w 11737340"/>
                  <a:gd name="connsiteY113" fmla="*/ 3314700 h 4185920"/>
                  <a:gd name="connsiteX114" fmla="*/ 9997440 w 11737340"/>
                  <a:gd name="connsiteY114" fmla="*/ 3208020 h 4185920"/>
                  <a:gd name="connsiteX115" fmla="*/ 10043160 w 11737340"/>
                  <a:gd name="connsiteY115" fmla="*/ 3101340 h 4185920"/>
                  <a:gd name="connsiteX116" fmla="*/ 10104120 w 11737340"/>
                  <a:gd name="connsiteY116" fmla="*/ 3017520 h 4185920"/>
                  <a:gd name="connsiteX117" fmla="*/ 10157460 w 11737340"/>
                  <a:gd name="connsiteY117" fmla="*/ 2933700 h 4185920"/>
                  <a:gd name="connsiteX118" fmla="*/ 10218420 w 11737340"/>
                  <a:gd name="connsiteY118" fmla="*/ 2849880 h 4185920"/>
                  <a:gd name="connsiteX119" fmla="*/ 10294620 w 11737340"/>
                  <a:gd name="connsiteY119" fmla="*/ 2735580 h 4185920"/>
                  <a:gd name="connsiteX120" fmla="*/ 10347960 w 11737340"/>
                  <a:gd name="connsiteY120" fmla="*/ 2621280 h 4185920"/>
                  <a:gd name="connsiteX121" fmla="*/ 10431780 w 11737340"/>
                  <a:gd name="connsiteY121" fmla="*/ 2499360 h 4185920"/>
                  <a:gd name="connsiteX122" fmla="*/ 10500360 w 11737340"/>
                  <a:gd name="connsiteY122" fmla="*/ 2354580 h 4185920"/>
                  <a:gd name="connsiteX123" fmla="*/ 10553700 w 11737340"/>
                  <a:gd name="connsiteY123" fmla="*/ 2263140 h 4185920"/>
                  <a:gd name="connsiteX124" fmla="*/ 10584180 w 11737340"/>
                  <a:gd name="connsiteY124" fmla="*/ 2194560 h 4185920"/>
                  <a:gd name="connsiteX125" fmla="*/ 10624820 w 11737340"/>
                  <a:gd name="connsiteY125" fmla="*/ 2125980 h 4185920"/>
                  <a:gd name="connsiteX126" fmla="*/ 10675620 w 11737340"/>
                  <a:gd name="connsiteY126" fmla="*/ 2049780 h 4185920"/>
                  <a:gd name="connsiteX127" fmla="*/ 10690860 w 11737340"/>
                  <a:gd name="connsiteY127" fmla="*/ 1988820 h 4185920"/>
                  <a:gd name="connsiteX128" fmla="*/ 10713720 w 11737340"/>
                  <a:gd name="connsiteY128" fmla="*/ 1927860 h 4185920"/>
                  <a:gd name="connsiteX129" fmla="*/ 10767060 w 11737340"/>
                  <a:gd name="connsiteY129" fmla="*/ 1859280 h 4185920"/>
                  <a:gd name="connsiteX130" fmla="*/ 10873740 w 11737340"/>
                  <a:gd name="connsiteY130" fmla="*/ 1828800 h 4185920"/>
                  <a:gd name="connsiteX131" fmla="*/ 11079480 w 11737340"/>
                  <a:gd name="connsiteY131" fmla="*/ 1767840 h 4185920"/>
                  <a:gd name="connsiteX132" fmla="*/ 11247120 w 11737340"/>
                  <a:gd name="connsiteY132" fmla="*/ 1684020 h 4185920"/>
                  <a:gd name="connsiteX133" fmla="*/ 11407140 w 11737340"/>
                  <a:gd name="connsiteY133" fmla="*/ 1628140 h 4185920"/>
                  <a:gd name="connsiteX134" fmla="*/ 11490960 w 11737340"/>
                  <a:gd name="connsiteY134" fmla="*/ 1577340 h 4185920"/>
                  <a:gd name="connsiteX135" fmla="*/ 11635740 w 11737340"/>
                  <a:gd name="connsiteY135" fmla="*/ 1508760 h 4185920"/>
                  <a:gd name="connsiteX136" fmla="*/ 11737340 w 11737340"/>
                  <a:gd name="connsiteY136" fmla="*/ 1442720 h 4185920"/>
                  <a:gd name="connsiteX137" fmla="*/ 11620500 w 11737340"/>
                  <a:gd name="connsiteY137" fmla="*/ 1417320 h 4185920"/>
                  <a:gd name="connsiteX138" fmla="*/ 11567160 w 11737340"/>
                  <a:gd name="connsiteY138" fmla="*/ 1379220 h 4185920"/>
                  <a:gd name="connsiteX139" fmla="*/ 11498580 w 11737340"/>
                  <a:gd name="connsiteY139" fmla="*/ 1318260 h 4185920"/>
                  <a:gd name="connsiteX140" fmla="*/ 11468100 w 11737340"/>
                  <a:gd name="connsiteY140" fmla="*/ 1280160 h 4185920"/>
                  <a:gd name="connsiteX141" fmla="*/ 11442700 w 11737340"/>
                  <a:gd name="connsiteY141" fmla="*/ 1231900 h 4185920"/>
                  <a:gd name="connsiteX142" fmla="*/ 11384280 w 11737340"/>
                  <a:gd name="connsiteY142" fmla="*/ 1310640 h 4185920"/>
                  <a:gd name="connsiteX143" fmla="*/ 11353800 w 11737340"/>
                  <a:gd name="connsiteY143" fmla="*/ 1356360 h 4185920"/>
                  <a:gd name="connsiteX144" fmla="*/ 11224260 w 11737340"/>
                  <a:gd name="connsiteY144" fmla="*/ 1417320 h 4185920"/>
                  <a:gd name="connsiteX145" fmla="*/ 11109960 w 11737340"/>
                  <a:gd name="connsiteY145" fmla="*/ 1463040 h 4185920"/>
                  <a:gd name="connsiteX146" fmla="*/ 10911840 w 11737340"/>
                  <a:gd name="connsiteY146" fmla="*/ 1524000 h 4185920"/>
                  <a:gd name="connsiteX147" fmla="*/ 10774680 w 11737340"/>
                  <a:gd name="connsiteY147" fmla="*/ 1546860 h 4185920"/>
                  <a:gd name="connsiteX148" fmla="*/ 10675620 w 11737340"/>
                  <a:gd name="connsiteY148" fmla="*/ 1615440 h 4185920"/>
                  <a:gd name="connsiteX149" fmla="*/ 10568940 w 11737340"/>
                  <a:gd name="connsiteY149" fmla="*/ 1676400 h 4185920"/>
                  <a:gd name="connsiteX150" fmla="*/ 10485120 w 11737340"/>
                  <a:gd name="connsiteY150" fmla="*/ 1760220 h 4185920"/>
                  <a:gd name="connsiteX151" fmla="*/ 10454640 w 11737340"/>
                  <a:gd name="connsiteY151" fmla="*/ 1836420 h 4185920"/>
                  <a:gd name="connsiteX152" fmla="*/ 10416540 w 11737340"/>
                  <a:gd name="connsiteY152" fmla="*/ 1927860 h 4185920"/>
                  <a:gd name="connsiteX153" fmla="*/ 10401300 w 11737340"/>
                  <a:gd name="connsiteY153" fmla="*/ 2004060 h 4185920"/>
                  <a:gd name="connsiteX154" fmla="*/ 10363200 w 11737340"/>
                  <a:gd name="connsiteY154" fmla="*/ 2095500 h 4185920"/>
                  <a:gd name="connsiteX155" fmla="*/ 10317480 w 11737340"/>
                  <a:gd name="connsiteY155" fmla="*/ 2225040 h 4185920"/>
                  <a:gd name="connsiteX156" fmla="*/ 10287000 w 11737340"/>
                  <a:gd name="connsiteY156" fmla="*/ 2346960 h 4185920"/>
                  <a:gd name="connsiteX157" fmla="*/ 10218420 w 11737340"/>
                  <a:gd name="connsiteY157" fmla="*/ 2499360 h 4185920"/>
                  <a:gd name="connsiteX158" fmla="*/ 10134600 w 11737340"/>
                  <a:gd name="connsiteY158" fmla="*/ 2621280 h 4185920"/>
                  <a:gd name="connsiteX159" fmla="*/ 10043160 w 11737340"/>
                  <a:gd name="connsiteY159" fmla="*/ 2735580 h 4185920"/>
                  <a:gd name="connsiteX160" fmla="*/ 9974580 w 11737340"/>
                  <a:gd name="connsiteY160" fmla="*/ 2857500 h 4185920"/>
                  <a:gd name="connsiteX161" fmla="*/ 9906000 w 11737340"/>
                  <a:gd name="connsiteY161" fmla="*/ 2941320 h 4185920"/>
                  <a:gd name="connsiteX162" fmla="*/ 9860280 w 11737340"/>
                  <a:gd name="connsiteY162" fmla="*/ 3032760 h 4185920"/>
                  <a:gd name="connsiteX163" fmla="*/ 9806940 w 11737340"/>
                  <a:gd name="connsiteY163" fmla="*/ 3116580 h 4185920"/>
                  <a:gd name="connsiteX164" fmla="*/ 9715500 w 11737340"/>
                  <a:gd name="connsiteY164" fmla="*/ 3208020 h 4185920"/>
                  <a:gd name="connsiteX165" fmla="*/ 9616440 w 11737340"/>
                  <a:gd name="connsiteY165" fmla="*/ 3261360 h 4185920"/>
                  <a:gd name="connsiteX166" fmla="*/ 9532620 w 11737340"/>
                  <a:gd name="connsiteY166" fmla="*/ 3329940 h 4185920"/>
                  <a:gd name="connsiteX167" fmla="*/ 9471660 w 11737340"/>
                  <a:gd name="connsiteY167" fmla="*/ 3375660 h 4185920"/>
                  <a:gd name="connsiteX168" fmla="*/ 9410700 w 11737340"/>
                  <a:gd name="connsiteY168" fmla="*/ 3429000 h 4185920"/>
                  <a:gd name="connsiteX169" fmla="*/ 9288780 w 11737340"/>
                  <a:gd name="connsiteY169" fmla="*/ 3436620 h 4185920"/>
                  <a:gd name="connsiteX170" fmla="*/ 9166860 w 11737340"/>
                  <a:gd name="connsiteY170" fmla="*/ 3444240 h 4185920"/>
                  <a:gd name="connsiteX171" fmla="*/ 9029700 w 11737340"/>
                  <a:gd name="connsiteY171" fmla="*/ 3413760 h 4185920"/>
                  <a:gd name="connsiteX172" fmla="*/ 8823960 w 11737340"/>
                  <a:gd name="connsiteY172" fmla="*/ 3360420 h 4185920"/>
                  <a:gd name="connsiteX173" fmla="*/ 8679180 w 11737340"/>
                  <a:gd name="connsiteY173" fmla="*/ 3329940 h 4185920"/>
                  <a:gd name="connsiteX174" fmla="*/ 8572500 w 11737340"/>
                  <a:gd name="connsiteY174" fmla="*/ 3276600 h 4185920"/>
                  <a:gd name="connsiteX175" fmla="*/ 8465820 w 11737340"/>
                  <a:gd name="connsiteY175" fmla="*/ 3215640 h 4185920"/>
                  <a:gd name="connsiteX176" fmla="*/ 8321040 w 11737340"/>
                  <a:gd name="connsiteY176" fmla="*/ 3177540 h 4185920"/>
                  <a:gd name="connsiteX177" fmla="*/ 8199120 w 11737340"/>
                  <a:gd name="connsiteY177" fmla="*/ 3131820 h 4185920"/>
                  <a:gd name="connsiteX178" fmla="*/ 8069580 w 11737340"/>
                  <a:gd name="connsiteY178" fmla="*/ 3078480 h 4185920"/>
                  <a:gd name="connsiteX179" fmla="*/ 7917180 w 11737340"/>
                  <a:gd name="connsiteY179" fmla="*/ 2994660 h 4185920"/>
                  <a:gd name="connsiteX180" fmla="*/ 7787640 w 11737340"/>
                  <a:gd name="connsiteY180" fmla="*/ 2971800 h 4185920"/>
                  <a:gd name="connsiteX181" fmla="*/ 7719060 w 11737340"/>
                  <a:gd name="connsiteY181" fmla="*/ 2933700 h 4185920"/>
                  <a:gd name="connsiteX182" fmla="*/ 7612380 w 11737340"/>
                  <a:gd name="connsiteY182" fmla="*/ 2903220 h 4185920"/>
                  <a:gd name="connsiteX183" fmla="*/ 7566660 w 11737340"/>
                  <a:gd name="connsiteY183" fmla="*/ 2887980 h 4185920"/>
                  <a:gd name="connsiteX184" fmla="*/ 7551420 w 11737340"/>
                  <a:gd name="connsiteY184" fmla="*/ 2849880 h 4185920"/>
                  <a:gd name="connsiteX185" fmla="*/ 7533640 w 11737340"/>
                  <a:gd name="connsiteY185" fmla="*/ 2788920 h 4185920"/>
                  <a:gd name="connsiteX186" fmla="*/ 7475220 w 11737340"/>
                  <a:gd name="connsiteY186" fmla="*/ 2857500 h 4185920"/>
                  <a:gd name="connsiteX187" fmla="*/ 7414260 w 11737340"/>
                  <a:gd name="connsiteY187" fmla="*/ 2887980 h 4185920"/>
                  <a:gd name="connsiteX188" fmla="*/ 7345680 w 11737340"/>
                  <a:gd name="connsiteY188" fmla="*/ 2971800 h 4185920"/>
                  <a:gd name="connsiteX189" fmla="*/ 7315200 w 11737340"/>
                  <a:gd name="connsiteY189" fmla="*/ 2994660 h 4185920"/>
                  <a:gd name="connsiteX190" fmla="*/ 7261860 w 11737340"/>
                  <a:gd name="connsiteY190" fmla="*/ 3009900 h 4185920"/>
                  <a:gd name="connsiteX191" fmla="*/ 7193280 w 11737340"/>
                  <a:gd name="connsiteY191" fmla="*/ 3025140 h 4185920"/>
                  <a:gd name="connsiteX192" fmla="*/ 7155180 w 11737340"/>
                  <a:gd name="connsiteY192" fmla="*/ 3078480 h 4185920"/>
                  <a:gd name="connsiteX193" fmla="*/ 7109460 w 11737340"/>
                  <a:gd name="connsiteY193" fmla="*/ 3154680 h 4185920"/>
                  <a:gd name="connsiteX194" fmla="*/ 7048500 w 11737340"/>
                  <a:gd name="connsiteY194" fmla="*/ 3246120 h 4185920"/>
                  <a:gd name="connsiteX195" fmla="*/ 6995160 w 11737340"/>
                  <a:gd name="connsiteY195" fmla="*/ 3307080 h 4185920"/>
                  <a:gd name="connsiteX196" fmla="*/ 6972300 w 11737340"/>
                  <a:gd name="connsiteY196" fmla="*/ 3352800 h 4185920"/>
                  <a:gd name="connsiteX197" fmla="*/ 6949440 w 11737340"/>
                  <a:gd name="connsiteY197" fmla="*/ 3413760 h 4185920"/>
                  <a:gd name="connsiteX198" fmla="*/ 6949440 w 11737340"/>
                  <a:gd name="connsiteY198" fmla="*/ 3413760 h 4185920"/>
                  <a:gd name="connsiteX199" fmla="*/ 6911340 w 11737340"/>
                  <a:gd name="connsiteY199" fmla="*/ 3474720 h 4185920"/>
                  <a:gd name="connsiteX200" fmla="*/ 6888480 w 11737340"/>
                  <a:gd name="connsiteY200" fmla="*/ 3505200 h 4185920"/>
                  <a:gd name="connsiteX201" fmla="*/ 6819900 w 11737340"/>
                  <a:gd name="connsiteY201" fmla="*/ 3566160 h 4185920"/>
                  <a:gd name="connsiteX202" fmla="*/ 6731000 w 11737340"/>
                  <a:gd name="connsiteY202" fmla="*/ 3599180 h 4185920"/>
                  <a:gd name="connsiteX203" fmla="*/ 6675120 w 11737340"/>
                  <a:gd name="connsiteY203" fmla="*/ 3657600 h 4185920"/>
                  <a:gd name="connsiteX204" fmla="*/ 6629400 w 11737340"/>
                  <a:gd name="connsiteY204" fmla="*/ 3718560 h 4185920"/>
                  <a:gd name="connsiteX205" fmla="*/ 6576060 w 11737340"/>
                  <a:gd name="connsiteY205" fmla="*/ 3779520 h 4185920"/>
                  <a:gd name="connsiteX206" fmla="*/ 6484620 w 11737340"/>
                  <a:gd name="connsiteY206" fmla="*/ 3817620 h 4185920"/>
                  <a:gd name="connsiteX207" fmla="*/ 6400800 w 11737340"/>
                  <a:gd name="connsiteY207" fmla="*/ 3832860 h 4185920"/>
                  <a:gd name="connsiteX208" fmla="*/ 6263640 w 11737340"/>
                  <a:gd name="connsiteY208" fmla="*/ 3870960 h 4185920"/>
                  <a:gd name="connsiteX209" fmla="*/ 6126480 w 11737340"/>
                  <a:gd name="connsiteY209" fmla="*/ 3901440 h 4185920"/>
                  <a:gd name="connsiteX210" fmla="*/ 6027420 w 11737340"/>
                  <a:gd name="connsiteY210" fmla="*/ 3916680 h 4185920"/>
                  <a:gd name="connsiteX211" fmla="*/ 5890260 w 11737340"/>
                  <a:gd name="connsiteY211" fmla="*/ 3878580 h 4185920"/>
                  <a:gd name="connsiteX212" fmla="*/ 5821680 w 11737340"/>
                  <a:gd name="connsiteY212" fmla="*/ 3863340 h 4185920"/>
                  <a:gd name="connsiteX213" fmla="*/ 5737860 w 11737340"/>
                  <a:gd name="connsiteY213" fmla="*/ 3825240 h 4185920"/>
                  <a:gd name="connsiteX214" fmla="*/ 5638800 w 11737340"/>
                  <a:gd name="connsiteY214" fmla="*/ 3794760 h 4185920"/>
                  <a:gd name="connsiteX215" fmla="*/ 5524500 w 11737340"/>
                  <a:gd name="connsiteY215" fmla="*/ 3756660 h 4185920"/>
                  <a:gd name="connsiteX216" fmla="*/ 5448300 w 11737340"/>
                  <a:gd name="connsiteY216" fmla="*/ 3718560 h 4185920"/>
                  <a:gd name="connsiteX217" fmla="*/ 5349240 w 11737340"/>
                  <a:gd name="connsiteY217" fmla="*/ 3657600 h 4185920"/>
                  <a:gd name="connsiteX218" fmla="*/ 5295900 w 11737340"/>
                  <a:gd name="connsiteY218" fmla="*/ 3619500 h 4185920"/>
                  <a:gd name="connsiteX219" fmla="*/ 5234940 w 11737340"/>
                  <a:gd name="connsiteY219" fmla="*/ 3596640 h 4185920"/>
                  <a:gd name="connsiteX220" fmla="*/ 5135880 w 11737340"/>
                  <a:gd name="connsiteY220" fmla="*/ 3550920 h 4185920"/>
                  <a:gd name="connsiteX221" fmla="*/ 5059680 w 11737340"/>
                  <a:gd name="connsiteY221" fmla="*/ 3505200 h 4185920"/>
                  <a:gd name="connsiteX222" fmla="*/ 5029200 w 11737340"/>
                  <a:gd name="connsiteY222" fmla="*/ 3482340 h 4185920"/>
                  <a:gd name="connsiteX223" fmla="*/ 4960620 w 11737340"/>
                  <a:gd name="connsiteY223" fmla="*/ 3413760 h 4185920"/>
                  <a:gd name="connsiteX224" fmla="*/ 4876800 w 11737340"/>
                  <a:gd name="connsiteY224" fmla="*/ 3299460 h 4185920"/>
                  <a:gd name="connsiteX225" fmla="*/ 4808220 w 11737340"/>
                  <a:gd name="connsiteY225" fmla="*/ 3200400 h 4185920"/>
                  <a:gd name="connsiteX226" fmla="*/ 4777740 w 11737340"/>
                  <a:gd name="connsiteY226" fmla="*/ 3147060 h 4185920"/>
                  <a:gd name="connsiteX227" fmla="*/ 4724400 w 11737340"/>
                  <a:gd name="connsiteY227" fmla="*/ 3108960 h 4185920"/>
                  <a:gd name="connsiteX228" fmla="*/ 4648200 w 11737340"/>
                  <a:gd name="connsiteY228" fmla="*/ 3063240 h 4185920"/>
                  <a:gd name="connsiteX229" fmla="*/ 4533900 w 11737340"/>
                  <a:gd name="connsiteY229" fmla="*/ 2979420 h 4185920"/>
                  <a:gd name="connsiteX230" fmla="*/ 4427220 w 11737340"/>
                  <a:gd name="connsiteY230" fmla="*/ 2941320 h 4185920"/>
                  <a:gd name="connsiteX231" fmla="*/ 4366260 w 11737340"/>
                  <a:gd name="connsiteY231" fmla="*/ 2903220 h 4185920"/>
                  <a:gd name="connsiteX232" fmla="*/ 4244340 w 11737340"/>
                  <a:gd name="connsiteY232" fmla="*/ 2842260 h 4185920"/>
                  <a:gd name="connsiteX233" fmla="*/ 4145280 w 11737340"/>
                  <a:gd name="connsiteY233" fmla="*/ 2811780 h 4185920"/>
                  <a:gd name="connsiteX234" fmla="*/ 4038600 w 11737340"/>
                  <a:gd name="connsiteY234" fmla="*/ 2804160 h 4185920"/>
                  <a:gd name="connsiteX235" fmla="*/ 3954780 w 11737340"/>
                  <a:gd name="connsiteY235" fmla="*/ 2819400 h 4185920"/>
                  <a:gd name="connsiteX236" fmla="*/ 3863340 w 11737340"/>
                  <a:gd name="connsiteY236" fmla="*/ 2804160 h 4185920"/>
                  <a:gd name="connsiteX237" fmla="*/ 3741420 w 11737340"/>
                  <a:gd name="connsiteY237" fmla="*/ 2781300 h 4185920"/>
                  <a:gd name="connsiteX238" fmla="*/ 3649980 w 11737340"/>
                  <a:gd name="connsiteY238" fmla="*/ 2743200 h 4185920"/>
                  <a:gd name="connsiteX239" fmla="*/ 3573780 w 11737340"/>
                  <a:gd name="connsiteY239" fmla="*/ 2674620 h 4185920"/>
                  <a:gd name="connsiteX240" fmla="*/ 3482340 w 11737340"/>
                  <a:gd name="connsiteY240" fmla="*/ 2621280 h 4185920"/>
                  <a:gd name="connsiteX241" fmla="*/ 3436620 w 11737340"/>
                  <a:gd name="connsiteY241" fmla="*/ 2552700 h 4185920"/>
                  <a:gd name="connsiteX242" fmla="*/ 3329940 w 11737340"/>
                  <a:gd name="connsiteY242" fmla="*/ 2423160 h 4185920"/>
                  <a:gd name="connsiteX243" fmla="*/ 3261360 w 11737340"/>
                  <a:gd name="connsiteY243" fmla="*/ 2324100 h 4185920"/>
                  <a:gd name="connsiteX244" fmla="*/ 3131820 w 11737340"/>
                  <a:gd name="connsiteY244" fmla="*/ 2209800 h 4185920"/>
                  <a:gd name="connsiteX245" fmla="*/ 3040380 w 11737340"/>
                  <a:gd name="connsiteY245" fmla="*/ 2141220 h 4185920"/>
                  <a:gd name="connsiteX246" fmla="*/ 2910840 w 11737340"/>
                  <a:gd name="connsiteY246" fmla="*/ 2034540 h 4185920"/>
                  <a:gd name="connsiteX247" fmla="*/ 2849880 w 11737340"/>
                  <a:gd name="connsiteY247" fmla="*/ 1958340 h 4185920"/>
                  <a:gd name="connsiteX248" fmla="*/ 2743200 w 11737340"/>
                  <a:gd name="connsiteY248" fmla="*/ 1889760 h 4185920"/>
                  <a:gd name="connsiteX249" fmla="*/ 2659380 w 11737340"/>
                  <a:gd name="connsiteY249" fmla="*/ 1844040 h 4185920"/>
                  <a:gd name="connsiteX250" fmla="*/ 2575560 w 11737340"/>
                  <a:gd name="connsiteY250" fmla="*/ 1744980 h 4185920"/>
                  <a:gd name="connsiteX251" fmla="*/ 2468880 w 11737340"/>
                  <a:gd name="connsiteY251" fmla="*/ 1645920 h 4185920"/>
                  <a:gd name="connsiteX252" fmla="*/ 2400300 w 11737340"/>
                  <a:gd name="connsiteY252" fmla="*/ 1607820 h 4185920"/>
                  <a:gd name="connsiteX253" fmla="*/ 2263140 w 11737340"/>
                  <a:gd name="connsiteY253" fmla="*/ 1501140 h 4185920"/>
                  <a:gd name="connsiteX254" fmla="*/ 2171700 w 11737340"/>
                  <a:gd name="connsiteY254" fmla="*/ 1432560 h 4185920"/>
                  <a:gd name="connsiteX255" fmla="*/ 2087880 w 11737340"/>
                  <a:gd name="connsiteY255" fmla="*/ 1363980 h 4185920"/>
                  <a:gd name="connsiteX256" fmla="*/ 1950720 w 11737340"/>
                  <a:gd name="connsiteY256" fmla="*/ 1272540 h 4185920"/>
                  <a:gd name="connsiteX257" fmla="*/ 1805940 w 11737340"/>
                  <a:gd name="connsiteY257" fmla="*/ 1135380 h 4185920"/>
                  <a:gd name="connsiteX258" fmla="*/ 1729740 w 11737340"/>
                  <a:gd name="connsiteY258" fmla="*/ 1089660 h 4185920"/>
                  <a:gd name="connsiteX259" fmla="*/ 1668780 w 11737340"/>
                  <a:gd name="connsiteY259" fmla="*/ 1043940 h 4185920"/>
                  <a:gd name="connsiteX260" fmla="*/ 1592580 w 11737340"/>
                  <a:gd name="connsiteY260" fmla="*/ 990600 h 4185920"/>
                  <a:gd name="connsiteX261" fmla="*/ 1470660 w 11737340"/>
                  <a:gd name="connsiteY261" fmla="*/ 891540 h 4185920"/>
                  <a:gd name="connsiteX262" fmla="*/ 1386840 w 11737340"/>
                  <a:gd name="connsiteY262" fmla="*/ 845820 h 4185920"/>
                  <a:gd name="connsiteX263" fmla="*/ 1318260 w 11737340"/>
                  <a:gd name="connsiteY263" fmla="*/ 784860 h 4185920"/>
                  <a:gd name="connsiteX264" fmla="*/ 1264920 w 11737340"/>
                  <a:gd name="connsiteY264" fmla="*/ 723900 h 4185920"/>
                  <a:gd name="connsiteX265" fmla="*/ 1181100 w 11737340"/>
                  <a:gd name="connsiteY265" fmla="*/ 647700 h 4185920"/>
                  <a:gd name="connsiteX266" fmla="*/ 1089660 w 11737340"/>
                  <a:gd name="connsiteY266" fmla="*/ 624840 h 4185920"/>
                  <a:gd name="connsiteX267" fmla="*/ 1021080 w 11737340"/>
                  <a:gd name="connsiteY267" fmla="*/ 586740 h 4185920"/>
                  <a:gd name="connsiteX268" fmla="*/ 937260 w 11737340"/>
                  <a:gd name="connsiteY268" fmla="*/ 548640 h 4185920"/>
                  <a:gd name="connsiteX269" fmla="*/ 830580 w 11737340"/>
                  <a:gd name="connsiteY269" fmla="*/ 510540 h 4185920"/>
                  <a:gd name="connsiteX270" fmla="*/ 754380 w 11737340"/>
                  <a:gd name="connsiteY270" fmla="*/ 457200 h 4185920"/>
                  <a:gd name="connsiteX271" fmla="*/ 708660 w 11737340"/>
                  <a:gd name="connsiteY271" fmla="*/ 419100 h 4185920"/>
                  <a:gd name="connsiteX272" fmla="*/ 609600 w 11737340"/>
                  <a:gd name="connsiteY272" fmla="*/ 396240 h 4185920"/>
                  <a:gd name="connsiteX273" fmla="*/ 548640 w 11737340"/>
                  <a:gd name="connsiteY273" fmla="*/ 320040 h 4185920"/>
                  <a:gd name="connsiteX274" fmla="*/ 510540 w 11737340"/>
                  <a:gd name="connsiteY274" fmla="*/ 251460 h 4185920"/>
                  <a:gd name="connsiteX275" fmla="*/ 464820 w 11737340"/>
                  <a:gd name="connsiteY275" fmla="*/ 190500 h 4185920"/>
                  <a:gd name="connsiteX276" fmla="*/ 411480 w 11737340"/>
                  <a:gd name="connsiteY276" fmla="*/ 137160 h 4185920"/>
                  <a:gd name="connsiteX277" fmla="*/ 373380 w 11737340"/>
                  <a:gd name="connsiteY277" fmla="*/ 45720 h 4185920"/>
                  <a:gd name="connsiteX278" fmla="*/ 342900 w 11737340"/>
                  <a:gd name="connsiteY278" fmla="*/ 0 h 4185920"/>
                  <a:gd name="connsiteX279" fmla="*/ 327660 w 11737340"/>
                  <a:gd name="connsiteY279" fmla="*/ 60960 h 4185920"/>
                  <a:gd name="connsiteX280" fmla="*/ 289560 w 11737340"/>
                  <a:gd name="connsiteY280" fmla="*/ 91440 h 4185920"/>
                  <a:gd name="connsiteX281" fmla="*/ 236220 w 11737340"/>
                  <a:gd name="connsiteY281" fmla="*/ 114300 h 4185920"/>
                  <a:gd name="connsiteX282" fmla="*/ 198120 w 11737340"/>
                  <a:gd name="connsiteY282" fmla="*/ 175260 h 4185920"/>
                  <a:gd name="connsiteX283" fmla="*/ 165100 w 11737340"/>
                  <a:gd name="connsiteY283" fmla="*/ 220980 h 4185920"/>
                  <a:gd name="connsiteX284" fmla="*/ 114300 w 11737340"/>
                  <a:gd name="connsiteY284" fmla="*/ 236220 h 4185920"/>
                  <a:gd name="connsiteX285" fmla="*/ 45720 w 11737340"/>
                  <a:gd name="connsiteY285" fmla="*/ 251460 h 4185920"/>
                  <a:gd name="connsiteX286" fmla="*/ 0 w 11737340"/>
                  <a:gd name="connsiteY286" fmla="*/ 281940 h 4185920"/>
                  <a:gd name="connsiteX287" fmla="*/ 68580 w 11737340"/>
                  <a:gd name="connsiteY287" fmla="*/ 320040 h 41859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</a:cxnLst>
                <a:rect l="l" t="t" r="r" b="b"/>
                <a:pathLst>
                  <a:path w="11737340" h="4185920">
                    <a:moveTo>
                      <a:pt x="68580" y="320040"/>
                    </a:moveTo>
                    <a:lnTo>
                      <a:pt x="121920" y="381000"/>
                    </a:lnTo>
                    <a:lnTo>
                      <a:pt x="198120" y="419100"/>
                    </a:lnTo>
                    <a:lnTo>
                      <a:pt x="320040" y="510540"/>
                    </a:lnTo>
                    <a:lnTo>
                      <a:pt x="411480" y="563880"/>
                    </a:lnTo>
                    <a:lnTo>
                      <a:pt x="472440" y="632460"/>
                    </a:lnTo>
                    <a:lnTo>
                      <a:pt x="601980" y="708660"/>
                    </a:lnTo>
                    <a:lnTo>
                      <a:pt x="739140" y="784860"/>
                    </a:lnTo>
                    <a:lnTo>
                      <a:pt x="861060" y="868680"/>
                    </a:lnTo>
                    <a:lnTo>
                      <a:pt x="944880" y="952500"/>
                    </a:lnTo>
                    <a:lnTo>
                      <a:pt x="1021080" y="1005840"/>
                    </a:lnTo>
                    <a:lnTo>
                      <a:pt x="1097280" y="1043940"/>
                    </a:lnTo>
                    <a:lnTo>
                      <a:pt x="1181100" y="1104900"/>
                    </a:lnTo>
                    <a:lnTo>
                      <a:pt x="1249680" y="1150620"/>
                    </a:lnTo>
                    <a:lnTo>
                      <a:pt x="1341120" y="1196340"/>
                    </a:lnTo>
                    <a:lnTo>
                      <a:pt x="1417320" y="1257300"/>
                    </a:lnTo>
                    <a:lnTo>
                      <a:pt x="1493520" y="1333500"/>
                    </a:lnTo>
                    <a:lnTo>
                      <a:pt x="1569720" y="1356360"/>
                    </a:lnTo>
                    <a:lnTo>
                      <a:pt x="1684020" y="1424940"/>
                    </a:lnTo>
                    <a:lnTo>
                      <a:pt x="1729740" y="1485900"/>
                    </a:lnTo>
                    <a:lnTo>
                      <a:pt x="1844040" y="1569720"/>
                    </a:lnTo>
                    <a:lnTo>
                      <a:pt x="1935480" y="1615440"/>
                    </a:lnTo>
                    <a:lnTo>
                      <a:pt x="2049780" y="1691640"/>
                    </a:lnTo>
                    <a:lnTo>
                      <a:pt x="2133600" y="1729740"/>
                    </a:lnTo>
                    <a:lnTo>
                      <a:pt x="2202180" y="1805940"/>
                    </a:lnTo>
                    <a:lnTo>
                      <a:pt x="2255520" y="1821180"/>
                    </a:lnTo>
                    <a:lnTo>
                      <a:pt x="2316480" y="1866900"/>
                    </a:lnTo>
                    <a:lnTo>
                      <a:pt x="2423160" y="2004060"/>
                    </a:lnTo>
                    <a:lnTo>
                      <a:pt x="2476500" y="2087880"/>
                    </a:lnTo>
                    <a:lnTo>
                      <a:pt x="2567940" y="2148840"/>
                    </a:lnTo>
                    <a:lnTo>
                      <a:pt x="2682240" y="2186940"/>
                    </a:lnTo>
                    <a:lnTo>
                      <a:pt x="2743200" y="2209800"/>
                    </a:lnTo>
                    <a:lnTo>
                      <a:pt x="2811780" y="2247900"/>
                    </a:lnTo>
                    <a:lnTo>
                      <a:pt x="2887980" y="2301240"/>
                    </a:lnTo>
                    <a:lnTo>
                      <a:pt x="2979420" y="2385060"/>
                    </a:lnTo>
                    <a:lnTo>
                      <a:pt x="3055620" y="2461260"/>
                    </a:lnTo>
                    <a:lnTo>
                      <a:pt x="3134360" y="2555240"/>
                    </a:lnTo>
                    <a:lnTo>
                      <a:pt x="3248660" y="2654300"/>
                    </a:lnTo>
                    <a:lnTo>
                      <a:pt x="3345180" y="2720340"/>
                    </a:lnTo>
                    <a:lnTo>
                      <a:pt x="3444240" y="2796540"/>
                    </a:lnTo>
                    <a:lnTo>
                      <a:pt x="3558540" y="2872740"/>
                    </a:lnTo>
                    <a:lnTo>
                      <a:pt x="3619500" y="2979420"/>
                    </a:lnTo>
                    <a:lnTo>
                      <a:pt x="3619500" y="2979420"/>
                    </a:lnTo>
                    <a:lnTo>
                      <a:pt x="3649980" y="3048000"/>
                    </a:lnTo>
                    <a:lnTo>
                      <a:pt x="3703320" y="3086100"/>
                    </a:lnTo>
                    <a:lnTo>
                      <a:pt x="3764280" y="3063240"/>
                    </a:lnTo>
                    <a:lnTo>
                      <a:pt x="3850640" y="3040380"/>
                    </a:lnTo>
                    <a:lnTo>
                      <a:pt x="3916680" y="3032760"/>
                    </a:lnTo>
                    <a:lnTo>
                      <a:pt x="4030980" y="3063240"/>
                    </a:lnTo>
                    <a:lnTo>
                      <a:pt x="4137660" y="3101340"/>
                    </a:lnTo>
                    <a:lnTo>
                      <a:pt x="4259580" y="3147060"/>
                    </a:lnTo>
                    <a:lnTo>
                      <a:pt x="4381500" y="3192780"/>
                    </a:lnTo>
                    <a:lnTo>
                      <a:pt x="4526280" y="3276600"/>
                    </a:lnTo>
                    <a:lnTo>
                      <a:pt x="4587240" y="3299460"/>
                    </a:lnTo>
                    <a:lnTo>
                      <a:pt x="4610100" y="3352800"/>
                    </a:lnTo>
                    <a:lnTo>
                      <a:pt x="4648200" y="3436620"/>
                    </a:lnTo>
                    <a:lnTo>
                      <a:pt x="4671060" y="3520440"/>
                    </a:lnTo>
                    <a:lnTo>
                      <a:pt x="4678680" y="3589020"/>
                    </a:lnTo>
                    <a:lnTo>
                      <a:pt x="4686300" y="3649980"/>
                    </a:lnTo>
                    <a:lnTo>
                      <a:pt x="4724400" y="3680460"/>
                    </a:lnTo>
                    <a:lnTo>
                      <a:pt x="4785360" y="3672840"/>
                    </a:lnTo>
                    <a:lnTo>
                      <a:pt x="4869180" y="3703320"/>
                    </a:lnTo>
                    <a:lnTo>
                      <a:pt x="4914900" y="3756660"/>
                    </a:lnTo>
                    <a:lnTo>
                      <a:pt x="5105400" y="3832860"/>
                    </a:lnTo>
                    <a:lnTo>
                      <a:pt x="5173980" y="3886200"/>
                    </a:lnTo>
                    <a:lnTo>
                      <a:pt x="5242560" y="3924300"/>
                    </a:lnTo>
                    <a:lnTo>
                      <a:pt x="5364480" y="3962400"/>
                    </a:lnTo>
                    <a:lnTo>
                      <a:pt x="5516880" y="4046220"/>
                    </a:lnTo>
                    <a:lnTo>
                      <a:pt x="5585460" y="4099560"/>
                    </a:lnTo>
                    <a:lnTo>
                      <a:pt x="5661660" y="4122420"/>
                    </a:lnTo>
                    <a:lnTo>
                      <a:pt x="5745480" y="4130040"/>
                    </a:lnTo>
                    <a:lnTo>
                      <a:pt x="5836920" y="4130040"/>
                    </a:lnTo>
                    <a:lnTo>
                      <a:pt x="5943600" y="4165600"/>
                    </a:lnTo>
                    <a:lnTo>
                      <a:pt x="6042660" y="4185920"/>
                    </a:lnTo>
                    <a:lnTo>
                      <a:pt x="6167120" y="4160520"/>
                    </a:lnTo>
                    <a:lnTo>
                      <a:pt x="6286500" y="4114800"/>
                    </a:lnTo>
                    <a:lnTo>
                      <a:pt x="6393180" y="4071620"/>
                    </a:lnTo>
                    <a:lnTo>
                      <a:pt x="6484620" y="4038600"/>
                    </a:lnTo>
                    <a:lnTo>
                      <a:pt x="6583680" y="3970020"/>
                    </a:lnTo>
                    <a:lnTo>
                      <a:pt x="6697980" y="3886200"/>
                    </a:lnTo>
                    <a:lnTo>
                      <a:pt x="6751320" y="3822700"/>
                    </a:lnTo>
                    <a:lnTo>
                      <a:pt x="6855460" y="3764280"/>
                    </a:lnTo>
                    <a:lnTo>
                      <a:pt x="6959600" y="3629660"/>
                    </a:lnTo>
                    <a:lnTo>
                      <a:pt x="7056120" y="3528060"/>
                    </a:lnTo>
                    <a:lnTo>
                      <a:pt x="7165340" y="3454400"/>
                    </a:lnTo>
                    <a:lnTo>
                      <a:pt x="7287260" y="3296920"/>
                    </a:lnTo>
                    <a:lnTo>
                      <a:pt x="7338060" y="3200400"/>
                    </a:lnTo>
                    <a:lnTo>
                      <a:pt x="7383780" y="3144520"/>
                    </a:lnTo>
                    <a:cubicBezTo>
                      <a:pt x="7404947" y="3132667"/>
                      <a:pt x="7423150" y="3100917"/>
                      <a:pt x="7444740" y="3093720"/>
                    </a:cubicBezTo>
                    <a:cubicBezTo>
                      <a:pt x="7466330" y="3086523"/>
                      <a:pt x="7490460" y="3098800"/>
                      <a:pt x="7513320" y="3101340"/>
                    </a:cubicBezTo>
                    <a:lnTo>
                      <a:pt x="7576820" y="3093720"/>
                    </a:lnTo>
                    <a:lnTo>
                      <a:pt x="7729220" y="3136900"/>
                    </a:lnTo>
                    <a:lnTo>
                      <a:pt x="7833360" y="3180080"/>
                    </a:lnTo>
                    <a:lnTo>
                      <a:pt x="7967980" y="3208020"/>
                    </a:lnTo>
                    <a:lnTo>
                      <a:pt x="8161020" y="3296920"/>
                    </a:lnTo>
                    <a:lnTo>
                      <a:pt x="8293100" y="3370580"/>
                    </a:lnTo>
                    <a:lnTo>
                      <a:pt x="8371840" y="3395980"/>
                    </a:lnTo>
                    <a:lnTo>
                      <a:pt x="8468360" y="3434080"/>
                    </a:lnTo>
                    <a:lnTo>
                      <a:pt x="8582660" y="3528060"/>
                    </a:lnTo>
                    <a:lnTo>
                      <a:pt x="8641080" y="3566160"/>
                    </a:lnTo>
                    <a:lnTo>
                      <a:pt x="8702040" y="3604260"/>
                    </a:lnTo>
                    <a:lnTo>
                      <a:pt x="8763000" y="3634740"/>
                    </a:lnTo>
                    <a:cubicBezTo>
                      <a:pt x="8793480" y="3632200"/>
                      <a:pt x="8812530" y="3632200"/>
                      <a:pt x="8846820" y="3632200"/>
                    </a:cubicBezTo>
                    <a:cubicBezTo>
                      <a:pt x="8881110" y="3632200"/>
                      <a:pt x="8930640" y="3632200"/>
                      <a:pt x="8968740" y="3634740"/>
                    </a:cubicBezTo>
                    <a:lnTo>
                      <a:pt x="9060180" y="3642360"/>
                    </a:lnTo>
                    <a:lnTo>
                      <a:pt x="9151620" y="3657600"/>
                    </a:lnTo>
                    <a:lnTo>
                      <a:pt x="9230360" y="3657600"/>
                    </a:lnTo>
                    <a:cubicBezTo>
                      <a:pt x="9264227" y="3648287"/>
                      <a:pt x="9298093" y="3646593"/>
                      <a:pt x="9331960" y="3629660"/>
                    </a:cubicBezTo>
                    <a:lnTo>
                      <a:pt x="9433560" y="3589020"/>
                    </a:lnTo>
                    <a:lnTo>
                      <a:pt x="9535160" y="3540760"/>
                    </a:lnTo>
                    <a:lnTo>
                      <a:pt x="9646920" y="3489960"/>
                    </a:lnTo>
                    <a:lnTo>
                      <a:pt x="9784080" y="3444240"/>
                    </a:lnTo>
                    <a:lnTo>
                      <a:pt x="9860280" y="3383280"/>
                    </a:lnTo>
                    <a:lnTo>
                      <a:pt x="9921240" y="3314700"/>
                    </a:lnTo>
                    <a:lnTo>
                      <a:pt x="9997440" y="3208020"/>
                    </a:lnTo>
                    <a:lnTo>
                      <a:pt x="10043160" y="3101340"/>
                    </a:lnTo>
                    <a:lnTo>
                      <a:pt x="10104120" y="3017520"/>
                    </a:lnTo>
                    <a:lnTo>
                      <a:pt x="10157460" y="2933700"/>
                    </a:lnTo>
                    <a:lnTo>
                      <a:pt x="10218420" y="2849880"/>
                    </a:lnTo>
                    <a:lnTo>
                      <a:pt x="10294620" y="2735580"/>
                    </a:lnTo>
                    <a:lnTo>
                      <a:pt x="10347960" y="2621280"/>
                    </a:lnTo>
                    <a:lnTo>
                      <a:pt x="10431780" y="2499360"/>
                    </a:lnTo>
                    <a:lnTo>
                      <a:pt x="10500360" y="2354580"/>
                    </a:lnTo>
                    <a:lnTo>
                      <a:pt x="10553700" y="2263140"/>
                    </a:lnTo>
                    <a:lnTo>
                      <a:pt x="10584180" y="2194560"/>
                    </a:lnTo>
                    <a:lnTo>
                      <a:pt x="10624820" y="2125980"/>
                    </a:lnTo>
                    <a:lnTo>
                      <a:pt x="10675620" y="2049780"/>
                    </a:lnTo>
                    <a:lnTo>
                      <a:pt x="10690860" y="1988820"/>
                    </a:lnTo>
                    <a:lnTo>
                      <a:pt x="10713720" y="1927860"/>
                    </a:lnTo>
                    <a:lnTo>
                      <a:pt x="10767060" y="1859280"/>
                    </a:lnTo>
                    <a:lnTo>
                      <a:pt x="10873740" y="1828800"/>
                    </a:lnTo>
                    <a:lnTo>
                      <a:pt x="11079480" y="1767840"/>
                    </a:lnTo>
                    <a:lnTo>
                      <a:pt x="11247120" y="1684020"/>
                    </a:lnTo>
                    <a:lnTo>
                      <a:pt x="11407140" y="1628140"/>
                    </a:lnTo>
                    <a:lnTo>
                      <a:pt x="11490960" y="1577340"/>
                    </a:lnTo>
                    <a:lnTo>
                      <a:pt x="11635740" y="1508760"/>
                    </a:lnTo>
                    <a:lnTo>
                      <a:pt x="11737340" y="1442720"/>
                    </a:lnTo>
                    <a:lnTo>
                      <a:pt x="11620500" y="1417320"/>
                    </a:lnTo>
                    <a:lnTo>
                      <a:pt x="11567160" y="1379220"/>
                    </a:lnTo>
                    <a:lnTo>
                      <a:pt x="11498580" y="1318260"/>
                    </a:lnTo>
                    <a:lnTo>
                      <a:pt x="11468100" y="1280160"/>
                    </a:lnTo>
                    <a:lnTo>
                      <a:pt x="11442700" y="1231900"/>
                    </a:lnTo>
                    <a:lnTo>
                      <a:pt x="11384280" y="1310640"/>
                    </a:lnTo>
                    <a:lnTo>
                      <a:pt x="11353800" y="1356360"/>
                    </a:lnTo>
                    <a:lnTo>
                      <a:pt x="11224260" y="1417320"/>
                    </a:lnTo>
                    <a:lnTo>
                      <a:pt x="11109960" y="1463040"/>
                    </a:lnTo>
                    <a:lnTo>
                      <a:pt x="10911840" y="1524000"/>
                    </a:lnTo>
                    <a:lnTo>
                      <a:pt x="10774680" y="1546860"/>
                    </a:lnTo>
                    <a:lnTo>
                      <a:pt x="10675620" y="1615440"/>
                    </a:lnTo>
                    <a:lnTo>
                      <a:pt x="10568940" y="1676400"/>
                    </a:lnTo>
                    <a:lnTo>
                      <a:pt x="10485120" y="1760220"/>
                    </a:lnTo>
                    <a:lnTo>
                      <a:pt x="10454640" y="1836420"/>
                    </a:lnTo>
                    <a:lnTo>
                      <a:pt x="10416540" y="1927860"/>
                    </a:lnTo>
                    <a:lnTo>
                      <a:pt x="10401300" y="2004060"/>
                    </a:lnTo>
                    <a:lnTo>
                      <a:pt x="10363200" y="2095500"/>
                    </a:lnTo>
                    <a:lnTo>
                      <a:pt x="10317480" y="2225040"/>
                    </a:lnTo>
                    <a:lnTo>
                      <a:pt x="10287000" y="2346960"/>
                    </a:lnTo>
                    <a:lnTo>
                      <a:pt x="10218420" y="2499360"/>
                    </a:lnTo>
                    <a:lnTo>
                      <a:pt x="10134600" y="2621280"/>
                    </a:lnTo>
                    <a:lnTo>
                      <a:pt x="10043160" y="2735580"/>
                    </a:lnTo>
                    <a:lnTo>
                      <a:pt x="9974580" y="2857500"/>
                    </a:lnTo>
                    <a:lnTo>
                      <a:pt x="9906000" y="2941320"/>
                    </a:lnTo>
                    <a:lnTo>
                      <a:pt x="9860280" y="3032760"/>
                    </a:lnTo>
                    <a:lnTo>
                      <a:pt x="9806940" y="3116580"/>
                    </a:lnTo>
                    <a:lnTo>
                      <a:pt x="9715500" y="3208020"/>
                    </a:lnTo>
                    <a:lnTo>
                      <a:pt x="9616440" y="3261360"/>
                    </a:lnTo>
                    <a:lnTo>
                      <a:pt x="9532620" y="3329940"/>
                    </a:lnTo>
                    <a:lnTo>
                      <a:pt x="9471660" y="3375660"/>
                    </a:lnTo>
                    <a:lnTo>
                      <a:pt x="9410700" y="3429000"/>
                    </a:lnTo>
                    <a:lnTo>
                      <a:pt x="9288780" y="3436620"/>
                    </a:lnTo>
                    <a:lnTo>
                      <a:pt x="9166860" y="3444240"/>
                    </a:lnTo>
                    <a:lnTo>
                      <a:pt x="9029700" y="3413760"/>
                    </a:lnTo>
                    <a:lnTo>
                      <a:pt x="8823960" y="3360420"/>
                    </a:lnTo>
                    <a:lnTo>
                      <a:pt x="8679180" y="3329940"/>
                    </a:lnTo>
                    <a:lnTo>
                      <a:pt x="8572500" y="3276600"/>
                    </a:lnTo>
                    <a:lnTo>
                      <a:pt x="8465820" y="3215640"/>
                    </a:lnTo>
                    <a:lnTo>
                      <a:pt x="8321040" y="3177540"/>
                    </a:lnTo>
                    <a:lnTo>
                      <a:pt x="8199120" y="3131820"/>
                    </a:lnTo>
                    <a:lnTo>
                      <a:pt x="8069580" y="3078480"/>
                    </a:lnTo>
                    <a:lnTo>
                      <a:pt x="7917180" y="2994660"/>
                    </a:lnTo>
                    <a:lnTo>
                      <a:pt x="7787640" y="2971800"/>
                    </a:lnTo>
                    <a:lnTo>
                      <a:pt x="7719060" y="2933700"/>
                    </a:lnTo>
                    <a:lnTo>
                      <a:pt x="7612380" y="2903220"/>
                    </a:lnTo>
                    <a:lnTo>
                      <a:pt x="7566660" y="2887980"/>
                    </a:lnTo>
                    <a:lnTo>
                      <a:pt x="7551420" y="2849880"/>
                    </a:lnTo>
                    <a:lnTo>
                      <a:pt x="7533640" y="2788920"/>
                    </a:lnTo>
                    <a:lnTo>
                      <a:pt x="7475220" y="2857500"/>
                    </a:lnTo>
                    <a:lnTo>
                      <a:pt x="7414260" y="2887980"/>
                    </a:lnTo>
                    <a:lnTo>
                      <a:pt x="7345680" y="2971800"/>
                    </a:lnTo>
                    <a:lnTo>
                      <a:pt x="7315200" y="2994660"/>
                    </a:lnTo>
                    <a:lnTo>
                      <a:pt x="7261860" y="3009900"/>
                    </a:lnTo>
                    <a:lnTo>
                      <a:pt x="7193280" y="3025140"/>
                    </a:lnTo>
                    <a:lnTo>
                      <a:pt x="7155180" y="3078480"/>
                    </a:lnTo>
                    <a:lnTo>
                      <a:pt x="7109460" y="3154680"/>
                    </a:lnTo>
                    <a:lnTo>
                      <a:pt x="7048500" y="3246120"/>
                    </a:lnTo>
                    <a:lnTo>
                      <a:pt x="6995160" y="3307080"/>
                    </a:lnTo>
                    <a:lnTo>
                      <a:pt x="6972300" y="3352800"/>
                    </a:lnTo>
                    <a:lnTo>
                      <a:pt x="6949440" y="3413760"/>
                    </a:lnTo>
                    <a:lnTo>
                      <a:pt x="6949440" y="3413760"/>
                    </a:lnTo>
                    <a:lnTo>
                      <a:pt x="6911340" y="3474720"/>
                    </a:lnTo>
                    <a:lnTo>
                      <a:pt x="6888480" y="3505200"/>
                    </a:lnTo>
                    <a:lnTo>
                      <a:pt x="6819900" y="3566160"/>
                    </a:lnTo>
                    <a:lnTo>
                      <a:pt x="6731000" y="3599180"/>
                    </a:lnTo>
                    <a:lnTo>
                      <a:pt x="6675120" y="3657600"/>
                    </a:lnTo>
                    <a:lnTo>
                      <a:pt x="6629400" y="3718560"/>
                    </a:lnTo>
                    <a:lnTo>
                      <a:pt x="6576060" y="3779520"/>
                    </a:lnTo>
                    <a:lnTo>
                      <a:pt x="6484620" y="3817620"/>
                    </a:lnTo>
                    <a:lnTo>
                      <a:pt x="6400800" y="3832860"/>
                    </a:lnTo>
                    <a:lnTo>
                      <a:pt x="6263640" y="3870960"/>
                    </a:lnTo>
                    <a:lnTo>
                      <a:pt x="6126480" y="3901440"/>
                    </a:lnTo>
                    <a:lnTo>
                      <a:pt x="6027420" y="3916680"/>
                    </a:lnTo>
                    <a:lnTo>
                      <a:pt x="5890260" y="3878580"/>
                    </a:lnTo>
                    <a:lnTo>
                      <a:pt x="5821680" y="3863340"/>
                    </a:lnTo>
                    <a:lnTo>
                      <a:pt x="5737860" y="3825240"/>
                    </a:lnTo>
                    <a:lnTo>
                      <a:pt x="5638800" y="3794760"/>
                    </a:lnTo>
                    <a:lnTo>
                      <a:pt x="5524500" y="3756660"/>
                    </a:lnTo>
                    <a:lnTo>
                      <a:pt x="5448300" y="3718560"/>
                    </a:lnTo>
                    <a:lnTo>
                      <a:pt x="5349240" y="3657600"/>
                    </a:lnTo>
                    <a:lnTo>
                      <a:pt x="5295900" y="3619500"/>
                    </a:lnTo>
                    <a:lnTo>
                      <a:pt x="5234940" y="3596640"/>
                    </a:lnTo>
                    <a:lnTo>
                      <a:pt x="5135880" y="3550920"/>
                    </a:lnTo>
                    <a:lnTo>
                      <a:pt x="5059680" y="3505200"/>
                    </a:lnTo>
                    <a:lnTo>
                      <a:pt x="5029200" y="3482340"/>
                    </a:lnTo>
                    <a:lnTo>
                      <a:pt x="4960620" y="3413760"/>
                    </a:lnTo>
                    <a:lnTo>
                      <a:pt x="4876800" y="3299460"/>
                    </a:lnTo>
                    <a:lnTo>
                      <a:pt x="4808220" y="3200400"/>
                    </a:lnTo>
                    <a:lnTo>
                      <a:pt x="4777740" y="3147060"/>
                    </a:lnTo>
                    <a:lnTo>
                      <a:pt x="4724400" y="3108960"/>
                    </a:lnTo>
                    <a:lnTo>
                      <a:pt x="4648200" y="3063240"/>
                    </a:lnTo>
                    <a:lnTo>
                      <a:pt x="4533900" y="2979420"/>
                    </a:lnTo>
                    <a:lnTo>
                      <a:pt x="4427220" y="2941320"/>
                    </a:lnTo>
                    <a:lnTo>
                      <a:pt x="4366260" y="2903220"/>
                    </a:lnTo>
                    <a:lnTo>
                      <a:pt x="4244340" y="2842260"/>
                    </a:lnTo>
                    <a:lnTo>
                      <a:pt x="4145280" y="2811780"/>
                    </a:lnTo>
                    <a:lnTo>
                      <a:pt x="4038600" y="2804160"/>
                    </a:lnTo>
                    <a:lnTo>
                      <a:pt x="3954780" y="2819400"/>
                    </a:lnTo>
                    <a:lnTo>
                      <a:pt x="3863340" y="2804160"/>
                    </a:lnTo>
                    <a:lnTo>
                      <a:pt x="3741420" y="2781300"/>
                    </a:lnTo>
                    <a:lnTo>
                      <a:pt x="3649980" y="2743200"/>
                    </a:lnTo>
                    <a:lnTo>
                      <a:pt x="3573780" y="2674620"/>
                    </a:lnTo>
                    <a:lnTo>
                      <a:pt x="3482340" y="2621280"/>
                    </a:lnTo>
                    <a:lnTo>
                      <a:pt x="3436620" y="2552700"/>
                    </a:lnTo>
                    <a:lnTo>
                      <a:pt x="3329940" y="2423160"/>
                    </a:lnTo>
                    <a:lnTo>
                      <a:pt x="3261360" y="2324100"/>
                    </a:lnTo>
                    <a:lnTo>
                      <a:pt x="3131820" y="2209800"/>
                    </a:lnTo>
                    <a:lnTo>
                      <a:pt x="3040380" y="2141220"/>
                    </a:lnTo>
                    <a:lnTo>
                      <a:pt x="2910840" y="2034540"/>
                    </a:lnTo>
                    <a:lnTo>
                      <a:pt x="2849880" y="1958340"/>
                    </a:lnTo>
                    <a:lnTo>
                      <a:pt x="2743200" y="1889760"/>
                    </a:lnTo>
                    <a:lnTo>
                      <a:pt x="2659380" y="1844040"/>
                    </a:lnTo>
                    <a:lnTo>
                      <a:pt x="2575560" y="1744980"/>
                    </a:lnTo>
                    <a:lnTo>
                      <a:pt x="2468880" y="1645920"/>
                    </a:lnTo>
                    <a:lnTo>
                      <a:pt x="2400300" y="1607820"/>
                    </a:lnTo>
                    <a:lnTo>
                      <a:pt x="2263140" y="1501140"/>
                    </a:lnTo>
                    <a:lnTo>
                      <a:pt x="2171700" y="1432560"/>
                    </a:lnTo>
                    <a:lnTo>
                      <a:pt x="2087880" y="1363980"/>
                    </a:lnTo>
                    <a:lnTo>
                      <a:pt x="1950720" y="1272540"/>
                    </a:lnTo>
                    <a:lnTo>
                      <a:pt x="1805940" y="1135380"/>
                    </a:lnTo>
                    <a:lnTo>
                      <a:pt x="1729740" y="1089660"/>
                    </a:lnTo>
                    <a:lnTo>
                      <a:pt x="1668780" y="1043940"/>
                    </a:lnTo>
                    <a:lnTo>
                      <a:pt x="1592580" y="990600"/>
                    </a:lnTo>
                    <a:lnTo>
                      <a:pt x="1470660" y="891540"/>
                    </a:lnTo>
                    <a:lnTo>
                      <a:pt x="1386840" y="845820"/>
                    </a:lnTo>
                    <a:lnTo>
                      <a:pt x="1318260" y="784860"/>
                    </a:lnTo>
                    <a:lnTo>
                      <a:pt x="1264920" y="723900"/>
                    </a:lnTo>
                    <a:lnTo>
                      <a:pt x="1181100" y="647700"/>
                    </a:lnTo>
                    <a:lnTo>
                      <a:pt x="1089660" y="624840"/>
                    </a:lnTo>
                    <a:lnTo>
                      <a:pt x="1021080" y="586740"/>
                    </a:lnTo>
                    <a:lnTo>
                      <a:pt x="937260" y="548640"/>
                    </a:lnTo>
                    <a:lnTo>
                      <a:pt x="830580" y="510540"/>
                    </a:lnTo>
                    <a:lnTo>
                      <a:pt x="754380" y="457200"/>
                    </a:lnTo>
                    <a:lnTo>
                      <a:pt x="708660" y="419100"/>
                    </a:lnTo>
                    <a:lnTo>
                      <a:pt x="609600" y="396240"/>
                    </a:lnTo>
                    <a:lnTo>
                      <a:pt x="548640" y="320040"/>
                    </a:lnTo>
                    <a:lnTo>
                      <a:pt x="510540" y="251460"/>
                    </a:lnTo>
                    <a:lnTo>
                      <a:pt x="464820" y="190500"/>
                    </a:lnTo>
                    <a:lnTo>
                      <a:pt x="411480" y="137160"/>
                    </a:lnTo>
                    <a:lnTo>
                      <a:pt x="373380" y="45720"/>
                    </a:lnTo>
                    <a:lnTo>
                      <a:pt x="342900" y="0"/>
                    </a:lnTo>
                    <a:lnTo>
                      <a:pt x="327660" y="60960"/>
                    </a:lnTo>
                    <a:lnTo>
                      <a:pt x="289560" y="91440"/>
                    </a:lnTo>
                    <a:lnTo>
                      <a:pt x="236220" y="114300"/>
                    </a:lnTo>
                    <a:lnTo>
                      <a:pt x="198120" y="175260"/>
                    </a:lnTo>
                    <a:lnTo>
                      <a:pt x="165100" y="220980"/>
                    </a:lnTo>
                    <a:lnTo>
                      <a:pt x="114300" y="236220"/>
                    </a:lnTo>
                    <a:lnTo>
                      <a:pt x="45720" y="251460"/>
                    </a:lnTo>
                    <a:lnTo>
                      <a:pt x="0" y="281940"/>
                    </a:lnTo>
                    <a:lnTo>
                      <a:pt x="68580" y="320040"/>
                    </a:lnTo>
                    <a:close/>
                  </a:path>
                </a:pathLst>
              </a:custGeom>
              <a:solidFill>
                <a:srgbClr val="DBEEF4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ko-KR" altLang="en-US" sz="1400" b="0" i="0" u="none" strike="noStrike" kern="1200" cap="none" spc="0" normalizeH="0" baseline="0" noProof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맑은 고딕"/>
                  <a:cs typeface="+mn-cs"/>
                </a:endParaRPr>
              </a:p>
            </p:txBody>
          </p:sp>
          <p:grpSp>
            <p:nvGrpSpPr>
              <p:cNvPr id="30" name="서남권">
                <a:extLst>
                  <a:ext uri="{FF2B5EF4-FFF2-40B4-BE49-F238E27FC236}">
                    <a16:creationId xmlns:a16="http://schemas.microsoft.com/office/drawing/2014/main" id="{CB56D9AD-89D5-BD68-97F1-9FC63B5627F4}"/>
                  </a:ext>
                </a:extLst>
              </p:cNvPr>
              <p:cNvGrpSpPr/>
              <p:nvPr/>
            </p:nvGrpSpPr>
            <p:grpSpPr>
              <a:xfrm>
                <a:off x="3405000" y="5313857"/>
                <a:ext cx="2975739" cy="2773862"/>
                <a:chOff x="-4053840" y="5459730"/>
                <a:chExt cx="7295804" cy="6800850"/>
              </a:xfrm>
              <a:solidFill>
                <a:schemeClr val="bg1"/>
              </a:solidFill>
            </p:grpSpPr>
            <p:sp>
              <p:nvSpPr>
                <p:cNvPr id="31" name="영등포구">
                  <a:extLst>
                    <a:ext uri="{FF2B5EF4-FFF2-40B4-BE49-F238E27FC236}">
                      <a16:creationId xmlns:a16="http://schemas.microsoft.com/office/drawing/2014/main" id="{80B4A3A1-5DEC-A0FB-F5DF-CCA5915CC109}"/>
                    </a:ext>
                  </a:extLst>
                </p:cNvPr>
                <p:cNvSpPr/>
                <p:nvPr/>
              </p:nvSpPr>
              <p:spPr>
                <a:xfrm>
                  <a:off x="-251460" y="7360920"/>
                  <a:ext cx="1901190" cy="2735580"/>
                </a:xfrm>
                <a:custGeom>
                  <a:avLst/>
                  <a:gdLst>
                    <a:gd name="connsiteX0" fmla="*/ 1203960 w 1901190"/>
                    <a:gd name="connsiteY0" fmla="*/ 803910 h 2735580"/>
                    <a:gd name="connsiteX1" fmla="*/ 1280160 w 1901190"/>
                    <a:gd name="connsiteY1" fmla="*/ 819150 h 2735580"/>
                    <a:gd name="connsiteX2" fmla="*/ 1352550 w 1901190"/>
                    <a:gd name="connsiteY2" fmla="*/ 853440 h 2735580"/>
                    <a:gd name="connsiteX3" fmla="*/ 1405890 w 1901190"/>
                    <a:gd name="connsiteY3" fmla="*/ 876300 h 2735580"/>
                    <a:gd name="connsiteX4" fmla="*/ 1497330 w 1901190"/>
                    <a:gd name="connsiteY4" fmla="*/ 895350 h 2735580"/>
                    <a:gd name="connsiteX5" fmla="*/ 1596390 w 1901190"/>
                    <a:gd name="connsiteY5" fmla="*/ 941070 h 2735580"/>
                    <a:gd name="connsiteX6" fmla="*/ 1684020 w 1901190"/>
                    <a:gd name="connsiteY6" fmla="*/ 979170 h 2735580"/>
                    <a:gd name="connsiteX7" fmla="*/ 1802130 w 1901190"/>
                    <a:gd name="connsiteY7" fmla="*/ 1036320 h 2735580"/>
                    <a:gd name="connsiteX8" fmla="*/ 1832610 w 1901190"/>
                    <a:gd name="connsiteY8" fmla="*/ 1074420 h 2735580"/>
                    <a:gd name="connsiteX9" fmla="*/ 1844040 w 1901190"/>
                    <a:gd name="connsiteY9" fmla="*/ 1108710 h 2735580"/>
                    <a:gd name="connsiteX10" fmla="*/ 1874520 w 1901190"/>
                    <a:gd name="connsiteY10" fmla="*/ 1173480 h 2735580"/>
                    <a:gd name="connsiteX11" fmla="*/ 1897380 w 1901190"/>
                    <a:gd name="connsiteY11" fmla="*/ 1223010 h 2735580"/>
                    <a:gd name="connsiteX12" fmla="*/ 1901190 w 1901190"/>
                    <a:gd name="connsiteY12" fmla="*/ 1287780 h 2735580"/>
                    <a:gd name="connsiteX13" fmla="*/ 1889760 w 1901190"/>
                    <a:gd name="connsiteY13" fmla="*/ 1337310 h 2735580"/>
                    <a:gd name="connsiteX14" fmla="*/ 1863090 w 1901190"/>
                    <a:gd name="connsiteY14" fmla="*/ 1348740 h 2735580"/>
                    <a:gd name="connsiteX15" fmla="*/ 1809750 w 1901190"/>
                    <a:gd name="connsiteY15" fmla="*/ 1348740 h 2735580"/>
                    <a:gd name="connsiteX16" fmla="*/ 1752600 w 1901190"/>
                    <a:gd name="connsiteY16" fmla="*/ 1371600 h 2735580"/>
                    <a:gd name="connsiteX17" fmla="*/ 1695450 w 1901190"/>
                    <a:gd name="connsiteY17" fmla="*/ 1386840 h 2735580"/>
                    <a:gd name="connsiteX18" fmla="*/ 1638300 w 1901190"/>
                    <a:gd name="connsiteY18" fmla="*/ 1371600 h 2735580"/>
                    <a:gd name="connsiteX19" fmla="*/ 1554480 w 1901190"/>
                    <a:gd name="connsiteY19" fmla="*/ 1375410 h 2735580"/>
                    <a:gd name="connsiteX20" fmla="*/ 1466850 w 1901190"/>
                    <a:gd name="connsiteY20" fmla="*/ 1363980 h 2735580"/>
                    <a:gd name="connsiteX21" fmla="*/ 1264920 w 1901190"/>
                    <a:gd name="connsiteY21" fmla="*/ 1283970 h 2735580"/>
                    <a:gd name="connsiteX22" fmla="*/ 1203960 w 1901190"/>
                    <a:gd name="connsiteY22" fmla="*/ 1253490 h 2735580"/>
                    <a:gd name="connsiteX23" fmla="*/ 1169670 w 1901190"/>
                    <a:gd name="connsiteY23" fmla="*/ 1207770 h 2735580"/>
                    <a:gd name="connsiteX24" fmla="*/ 1120140 w 1901190"/>
                    <a:gd name="connsiteY24" fmla="*/ 1146810 h 2735580"/>
                    <a:gd name="connsiteX25" fmla="*/ 1097280 w 1901190"/>
                    <a:gd name="connsiteY25" fmla="*/ 1078230 h 2735580"/>
                    <a:gd name="connsiteX26" fmla="*/ 1059180 w 1901190"/>
                    <a:gd name="connsiteY26" fmla="*/ 944880 h 2735580"/>
                    <a:gd name="connsiteX27" fmla="*/ 1040130 w 1901190"/>
                    <a:gd name="connsiteY27" fmla="*/ 891540 h 2735580"/>
                    <a:gd name="connsiteX28" fmla="*/ 1040130 w 1901190"/>
                    <a:gd name="connsiteY28" fmla="*/ 857250 h 2735580"/>
                    <a:gd name="connsiteX29" fmla="*/ 1074420 w 1901190"/>
                    <a:gd name="connsiteY29" fmla="*/ 838200 h 2735580"/>
                    <a:gd name="connsiteX30" fmla="*/ 26670 w 1901190"/>
                    <a:gd name="connsiteY30" fmla="*/ 0 h 2735580"/>
                    <a:gd name="connsiteX31" fmla="*/ 60960 w 1901190"/>
                    <a:gd name="connsiteY31" fmla="*/ 22860 h 2735580"/>
                    <a:gd name="connsiteX32" fmla="*/ 121920 w 1901190"/>
                    <a:gd name="connsiteY32" fmla="*/ 57150 h 2735580"/>
                    <a:gd name="connsiteX33" fmla="*/ 167640 w 1901190"/>
                    <a:gd name="connsiteY33" fmla="*/ 125730 h 2735580"/>
                    <a:gd name="connsiteX34" fmla="*/ 217170 w 1901190"/>
                    <a:gd name="connsiteY34" fmla="*/ 167640 h 2735580"/>
                    <a:gd name="connsiteX35" fmla="*/ 274320 w 1901190"/>
                    <a:gd name="connsiteY35" fmla="*/ 217170 h 2735580"/>
                    <a:gd name="connsiteX36" fmla="*/ 354330 w 1901190"/>
                    <a:gd name="connsiteY36" fmla="*/ 312420 h 2735580"/>
                    <a:gd name="connsiteX37" fmla="*/ 434340 w 1901190"/>
                    <a:gd name="connsiteY37" fmla="*/ 373380 h 2735580"/>
                    <a:gd name="connsiteX38" fmla="*/ 571500 w 1901190"/>
                    <a:gd name="connsiteY38" fmla="*/ 472440 h 2735580"/>
                    <a:gd name="connsiteX39" fmla="*/ 678180 w 1901190"/>
                    <a:gd name="connsiteY39" fmla="*/ 575310 h 2735580"/>
                    <a:gd name="connsiteX40" fmla="*/ 720090 w 1901190"/>
                    <a:gd name="connsiteY40" fmla="*/ 605790 h 2735580"/>
                    <a:gd name="connsiteX41" fmla="*/ 758190 w 1901190"/>
                    <a:gd name="connsiteY41" fmla="*/ 628650 h 2735580"/>
                    <a:gd name="connsiteX42" fmla="*/ 784860 w 1901190"/>
                    <a:gd name="connsiteY42" fmla="*/ 659130 h 2735580"/>
                    <a:gd name="connsiteX43" fmla="*/ 803910 w 1901190"/>
                    <a:gd name="connsiteY43" fmla="*/ 716280 h 2735580"/>
                    <a:gd name="connsiteX44" fmla="*/ 864870 w 1901190"/>
                    <a:gd name="connsiteY44" fmla="*/ 819150 h 2735580"/>
                    <a:gd name="connsiteX45" fmla="*/ 929640 w 1901190"/>
                    <a:gd name="connsiteY45" fmla="*/ 941070 h 2735580"/>
                    <a:gd name="connsiteX46" fmla="*/ 960120 w 1901190"/>
                    <a:gd name="connsiteY46" fmla="*/ 1040130 h 2735580"/>
                    <a:gd name="connsiteX47" fmla="*/ 1009650 w 1901190"/>
                    <a:gd name="connsiteY47" fmla="*/ 1162050 h 2735580"/>
                    <a:gd name="connsiteX48" fmla="*/ 1028700 w 1901190"/>
                    <a:gd name="connsiteY48" fmla="*/ 1257300 h 2735580"/>
                    <a:gd name="connsiteX49" fmla="*/ 1051560 w 1901190"/>
                    <a:gd name="connsiteY49" fmla="*/ 1318260 h 2735580"/>
                    <a:gd name="connsiteX50" fmla="*/ 1104900 w 1901190"/>
                    <a:gd name="connsiteY50" fmla="*/ 1363980 h 2735580"/>
                    <a:gd name="connsiteX51" fmla="*/ 1158240 w 1901190"/>
                    <a:gd name="connsiteY51" fmla="*/ 1402080 h 2735580"/>
                    <a:gd name="connsiteX52" fmla="*/ 1196340 w 1901190"/>
                    <a:gd name="connsiteY52" fmla="*/ 1428750 h 2735580"/>
                    <a:gd name="connsiteX53" fmla="*/ 1295400 w 1901190"/>
                    <a:gd name="connsiteY53" fmla="*/ 1443990 h 2735580"/>
                    <a:gd name="connsiteX54" fmla="*/ 1360170 w 1901190"/>
                    <a:gd name="connsiteY54" fmla="*/ 1463040 h 2735580"/>
                    <a:gd name="connsiteX55" fmla="*/ 1432560 w 1901190"/>
                    <a:gd name="connsiteY55" fmla="*/ 1470660 h 2735580"/>
                    <a:gd name="connsiteX56" fmla="*/ 1455420 w 1901190"/>
                    <a:gd name="connsiteY56" fmla="*/ 1493520 h 2735580"/>
                    <a:gd name="connsiteX57" fmla="*/ 1470660 w 1901190"/>
                    <a:gd name="connsiteY57" fmla="*/ 1535430 h 2735580"/>
                    <a:gd name="connsiteX58" fmla="*/ 1463040 w 1901190"/>
                    <a:gd name="connsiteY58" fmla="*/ 1596390 h 2735580"/>
                    <a:gd name="connsiteX59" fmla="*/ 1428750 w 1901190"/>
                    <a:gd name="connsiteY59" fmla="*/ 1638300 h 2735580"/>
                    <a:gd name="connsiteX60" fmla="*/ 1421130 w 1901190"/>
                    <a:gd name="connsiteY60" fmla="*/ 1687830 h 2735580"/>
                    <a:gd name="connsiteX61" fmla="*/ 1386840 w 1901190"/>
                    <a:gd name="connsiteY61" fmla="*/ 1744980 h 2735580"/>
                    <a:gd name="connsiteX62" fmla="*/ 1352550 w 1901190"/>
                    <a:gd name="connsiteY62" fmla="*/ 1798320 h 2735580"/>
                    <a:gd name="connsiteX63" fmla="*/ 1318260 w 1901190"/>
                    <a:gd name="connsiteY63" fmla="*/ 1870710 h 2735580"/>
                    <a:gd name="connsiteX64" fmla="*/ 1318260 w 1901190"/>
                    <a:gd name="connsiteY64" fmla="*/ 1908810 h 2735580"/>
                    <a:gd name="connsiteX65" fmla="*/ 1306830 w 1901190"/>
                    <a:gd name="connsiteY65" fmla="*/ 1965960 h 2735580"/>
                    <a:gd name="connsiteX66" fmla="*/ 1295400 w 1901190"/>
                    <a:gd name="connsiteY66" fmla="*/ 2045970 h 2735580"/>
                    <a:gd name="connsiteX67" fmla="*/ 1287780 w 1901190"/>
                    <a:gd name="connsiteY67" fmla="*/ 2118360 h 2735580"/>
                    <a:gd name="connsiteX68" fmla="*/ 1283970 w 1901190"/>
                    <a:gd name="connsiteY68" fmla="*/ 2167890 h 2735580"/>
                    <a:gd name="connsiteX69" fmla="*/ 1303020 w 1901190"/>
                    <a:gd name="connsiteY69" fmla="*/ 2228850 h 2735580"/>
                    <a:gd name="connsiteX70" fmla="*/ 1276350 w 1901190"/>
                    <a:gd name="connsiteY70" fmla="*/ 2251710 h 2735580"/>
                    <a:gd name="connsiteX71" fmla="*/ 1249680 w 1901190"/>
                    <a:gd name="connsiteY71" fmla="*/ 2251710 h 2735580"/>
                    <a:gd name="connsiteX72" fmla="*/ 1207770 w 1901190"/>
                    <a:gd name="connsiteY72" fmla="*/ 2244090 h 2735580"/>
                    <a:gd name="connsiteX73" fmla="*/ 1123950 w 1901190"/>
                    <a:gd name="connsiteY73" fmla="*/ 2263140 h 2735580"/>
                    <a:gd name="connsiteX74" fmla="*/ 1089660 w 1901190"/>
                    <a:gd name="connsiteY74" fmla="*/ 2266950 h 2735580"/>
                    <a:gd name="connsiteX75" fmla="*/ 1040130 w 1901190"/>
                    <a:gd name="connsiteY75" fmla="*/ 2312670 h 2735580"/>
                    <a:gd name="connsiteX76" fmla="*/ 979170 w 1901190"/>
                    <a:gd name="connsiteY76" fmla="*/ 2354580 h 2735580"/>
                    <a:gd name="connsiteX77" fmla="*/ 925830 w 1901190"/>
                    <a:gd name="connsiteY77" fmla="*/ 2434590 h 2735580"/>
                    <a:gd name="connsiteX78" fmla="*/ 902970 w 1901190"/>
                    <a:gd name="connsiteY78" fmla="*/ 2510790 h 2735580"/>
                    <a:gd name="connsiteX79" fmla="*/ 876300 w 1901190"/>
                    <a:gd name="connsiteY79" fmla="*/ 2564130 h 2735580"/>
                    <a:gd name="connsiteX80" fmla="*/ 830580 w 1901190"/>
                    <a:gd name="connsiteY80" fmla="*/ 2609850 h 2735580"/>
                    <a:gd name="connsiteX81" fmla="*/ 788670 w 1901190"/>
                    <a:gd name="connsiteY81" fmla="*/ 2693670 h 2735580"/>
                    <a:gd name="connsiteX82" fmla="*/ 765810 w 1901190"/>
                    <a:gd name="connsiteY82" fmla="*/ 2731770 h 2735580"/>
                    <a:gd name="connsiteX83" fmla="*/ 731520 w 1901190"/>
                    <a:gd name="connsiteY83" fmla="*/ 2735580 h 2735580"/>
                    <a:gd name="connsiteX84" fmla="*/ 693420 w 1901190"/>
                    <a:gd name="connsiteY84" fmla="*/ 2708910 h 2735580"/>
                    <a:gd name="connsiteX85" fmla="*/ 621030 w 1901190"/>
                    <a:gd name="connsiteY85" fmla="*/ 2686050 h 2735580"/>
                    <a:gd name="connsiteX86" fmla="*/ 590550 w 1901190"/>
                    <a:gd name="connsiteY86" fmla="*/ 2628900 h 2735580"/>
                    <a:gd name="connsiteX87" fmla="*/ 518160 w 1901190"/>
                    <a:gd name="connsiteY87" fmla="*/ 2526030 h 2735580"/>
                    <a:gd name="connsiteX88" fmla="*/ 518160 w 1901190"/>
                    <a:gd name="connsiteY88" fmla="*/ 2465070 h 2735580"/>
                    <a:gd name="connsiteX89" fmla="*/ 518160 w 1901190"/>
                    <a:gd name="connsiteY89" fmla="*/ 2392680 h 2735580"/>
                    <a:gd name="connsiteX90" fmla="*/ 499110 w 1901190"/>
                    <a:gd name="connsiteY90" fmla="*/ 2316480 h 2735580"/>
                    <a:gd name="connsiteX91" fmla="*/ 491490 w 1901190"/>
                    <a:gd name="connsiteY91" fmla="*/ 2160270 h 2735580"/>
                    <a:gd name="connsiteX92" fmla="*/ 468630 w 1901190"/>
                    <a:gd name="connsiteY92" fmla="*/ 2061210 h 2735580"/>
                    <a:gd name="connsiteX93" fmla="*/ 464820 w 1901190"/>
                    <a:gd name="connsiteY93" fmla="*/ 1973580 h 2735580"/>
                    <a:gd name="connsiteX94" fmla="*/ 476250 w 1901190"/>
                    <a:gd name="connsiteY94" fmla="*/ 1908810 h 2735580"/>
                    <a:gd name="connsiteX95" fmla="*/ 487680 w 1901190"/>
                    <a:gd name="connsiteY95" fmla="*/ 1855470 h 2735580"/>
                    <a:gd name="connsiteX96" fmla="*/ 464820 w 1901190"/>
                    <a:gd name="connsiteY96" fmla="*/ 1790700 h 2735580"/>
                    <a:gd name="connsiteX97" fmla="*/ 434340 w 1901190"/>
                    <a:gd name="connsiteY97" fmla="*/ 1775460 h 2735580"/>
                    <a:gd name="connsiteX98" fmla="*/ 407670 w 1901190"/>
                    <a:gd name="connsiteY98" fmla="*/ 1706880 h 2735580"/>
                    <a:gd name="connsiteX99" fmla="*/ 373380 w 1901190"/>
                    <a:gd name="connsiteY99" fmla="*/ 1645920 h 2735580"/>
                    <a:gd name="connsiteX100" fmla="*/ 342900 w 1901190"/>
                    <a:gd name="connsiteY100" fmla="*/ 1623060 h 2735580"/>
                    <a:gd name="connsiteX101" fmla="*/ 270510 w 1901190"/>
                    <a:gd name="connsiteY101" fmla="*/ 1581150 h 2735580"/>
                    <a:gd name="connsiteX102" fmla="*/ 217170 w 1901190"/>
                    <a:gd name="connsiteY102" fmla="*/ 1531620 h 2735580"/>
                    <a:gd name="connsiteX103" fmla="*/ 175260 w 1901190"/>
                    <a:gd name="connsiteY103" fmla="*/ 1497330 h 2735580"/>
                    <a:gd name="connsiteX104" fmla="*/ 102870 w 1901190"/>
                    <a:gd name="connsiteY104" fmla="*/ 1455420 h 2735580"/>
                    <a:gd name="connsiteX105" fmla="*/ 68580 w 1901190"/>
                    <a:gd name="connsiteY105" fmla="*/ 1455420 h 2735580"/>
                    <a:gd name="connsiteX106" fmla="*/ 40005 w 1901190"/>
                    <a:gd name="connsiteY106" fmla="*/ 1424940 h 2735580"/>
                    <a:gd name="connsiteX107" fmla="*/ 15240 w 1901190"/>
                    <a:gd name="connsiteY107" fmla="*/ 1379220 h 2735580"/>
                    <a:gd name="connsiteX108" fmla="*/ 30480 w 1901190"/>
                    <a:gd name="connsiteY108" fmla="*/ 1348740 h 2735580"/>
                    <a:gd name="connsiteX109" fmla="*/ 34290 w 1901190"/>
                    <a:gd name="connsiteY109" fmla="*/ 1276350 h 2735580"/>
                    <a:gd name="connsiteX110" fmla="*/ 19050 w 1901190"/>
                    <a:gd name="connsiteY110" fmla="*/ 1203960 h 2735580"/>
                    <a:gd name="connsiteX111" fmla="*/ 41910 w 1901190"/>
                    <a:gd name="connsiteY111" fmla="*/ 1154430 h 2735580"/>
                    <a:gd name="connsiteX112" fmla="*/ 87630 w 1901190"/>
                    <a:gd name="connsiteY112" fmla="*/ 1112520 h 2735580"/>
                    <a:gd name="connsiteX113" fmla="*/ 137160 w 1901190"/>
                    <a:gd name="connsiteY113" fmla="*/ 1097280 h 2735580"/>
                    <a:gd name="connsiteX114" fmla="*/ 179070 w 1901190"/>
                    <a:gd name="connsiteY114" fmla="*/ 1093470 h 2735580"/>
                    <a:gd name="connsiteX115" fmla="*/ 255270 w 1901190"/>
                    <a:gd name="connsiteY115" fmla="*/ 1093470 h 2735580"/>
                    <a:gd name="connsiteX116" fmla="*/ 308610 w 1901190"/>
                    <a:gd name="connsiteY116" fmla="*/ 1078230 h 2735580"/>
                    <a:gd name="connsiteX117" fmla="*/ 320040 w 1901190"/>
                    <a:gd name="connsiteY117" fmla="*/ 1032510 h 2735580"/>
                    <a:gd name="connsiteX118" fmla="*/ 361950 w 1901190"/>
                    <a:gd name="connsiteY118" fmla="*/ 963930 h 2735580"/>
                    <a:gd name="connsiteX119" fmla="*/ 396240 w 1901190"/>
                    <a:gd name="connsiteY119" fmla="*/ 902970 h 2735580"/>
                    <a:gd name="connsiteX120" fmla="*/ 419100 w 1901190"/>
                    <a:gd name="connsiteY120" fmla="*/ 830580 h 2735580"/>
                    <a:gd name="connsiteX121" fmla="*/ 426720 w 1901190"/>
                    <a:gd name="connsiteY121" fmla="*/ 781050 h 2735580"/>
                    <a:gd name="connsiteX122" fmla="*/ 392430 w 1901190"/>
                    <a:gd name="connsiteY122" fmla="*/ 716280 h 2735580"/>
                    <a:gd name="connsiteX123" fmla="*/ 384810 w 1901190"/>
                    <a:gd name="connsiteY123" fmla="*/ 647700 h 2735580"/>
                    <a:gd name="connsiteX124" fmla="*/ 365760 w 1901190"/>
                    <a:gd name="connsiteY124" fmla="*/ 552450 h 2735580"/>
                    <a:gd name="connsiteX125" fmla="*/ 369570 w 1901190"/>
                    <a:gd name="connsiteY125" fmla="*/ 499110 h 2735580"/>
                    <a:gd name="connsiteX126" fmla="*/ 354330 w 1901190"/>
                    <a:gd name="connsiteY126" fmla="*/ 457200 h 2735580"/>
                    <a:gd name="connsiteX127" fmla="*/ 312420 w 1901190"/>
                    <a:gd name="connsiteY127" fmla="*/ 438150 h 2735580"/>
                    <a:gd name="connsiteX128" fmla="*/ 293370 w 1901190"/>
                    <a:gd name="connsiteY128" fmla="*/ 411480 h 2735580"/>
                    <a:gd name="connsiteX129" fmla="*/ 220980 w 1901190"/>
                    <a:gd name="connsiteY129" fmla="*/ 365760 h 2735580"/>
                    <a:gd name="connsiteX130" fmla="*/ 121920 w 1901190"/>
                    <a:gd name="connsiteY130" fmla="*/ 300990 h 2735580"/>
                    <a:gd name="connsiteX131" fmla="*/ 72390 w 1901190"/>
                    <a:gd name="connsiteY131" fmla="*/ 247650 h 2735580"/>
                    <a:gd name="connsiteX132" fmla="*/ 53340 w 1901190"/>
                    <a:gd name="connsiteY132" fmla="*/ 217170 h 2735580"/>
                    <a:gd name="connsiteX133" fmla="*/ 49530 w 1901190"/>
                    <a:gd name="connsiteY133" fmla="*/ 163830 h 2735580"/>
                    <a:gd name="connsiteX134" fmla="*/ 38100 w 1901190"/>
                    <a:gd name="connsiteY134" fmla="*/ 118110 h 2735580"/>
                    <a:gd name="connsiteX135" fmla="*/ 11430 w 1901190"/>
                    <a:gd name="connsiteY135" fmla="*/ 49530 h 2735580"/>
                    <a:gd name="connsiteX136" fmla="*/ 0 w 1901190"/>
                    <a:gd name="connsiteY136" fmla="*/ 3810 h 27355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</a:cxnLst>
                  <a:rect l="l" t="t" r="r" b="b"/>
                  <a:pathLst>
                    <a:path w="1901190" h="2735580">
                      <a:moveTo>
                        <a:pt x="1203960" y="803910"/>
                      </a:moveTo>
                      <a:lnTo>
                        <a:pt x="1280160" y="819150"/>
                      </a:lnTo>
                      <a:lnTo>
                        <a:pt x="1352550" y="853440"/>
                      </a:lnTo>
                      <a:lnTo>
                        <a:pt x="1405890" y="876300"/>
                      </a:lnTo>
                      <a:lnTo>
                        <a:pt x="1497330" y="895350"/>
                      </a:lnTo>
                      <a:lnTo>
                        <a:pt x="1596390" y="941070"/>
                      </a:lnTo>
                      <a:lnTo>
                        <a:pt x="1684020" y="979170"/>
                      </a:lnTo>
                      <a:lnTo>
                        <a:pt x="1802130" y="1036320"/>
                      </a:lnTo>
                      <a:lnTo>
                        <a:pt x="1832610" y="1074420"/>
                      </a:lnTo>
                      <a:lnTo>
                        <a:pt x="1844040" y="1108710"/>
                      </a:lnTo>
                      <a:lnTo>
                        <a:pt x="1874520" y="1173480"/>
                      </a:lnTo>
                      <a:lnTo>
                        <a:pt x="1897380" y="1223010"/>
                      </a:lnTo>
                      <a:lnTo>
                        <a:pt x="1901190" y="1287780"/>
                      </a:lnTo>
                      <a:lnTo>
                        <a:pt x="1889760" y="1337310"/>
                      </a:lnTo>
                      <a:lnTo>
                        <a:pt x="1863090" y="1348740"/>
                      </a:lnTo>
                      <a:lnTo>
                        <a:pt x="1809750" y="1348740"/>
                      </a:lnTo>
                      <a:lnTo>
                        <a:pt x="1752600" y="1371600"/>
                      </a:lnTo>
                      <a:lnTo>
                        <a:pt x="1695450" y="1386840"/>
                      </a:lnTo>
                      <a:lnTo>
                        <a:pt x="1638300" y="1371600"/>
                      </a:lnTo>
                      <a:lnTo>
                        <a:pt x="1554480" y="1375410"/>
                      </a:lnTo>
                      <a:lnTo>
                        <a:pt x="1466850" y="1363980"/>
                      </a:lnTo>
                      <a:lnTo>
                        <a:pt x="1264920" y="1283970"/>
                      </a:lnTo>
                      <a:lnTo>
                        <a:pt x="1203960" y="1253490"/>
                      </a:lnTo>
                      <a:lnTo>
                        <a:pt x="1169670" y="1207770"/>
                      </a:lnTo>
                      <a:lnTo>
                        <a:pt x="1120140" y="1146810"/>
                      </a:lnTo>
                      <a:lnTo>
                        <a:pt x="1097280" y="1078230"/>
                      </a:lnTo>
                      <a:lnTo>
                        <a:pt x="1059180" y="944880"/>
                      </a:lnTo>
                      <a:lnTo>
                        <a:pt x="1040130" y="891540"/>
                      </a:lnTo>
                      <a:lnTo>
                        <a:pt x="1040130" y="857250"/>
                      </a:lnTo>
                      <a:lnTo>
                        <a:pt x="1074420" y="838200"/>
                      </a:lnTo>
                      <a:close/>
                      <a:moveTo>
                        <a:pt x="26670" y="0"/>
                      </a:moveTo>
                      <a:lnTo>
                        <a:pt x="60960" y="22860"/>
                      </a:lnTo>
                      <a:lnTo>
                        <a:pt x="121920" y="57150"/>
                      </a:lnTo>
                      <a:lnTo>
                        <a:pt x="167640" y="125730"/>
                      </a:lnTo>
                      <a:lnTo>
                        <a:pt x="217170" y="167640"/>
                      </a:lnTo>
                      <a:lnTo>
                        <a:pt x="274320" y="217170"/>
                      </a:lnTo>
                      <a:lnTo>
                        <a:pt x="354330" y="312420"/>
                      </a:lnTo>
                      <a:lnTo>
                        <a:pt x="434340" y="373380"/>
                      </a:lnTo>
                      <a:lnTo>
                        <a:pt x="571500" y="472440"/>
                      </a:lnTo>
                      <a:lnTo>
                        <a:pt x="678180" y="575310"/>
                      </a:lnTo>
                      <a:lnTo>
                        <a:pt x="720090" y="605790"/>
                      </a:lnTo>
                      <a:lnTo>
                        <a:pt x="758190" y="628650"/>
                      </a:lnTo>
                      <a:lnTo>
                        <a:pt x="784860" y="659130"/>
                      </a:lnTo>
                      <a:lnTo>
                        <a:pt x="803910" y="716280"/>
                      </a:lnTo>
                      <a:lnTo>
                        <a:pt x="864870" y="819150"/>
                      </a:lnTo>
                      <a:lnTo>
                        <a:pt x="929640" y="941070"/>
                      </a:lnTo>
                      <a:lnTo>
                        <a:pt x="960120" y="1040130"/>
                      </a:lnTo>
                      <a:lnTo>
                        <a:pt x="1009650" y="1162050"/>
                      </a:lnTo>
                      <a:lnTo>
                        <a:pt x="1028700" y="1257300"/>
                      </a:lnTo>
                      <a:lnTo>
                        <a:pt x="1051560" y="1318260"/>
                      </a:lnTo>
                      <a:lnTo>
                        <a:pt x="1104900" y="1363980"/>
                      </a:lnTo>
                      <a:lnTo>
                        <a:pt x="1158240" y="1402080"/>
                      </a:lnTo>
                      <a:lnTo>
                        <a:pt x="1196340" y="1428750"/>
                      </a:lnTo>
                      <a:lnTo>
                        <a:pt x="1295400" y="1443990"/>
                      </a:lnTo>
                      <a:lnTo>
                        <a:pt x="1360170" y="1463040"/>
                      </a:lnTo>
                      <a:lnTo>
                        <a:pt x="1432560" y="1470660"/>
                      </a:lnTo>
                      <a:lnTo>
                        <a:pt x="1455420" y="1493520"/>
                      </a:lnTo>
                      <a:lnTo>
                        <a:pt x="1470660" y="1535430"/>
                      </a:lnTo>
                      <a:lnTo>
                        <a:pt x="1463040" y="1596390"/>
                      </a:lnTo>
                      <a:lnTo>
                        <a:pt x="1428750" y="1638300"/>
                      </a:lnTo>
                      <a:lnTo>
                        <a:pt x="1421130" y="1687830"/>
                      </a:lnTo>
                      <a:lnTo>
                        <a:pt x="1386840" y="1744980"/>
                      </a:lnTo>
                      <a:lnTo>
                        <a:pt x="1352550" y="1798320"/>
                      </a:lnTo>
                      <a:lnTo>
                        <a:pt x="1318260" y="1870710"/>
                      </a:lnTo>
                      <a:lnTo>
                        <a:pt x="1318260" y="1908810"/>
                      </a:lnTo>
                      <a:lnTo>
                        <a:pt x="1306830" y="1965960"/>
                      </a:lnTo>
                      <a:lnTo>
                        <a:pt x="1295400" y="2045970"/>
                      </a:lnTo>
                      <a:lnTo>
                        <a:pt x="1287780" y="2118360"/>
                      </a:lnTo>
                      <a:lnTo>
                        <a:pt x="1283970" y="2167890"/>
                      </a:lnTo>
                      <a:lnTo>
                        <a:pt x="1303020" y="2228850"/>
                      </a:lnTo>
                      <a:lnTo>
                        <a:pt x="1276350" y="2251710"/>
                      </a:lnTo>
                      <a:lnTo>
                        <a:pt x="1249680" y="2251710"/>
                      </a:lnTo>
                      <a:lnTo>
                        <a:pt x="1207770" y="2244090"/>
                      </a:lnTo>
                      <a:lnTo>
                        <a:pt x="1123950" y="2263140"/>
                      </a:lnTo>
                      <a:lnTo>
                        <a:pt x="1089660" y="2266950"/>
                      </a:lnTo>
                      <a:lnTo>
                        <a:pt x="1040130" y="2312670"/>
                      </a:lnTo>
                      <a:lnTo>
                        <a:pt x="979170" y="2354580"/>
                      </a:lnTo>
                      <a:lnTo>
                        <a:pt x="925830" y="2434590"/>
                      </a:lnTo>
                      <a:lnTo>
                        <a:pt x="902970" y="2510790"/>
                      </a:lnTo>
                      <a:lnTo>
                        <a:pt x="876300" y="2564130"/>
                      </a:lnTo>
                      <a:lnTo>
                        <a:pt x="830580" y="2609850"/>
                      </a:lnTo>
                      <a:lnTo>
                        <a:pt x="788670" y="2693670"/>
                      </a:lnTo>
                      <a:lnTo>
                        <a:pt x="765810" y="2731770"/>
                      </a:lnTo>
                      <a:lnTo>
                        <a:pt x="731520" y="2735580"/>
                      </a:lnTo>
                      <a:lnTo>
                        <a:pt x="693420" y="2708910"/>
                      </a:lnTo>
                      <a:lnTo>
                        <a:pt x="621030" y="2686050"/>
                      </a:lnTo>
                      <a:lnTo>
                        <a:pt x="590550" y="2628900"/>
                      </a:lnTo>
                      <a:lnTo>
                        <a:pt x="518160" y="2526030"/>
                      </a:lnTo>
                      <a:lnTo>
                        <a:pt x="518160" y="2465070"/>
                      </a:lnTo>
                      <a:lnTo>
                        <a:pt x="518160" y="2392680"/>
                      </a:lnTo>
                      <a:lnTo>
                        <a:pt x="499110" y="2316480"/>
                      </a:lnTo>
                      <a:lnTo>
                        <a:pt x="491490" y="2160270"/>
                      </a:lnTo>
                      <a:lnTo>
                        <a:pt x="468630" y="2061210"/>
                      </a:lnTo>
                      <a:lnTo>
                        <a:pt x="464820" y="1973580"/>
                      </a:lnTo>
                      <a:lnTo>
                        <a:pt x="476250" y="1908810"/>
                      </a:lnTo>
                      <a:lnTo>
                        <a:pt x="487680" y="1855470"/>
                      </a:lnTo>
                      <a:lnTo>
                        <a:pt x="464820" y="1790700"/>
                      </a:lnTo>
                      <a:lnTo>
                        <a:pt x="434340" y="1775460"/>
                      </a:lnTo>
                      <a:lnTo>
                        <a:pt x="407670" y="1706880"/>
                      </a:lnTo>
                      <a:lnTo>
                        <a:pt x="373380" y="1645920"/>
                      </a:lnTo>
                      <a:lnTo>
                        <a:pt x="342900" y="1623060"/>
                      </a:lnTo>
                      <a:lnTo>
                        <a:pt x="270510" y="1581150"/>
                      </a:lnTo>
                      <a:lnTo>
                        <a:pt x="217170" y="1531620"/>
                      </a:lnTo>
                      <a:lnTo>
                        <a:pt x="175260" y="1497330"/>
                      </a:lnTo>
                      <a:lnTo>
                        <a:pt x="102870" y="1455420"/>
                      </a:lnTo>
                      <a:lnTo>
                        <a:pt x="68580" y="1455420"/>
                      </a:lnTo>
                      <a:lnTo>
                        <a:pt x="40005" y="1424940"/>
                      </a:lnTo>
                      <a:lnTo>
                        <a:pt x="15240" y="1379220"/>
                      </a:lnTo>
                      <a:lnTo>
                        <a:pt x="30480" y="1348740"/>
                      </a:lnTo>
                      <a:lnTo>
                        <a:pt x="34290" y="1276350"/>
                      </a:lnTo>
                      <a:lnTo>
                        <a:pt x="19050" y="1203960"/>
                      </a:lnTo>
                      <a:lnTo>
                        <a:pt x="41910" y="1154430"/>
                      </a:lnTo>
                      <a:lnTo>
                        <a:pt x="87630" y="1112520"/>
                      </a:lnTo>
                      <a:lnTo>
                        <a:pt x="137160" y="1097280"/>
                      </a:lnTo>
                      <a:lnTo>
                        <a:pt x="179070" y="1093470"/>
                      </a:lnTo>
                      <a:lnTo>
                        <a:pt x="255270" y="1093470"/>
                      </a:lnTo>
                      <a:lnTo>
                        <a:pt x="308610" y="1078230"/>
                      </a:lnTo>
                      <a:lnTo>
                        <a:pt x="320040" y="1032510"/>
                      </a:lnTo>
                      <a:lnTo>
                        <a:pt x="361950" y="963930"/>
                      </a:lnTo>
                      <a:lnTo>
                        <a:pt x="396240" y="902970"/>
                      </a:lnTo>
                      <a:lnTo>
                        <a:pt x="419100" y="830580"/>
                      </a:lnTo>
                      <a:lnTo>
                        <a:pt x="426720" y="781050"/>
                      </a:lnTo>
                      <a:lnTo>
                        <a:pt x="392430" y="716280"/>
                      </a:lnTo>
                      <a:lnTo>
                        <a:pt x="384810" y="647700"/>
                      </a:lnTo>
                      <a:lnTo>
                        <a:pt x="365760" y="552450"/>
                      </a:lnTo>
                      <a:lnTo>
                        <a:pt x="369570" y="499110"/>
                      </a:lnTo>
                      <a:lnTo>
                        <a:pt x="354330" y="457200"/>
                      </a:lnTo>
                      <a:lnTo>
                        <a:pt x="312420" y="438150"/>
                      </a:lnTo>
                      <a:lnTo>
                        <a:pt x="293370" y="411480"/>
                      </a:lnTo>
                      <a:lnTo>
                        <a:pt x="220980" y="365760"/>
                      </a:lnTo>
                      <a:lnTo>
                        <a:pt x="121920" y="300990"/>
                      </a:lnTo>
                      <a:lnTo>
                        <a:pt x="72390" y="247650"/>
                      </a:lnTo>
                      <a:lnTo>
                        <a:pt x="53340" y="217170"/>
                      </a:lnTo>
                      <a:lnTo>
                        <a:pt x="49530" y="163830"/>
                      </a:lnTo>
                      <a:lnTo>
                        <a:pt x="38100" y="118110"/>
                      </a:lnTo>
                      <a:lnTo>
                        <a:pt x="11430" y="49530"/>
                      </a:lnTo>
                      <a:lnTo>
                        <a:pt x="0" y="3810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8FD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ko-KR" altLang="en-US" sz="1400" b="0" i="0" u="none" strike="noStrike" kern="1200" cap="none" spc="0" normalizeH="0" baseline="0" noProof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맑은 고딕"/>
                    <a:cs typeface="+mn-cs"/>
                  </a:endParaRPr>
                </a:p>
              </p:txBody>
            </p:sp>
            <p:sp>
              <p:nvSpPr>
                <p:cNvPr id="32" name="양천구">
                  <a:extLst>
                    <a:ext uri="{FF2B5EF4-FFF2-40B4-BE49-F238E27FC236}">
                      <a16:creationId xmlns:a16="http://schemas.microsoft.com/office/drawing/2014/main" id="{D57C3B5B-D6E4-0139-88C8-97236DE38309}"/>
                    </a:ext>
                  </a:extLst>
                </p:cNvPr>
                <p:cNvSpPr/>
                <p:nvPr/>
              </p:nvSpPr>
              <p:spPr>
                <a:xfrm>
                  <a:off x="-2186940" y="7482840"/>
                  <a:ext cx="2265680" cy="1930400"/>
                </a:xfrm>
                <a:custGeom>
                  <a:avLst/>
                  <a:gdLst>
                    <a:gd name="connsiteX0" fmla="*/ 1887220 w 2265680"/>
                    <a:gd name="connsiteY0" fmla="*/ 187960 h 1930400"/>
                    <a:gd name="connsiteX1" fmla="*/ 1772920 w 2265680"/>
                    <a:gd name="connsiteY1" fmla="*/ 205740 h 1930400"/>
                    <a:gd name="connsiteX2" fmla="*/ 1724660 w 2265680"/>
                    <a:gd name="connsiteY2" fmla="*/ 203200 h 1930400"/>
                    <a:gd name="connsiteX3" fmla="*/ 1699260 w 2265680"/>
                    <a:gd name="connsiteY3" fmla="*/ 187960 h 1930400"/>
                    <a:gd name="connsiteX4" fmla="*/ 1661160 w 2265680"/>
                    <a:gd name="connsiteY4" fmla="*/ 177800 h 1930400"/>
                    <a:gd name="connsiteX5" fmla="*/ 1600200 w 2265680"/>
                    <a:gd name="connsiteY5" fmla="*/ 142240 h 1930400"/>
                    <a:gd name="connsiteX6" fmla="*/ 1587500 w 2265680"/>
                    <a:gd name="connsiteY6" fmla="*/ 116840 h 1930400"/>
                    <a:gd name="connsiteX7" fmla="*/ 1562100 w 2265680"/>
                    <a:gd name="connsiteY7" fmla="*/ 121920 h 1930400"/>
                    <a:gd name="connsiteX8" fmla="*/ 1516380 w 2265680"/>
                    <a:gd name="connsiteY8" fmla="*/ 91440 h 1930400"/>
                    <a:gd name="connsiteX9" fmla="*/ 1478280 w 2265680"/>
                    <a:gd name="connsiteY9" fmla="*/ 53340 h 1930400"/>
                    <a:gd name="connsiteX10" fmla="*/ 1452880 w 2265680"/>
                    <a:gd name="connsiteY10" fmla="*/ 12700 h 1930400"/>
                    <a:gd name="connsiteX11" fmla="*/ 1445260 w 2265680"/>
                    <a:gd name="connsiteY11" fmla="*/ 5080 h 1930400"/>
                    <a:gd name="connsiteX12" fmla="*/ 1427480 w 2265680"/>
                    <a:gd name="connsiteY12" fmla="*/ 0 h 1930400"/>
                    <a:gd name="connsiteX13" fmla="*/ 1412240 w 2265680"/>
                    <a:gd name="connsiteY13" fmla="*/ 20320 h 1930400"/>
                    <a:gd name="connsiteX14" fmla="*/ 1412240 w 2265680"/>
                    <a:gd name="connsiteY14" fmla="*/ 60960 h 1930400"/>
                    <a:gd name="connsiteX15" fmla="*/ 1424940 w 2265680"/>
                    <a:gd name="connsiteY15" fmla="*/ 154940 h 1930400"/>
                    <a:gd name="connsiteX16" fmla="*/ 1422400 w 2265680"/>
                    <a:gd name="connsiteY16" fmla="*/ 203200 h 1930400"/>
                    <a:gd name="connsiteX17" fmla="*/ 1422400 w 2265680"/>
                    <a:gd name="connsiteY17" fmla="*/ 246380 h 1930400"/>
                    <a:gd name="connsiteX18" fmla="*/ 1430020 w 2265680"/>
                    <a:gd name="connsiteY18" fmla="*/ 276860 h 1930400"/>
                    <a:gd name="connsiteX19" fmla="*/ 1460500 w 2265680"/>
                    <a:gd name="connsiteY19" fmla="*/ 294640 h 1930400"/>
                    <a:gd name="connsiteX20" fmla="*/ 1490980 w 2265680"/>
                    <a:gd name="connsiteY20" fmla="*/ 314960 h 1930400"/>
                    <a:gd name="connsiteX21" fmla="*/ 1501140 w 2265680"/>
                    <a:gd name="connsiteY21" fmla="*/ 353060 h 1930400"/>
                    <a:gd name="connsiteX22" fmla="*/ 1498600 w 2265680"/>
                    <a:gd name="connsiteY22" fmla="*/ 403860 h 1930400"/>
                    <a:gd name="connsiteX23" fmla="*/ 1468120 w 2265680"/>
                    <a:gd name="connsiteY23" fmla="*/ 421640 h 1930400"/>
                    <a:gd name="connsiteX24" fmla="*/ 1445260 w 2265680"/>
                    <a:gd name="connsiteY24" fmla="*/ 464820 h 1930400"/>
                    <a:gd name="connsiteX25" fmla="*/ 1430020 w 2265680"/>
                    <a:gd name="connsiteY25" fmla="*/ 502920 h 1930400"/>
                    <a:gd name="connsiteX26" fmla="*/ 1437640 w 2265680"/>
                    <a:gd name="connsiteY26" fmla="*/ 558800 h 1930400"/>
                    <a:gd name="connsiteX27" fmla="*/ 1437640 w 2265680"/>
                    <a:gd name="connsiteY27" fmla="*/ 657860 h 1930400"/>
                    <a:gd name="connsiteX28" fmla="*/ 1430020 w 2265680"/>
                    <a:gd name="connsiteY28" fmla="*/ 741680 h 1930400"/>
                    <a:gd name="connsiteX29" fmla="*/ 1437640 w 2265680"/>
                    <a:gd name="connsiteY29" fmla="*/ 797560 h 1930400"/>
                    <a:gd name="connsiteX30" fmla="*/ 1437640 w 2265680"/>
                    <a:gd name="connsiteY30" fmla="*/ 840740 h 1930400"/>
                    <a:gd name="connsiteX31" fmla="*/ 1414780 w 2265680"/>
                    <a:gd name="connsiteY31" fmla="*/ 868680 h 1930400"/>
                    <a:gd name="connsiteX32" fmla="*/ 1348740 w 2265680"/>
                    <a:gd name="connsiteY32" fmla="*/ 868680 h 1930400"/>
                    <a:gd name="connsiteX33" fmla="*/ 1277620 w 2265680"/>
                    <a:gd name="connsiteY33" fmla="*/ 873760 h 1930400"/>
                    <a:gd name="connsiteX34" fmla="*/ 1183640 w 2265680"/>
                    <a:gd name="connsiteY34" fmla="*/ 894080 h 1930400"/>
                    <a:gd name="connsiteX35" fmla="*/ 1084580 w 2265680"/>
                    <a:gd name="connsiteY35" fmla="*/ 916940 h 1930400"/>
                    <a:gd name="connsiteX36" fmla="*/ 985520 w 2265680"/>
                    <a:gd name="connsiteY36" fmla="*/ 955040 h 1930400"/>
                    <a:gd name="connsiteX37" fmla="*/ 901700 w 2265680"/>
                    <a:gd name="connsiteY37" fmla="*/ 995680 h 1930400"/>
                    <a:gd name="connsiteX38" fmla="*/ 840740 w 2265680"/>
                    <a:gd name="connsiteY38" fmla="*/ 1026160 h 1930400"/>
                    <a:gd name="connsiteX39" fmla="*/ 795020 w 2265680"/>
                    <a:gd name="connsiteY39" fmla="*/ 1051560 h 1930400"/>
                    <a:gd name="connsiteX40" fmla="*/ 741680 w 2265680"/>
                    <a:gd name="connsiteY40" fmla="*/ 1051560 h 1930400"/>
                    <a:gd name="connsiteX41" fmla="*/ 690880 w 2265680"/>
                    <a:gd name="connsiteY41" fmla="*/ 1038860 h 1930400"/>
                    <a:gd name="connsiteX42" fmla="*/ 637540 w 2265680"/>
                    <a:gd name="connsiteY42" fmla="*/ 1026160 h 1930400"/>
                    <a:gd name="connsiteX43" fmla="*/ 584200 w 2265680"/>
                    <a:gd name="connsiteY43" fmla="*/ 1003300 h 1930400"/>
                    <a:gd name="connsiteX44" fmla="*/ 553720 w 2265680"/>
                    <a:gd name="connsiteY44" fmla="*/ 962660 h 1930400"/>
                    <a:gd name="connsiteX45" fmla="*/ 551180 w 2265680"/>
                    <a:gd name="connsiteY45" fmla="*/ 919480 h 1930400"/>
                    <a:gd name="connsiteX46" fmla="*/ 535940 w 2265680"/>
                    <a:gd name="connsiteY46" fmla="*/ 891540 h 1930400"/>
                    <a:gd name="connsiteX47" fmla="*/ 528320 w 2265680"/>
                    <a:gd name="connsiteY47" fmla="*/ 835660 h 1930400"/>
                    <a:gd name="connsiteX48" fmla="*/ 508000 w 2265680"/>
                    <a:gd name="connsiteY48" fmla="*/ 802640 h 1930400"/>
                    <a:gd name="connsiteX49" fmla="*/ 464820 w 2265680"/>
                    <a:gd name="connsiteY49" fmla="*/ 751840 h 1930400"/>
                    <a:gd name="connsiteX50" fmla="*/ 431800 w 2265680"/>
                    <a:gd name="connsiteY50" fmla="*/ 695960 h 1930400"/>
                    <a:gd name="connsiteX51" fmla="*/ 398780 w 2265680"/>
                    <a:gd name="connsiteY51" fmla="*/ 665480 h 1930400"/>
                    <a:gd name="connsiteX52" fmla="*/ 393700 w 2265680"/>
                    <a:gd name="connsiteY52" fmla="*/ 627380 h 1930400"/>
                    <a:gd name="connsiteX53" fmla="*/ 381000 w 2265680"/>
                    <a:gd name="connsiteY53" fmla="*/ 584200 h 1930400"/>
                    <a:gd name="connsiteX54" fmla="*/ 396240 w 2265680"/>
                    <a:gd name="connsiteY54" fmla="*/ 548640 h 1930400"/>
                    <a:gd name="connsiteX55" fmla="*/ 426720 w 2265680"/>
                    <a:gd name="connsiteY55" fmla="*/ 530860 h 1930400"/>
                    <a:gd name="connsiteX56" fmla="*/ 426720 w 2265680"/>
                    <a:gd name="connsiteY56" fmla="*/ 502920 h 1930400"/>
                    <a:gd name="connsiteX57" fmla="*/ 426720 w 2265680"/>
                    <a:gd name="connsiteY57" fmla="*/ 467360 h 1930400"/>
                    <a:gd name="connsiteX58" fmla="*/ 403860 w 2265680"/>
                    <a:gd name="connsiteY58" fmla="*/ 411480 h 1930400"/>
                    <a:gd name="connsiteX59" fmla="*/ 386080 w 2265680"/>
                    <a:gd name="connsiteY59" fmla="*/ 381000 h 1930400"/>
                    <a:gd name="connsiteX60" fmla="*/ 350520 w 2265680"/>
                    <a:gd name="connsiteY60" fmla="*/ 381000 h 1930400"/>
                    <a:gd name="connsiteX61" fmla="*/ 304800 w 2265680"/>
                    <a:gd name="connsiteY61" fmla="*/ 391160 h 1930400"/>
                    <a:gd name="connsiteX62" fmla="*/ 279400 w 2265680"/>
                    <a:gd name="connsiteY62" fmla="*/ 381000 h 1930400"/>
                    <a:gd name="connsiteX63" fmla="*/ 264160 w 2265680"/>
                    <a:gd name="connsiteY63" fmla="*/ 358140 h 1930400"/>
                    <a:gd name="connsiteX64" fmla="*/ 264160 w 2265680"/>
                    <a:gd name="connsiteY64" fmla="*/ 304800 h 1930400"/>
                    <a:gd name="connsiteX65" fmla="*/ 266700 w 2265680"/>
                    <a:gd name="connsiteY65" fmla="*/ 276860 h 1930400"/>
                    <a:gd name="connsiteX66" fmla="*/ 276860 w 2265680"/>
                    <a:gd name="connsiteY66" fmla="*/ 251460 h 1930400"/>
                    <a:gd name="connsiteX67" fmla="*/ 307340 w 2265680"/>
                    <a:gd name="connsiteY67" fmla="*/ 238760 h 1930400"/>
                    <a:gd name="connsiteX68" fmla="*/ 317500 w 2265680"/>
                    <a:gd name="connsiteY68" fmla="*/ 223520 h 1930400"/>
                    <a:gd name="connsiteX69" fmla="*/ 302260 w 2265680"/>
                    <a:gd name="connsiteY69" fmla="*/ 203200 h 1930400"/>
                    <a:gd name="connsiteX70" fmla="*/ 264160 w 2265680"/>
                    <a:gd name="connsiteY70" fmla="*/ 193040 h 1930400"/>
                    <a:gd name="connsiteX71" fmla="*/ 238760 w 2265680"/>
                    <a:gd name="connsiteY71" fmla="*/ 215900 h 1930400"/>
                    <a:gd name="connsiteX72" fmla="*/ 236220 w 2265680"/>
                    <a:gd name="connsiteY72" fmla="*/ 251460 h 1930400"/>
                    <a:gd name="connsiteX73" fmla="*/ 220980 w 2265680"/>
                    <a:gd name="connsiteY73" fmla="*/ 276860 h 1930400"/>
                    <a:gd name="connsiteX74" fmla="*/ 205740 w 2265680"/>
                    <a:gd name="connsiteY74" fmla="*/ 309880 h 1930400"/>
                    <a:gd name="connsiteX75" fmla="*/ 213360 w 2265680"/>
                    <a:gd name="connsiteY75" fmla="*/ 378460 h 1930400"/>
                    <a:gd name="connsiteX76" fmla="*/ 213360 w 2265680"/>
                    <a:gd name="connsiteY76" fmla="*/ 414020 h 1930400"/>
                    <a:gd name="connsiteX77" fmla="*/ 203200 w 2265680"/>
                    <a:gd name="connsiteY77" fmla="*/ 434340 h 1930400"/>
                    <a:gd name="connsiteX78" fmla="*/ 185420 w 2265680"/>
                    <a:gd name="connsiteY78" fmla="*/ 439420 h 1930400"/>
                    <a:gd name="connsiteX79" fmla="*/ 109220 w 2265680"/>
                    <a:gd name="connsiteY79" fmla="*/ 444500 h 1930400"/>
                    <a:gd name="connsiteX80" fmla="*/ 71120 w 2265680"/>
                    <a:gd name="connsiteY80" fmla="*/ 436880 h 1930400"/>
                    <a:gd name="connsiteX81" fmla="*/ 33020 w 2265680"/>
                    <a:gd name="connsiteY81" fmla="*/ 431800 h 1930400"/>
                    <a:gd name="connsiteX82" fmla="*/ 2540 w 2265680"/>
                    <a:gd name="connsiteY82" fmla="*/ 447040 h 1930400"/>
                    <a:gd name="connsiteX83" fmla="*/ 0 w 2265680"/>
                    <a:gd name="connsiteY83" fmla="*/ 495300 h 1930400"/>
                    <a:gd name="connsiteX84" fmla="*/ 20320 w 2265680"/>
                    <a:gd name="connsiteY84" fmla="*/ 546100 h 1930400"/>
                    <a:gd name="connsiteX85" fmla="*/ 45720 w 2265680"/>
                    <a:gd name="connsiteY85" fmla="*/ 629920 h 1930400"/>
                    <a:gd name="connsiteX86" fmla="*/ 60960 w 2265680"/>
                    <a:gd name="connsiteY86" fmla="*/ 670560 h 1930400"/>
                    <a:gd name="connsiteX87" fmla="*/ 114300 w 2265680"/>
                    <a:gd name="connsiteY87" fmla="*/ 718820 h 1930400"/>
                    <a:gd name="connsiteX88" fmla="*/ 226060 w 2265680"/>
                    <a:gd name="connsiteY88" fmla="*/ 840740 h 1930400"/>
                    <a:gd name="connsiteX89" fmla="*/ 251460 w 2265680"/>
                    <a:gd name="connsiteY89" fmla="*/ 876300 h 1930400"/>
                    <a:gd name="connsiteX90" fmla="*/ 269240 w 2265680"/>
                    <a:gd name="connsiteY90" fmla="*/ 901700 h 1930400"/>
                    <a:gd name="connsiteX91" fmla="*/ 271780 w 2265680"/>
                    <a:gd name="connsiteY91" fmla="*/ 939800 h 1930400"/>
                    <a:gd name="connsiteX92" fmla="*/ 233680 w 2265680"/>
                    <a:gd name="connsiteY92" fmla="*/ 1028700 h 1930400"/>
                    <a:gd name="connsiteX93" fmla="*/ 208280 w 2265680"/>
                    <a:gd name="connsiteY93" fmla="*/ 1097280 h 1930400"/>
                    <a:gd name="connsiteX94" fmla="*/ 149860 w 2265680"/>
                    <a:gd name="connsiteY94" fmla="*/ 1239520 h 1930400"/>
                    <a:gd name="connsiteX95" fmla="*/ 119380 w 2265680"/>
                    <a:gd name="connsiteY95" fmla="*/ 1295400 h 1930400"/>
                    <a:gd name="connsiteX96" fmla="*/ 104140 w 2265680"/>
                    <a:gd name="connsiteY96" fmla="*/ 1371600 h 1930400"/>
                    <a:gd name="connsiteX97" fmla="*/ 101600 w 2265680"/>
                    <a:gd name="connsiteY97" fmla="*/ 1409700 h 1930400"/>
                    <a:gd name="connsiteX98" fmla="*/ 76200 w 2265680"/>
                    <a:gd name="connsiteY98" fmla="*/ 1452880 h 1930400"/>
                    <a:gd name="connsiteX99" fmla="*/ 76200 w 2265680"/>
                    <a:gd name="connsiteY99" fmla="*/ 1490980 h 1930400"/>
                    <a:gd name="connsiteX100" fmla="*/ 60960 w 2265680"/>
                    <a:gd name="connsiteY100" fmla="*/ 1529080 h 1930400"/>
                    <a:gd name="connsiteX101" fmla="*/ 58420 w 2265680"/>
                    <a:gd name="connsiteY101" fmla="*/ 1554480 h 1930400"/>
                    <a:gd name="connsiteX102" fmla="*/ 53340 w 2265680"/>
                    <a:gd name="connsiteY102" fmla="*/ 1579880 h 1930400"/>
                    <a:gd name="connsiteX103" fmla="*/ 63500 w 2265680"/>
                    <a:gd name="connsiteY103" fmla="*/ 1630680 h 1930400"/>
                    <a:gd name="connsiteX104" fmla="*/ 68580 w 2265680"/>
                    <a:gd name="connsiteY104" fmla="*/ 1658620 h 1930400"/>
                    <a:gd name="connsiteX105" fmla="*/ 91440 w 2265680"/>
                    <a:gd name="connsiteY105" fmla="*/ 1668780 h 1930400"/>
                    <a:gd name="connsiteX106" fmla="*/ 116840 w 2265680"/>
                    <a:gd name="connsiteY106" fmla="*/ 1648460 h 1930400"/>
                    <a:gd name="connsiteX107" fmla="*/ 162560 w 2265680"/>
                    <a:gd name="connsiteY107" fmla="*/ 1651000 h 1930400"/>
                    <a:gd name="connsiteX108" fmla="*/ 213360 w 2265680"/>
                    <a:gd name="connsiteY108" fmla="*/ 1653540 h 1930400"/>
                    <a:gd name="connsiteX109" fmla="*/ 289560 w 2265680"/>
                    <a:gd name="connsiteY109" fmla="*/ 1653540 h 1930400"/>
                    <a:gd name="connsiteX110" fmla="*/ 337820 w 2265680"/>
                    <a:gd name="connsiteY110" fmla="*/ 1645920 h 1930400"/>
                    <a:gd name="connsiteX111" fmla="*/ 388620 w 2265680"/>
                    <a:gd name="connsiteY111" fmla="*/ 1648460 h 1930400"/>
                    <a:gd name="connsiteX112" fmla="*/ 411480 w 2265680"/>
                    <a:gd name="connsiteY112" fmla="*/ 1658620 h 1930400"/>
                    <a:gd name="connsiteX113" fmla="*/ 434340 w 2265680"/>
                    <a:gd name="connsiteY113" fmla="*/ 1681480 h 1930400"/>
                    <a:gd name="connsiteX114" fmla="*/ 439420 w 2265680"/>
                    <a:gd name="connsiteY114" fmla="*/ 1719580 h 1930400"/>
                    <a:gd name="connsiteX115" fmla="*/ 434340 w 2265680"/>
                    <a:gd name="connsiteY115" fmla="*/ 1770380 h 1930400"/>
                    <a:gd name="connsiteX116" fmla="*/ 421640 w 2265680"/>
                    <a:gd name="connsiteY116" fmla="*/ 1793240 h 1930400"/>
                    <a:gd name="connsiteX117" fmla="*/ 403860 w 2265680"/>
                    <a:gd name="connsiteY117" fmla="*/ 1818640 h 1930400"/>
                    <a:gd name="connsiteX118" fmla="*/ 378460 w 2265680"/>
                    <a:gd name="connsiteY118" fmla="*/ 1823720 h 1930400"/>
                    <a:gd name="connsiteX119" fmla="*/ 365760 w 2265680"/>
                    <a:gd name="connsiteY119" fmla="*/ 1844040 h 1930400"/>
                    <a:gd name="connsiteX120" fmla="*/ 378460 w 2265680"/>
                    <a:gd name="connsiteY120" fmla="*/ 1884680 h 1930400"/>
                    <a:gd name="connsiteX121" fmla="*/ 434340 w 2265680"/>
                    <a:gd name="connsiteY121" fmla="*/ 1894840 h 1930400"/>
                    <a:gd name="connsiteX122" fmla="*/ 467360 w 2265680"/>
                    <a:gd name="connsiteY122" fmla="*/ 1905000 h 1930400"/>
                    <a:gd name="connsiteX123" fmla="*/ 515620 w 2265680"/>
                    <a:gd name="connsiteY123" fmla="*/ 1899920 h 1930400"/>
                    <a:gd name="connsiteX124" fmla="*/ 543560 w 2265680"/>
                    <a:gd name="connsiteY124" fmla="*/ 1905000 h 1930400"/>
                    <a:gd name="connsiteX125" fmla="*/ 571500 w 2265680"/>
                    <a:gd name="connsiteY125" fmla="*/ 1930400 h 1930400"/>
                    <a:gd name="connsiteX126" fmla="*/ 607060 w 2265680"/>
                    <a:gd name="connsiteY126" fmla="*/ 1930400 h 1930400"/>
                    <a:gd name="connsiteX127" fmla="*/ 604520 w 2265680"/>
                    <a:gd name="connsiteY127" fmla="*/ 1884680 h 1930400"/>
                    <a:gd name="connsiteX128" fmla="*/ 614680 w 2265680"/>
                    <a:gd name="connsiteY128" fmla="*/ 1861820 h 1930400"/>
                    <a:gd name="connsiteX129" fmla="*/ 637540 w 2265680"/>
                    <a:gd name="connsiteY129" fmla="*/ 1828800 h 1930400"/>
                    <a:gd name="connsiteX130" fmla="*/ 640080 w 2265680"/>
                    <a:gd name="connsiteY130" fmla="*/ 1800860 h 1930400"/>
                    <a:gd name="connsiteX131" fmla="*/ 650240 w 2265680"/>
                    <a:gd name="connsiteY131" fmla="*/ 1772920 h 1930400"/>
                    <a:gd name="connsiteX132" fmla="*/ 675640 w 2265680"/>
                    <a:gd name="connsiteY132" fmla="*/ 1750060 h 1930400"/>
                    <a:gd name="connsiteX133" fmla="*/ 695960 w 2265680"/>
                    <a:gd name="connsiteY133" fmla="*/ 1767840 h 1930400"/>
                    <a:gd name="connsiteX134" fmla="*/ 713740 w 2265680"/>
                    <a:gd name="connsiteY134" fmla="*/ 1757680 h 1930400"/>
                    <a:gd name="connsiteX135" fmla="*/ 728980 w 2265680"/>
                    <a:gd name="connsiteY135" fmla="*/ 1783080 h 1930400"/>
                    <a:gd name="connsiteX136" fmla="*/ 759460 w 2265680"/>
                    <a:gd name="connsiteY136" fmla="*/ 1775460 h 1930400"/>
                    <a:gd name="connsiteX137" fmla="*/ 764540 w 2265680"/>
                    <a:gd name="connsiteY137" fmla="*/ 1752600 h 1930400"/>
                    <a:gd name="connsiteX138" fmla="*/ 810260 w 2265680"/>
                    <a:gd name="connsiteY138" fmla="*/ 1701800 h 1930400"/>
                    <a:gd name="connsiteX139" fmla="*/ 828040 w 2265680"/>
                    <a:gd name="connsiteY139" fmla="*/ 1671320 h 1930400"/>
                    <a:gd name="connsiteX140" fmla="*/ 843280 w 2265680"/>
                    <a:gd name="connsiteY140" fmla="*/ 1645920 h 1930400"/>
                    <a:gd name="connsiteX141" fmla="*/ 876300 w 2265680"/>
                    <a:gd name="connsiteY141" fmla="*/ 1643380 h 1930400"/>
                    <a:gd name="connsiteX142" fmla="*/ 909320 w 2265680"/>
                    <a:gd name="connsiteY142" fmla="*/ 1628140 h 1930400"/>
                    <a:gd name="connsiteX143" fmla="*/ 985520 w 2265680"/>
                    <a:gd name="connsiteY143" fmla="*/ 1605280 h 1930400"/>
                    <a:gd name="connsiteX144" fmla="*/ 1016000 w 2265680"/>
                    <a:gd name="connsiteY144" fmla="*/ 1574800 h 1930400"/>
                    <a:gd name="connsiteX145" fmla="*/ 1038860 w 2265680"/>
                    <a:gd name="connsiteY145" fmla="*/ 1569720 h 1930400"/>
                    <a:gd name="connsiteX146" fmla="*/ 1066800 w 2265680"/>
                    <a:gd name="connsiteY146" fmla="*/ 1582420 h 1930400"/>
                    <a:gd name="connsiteX147" fmla="*/ 1087120 w 2265680"/>
                    <a:gd name="connsiteY147" fmla="*/ 1615440 h 1930400"/>
                    <a:gd name="connsiteX148" fmla="*/ 1115060 w 2265680"/>
                    <a:gd name="connsiteY148" fmla="*/ 1643380 h 1930400"/>
                    <a:gd name="connsiteX149" fmla="*/ 1158240 w 2265680"/>
                    <a:gd name="connsiteY149" fmla="*/ 1648460 h 1930400"/>
                    <a:gd name="connsiteX150" fmla="*/ 1203960 w 2265680"/>
                    <a:gd name="connsiteY150" fmla="*/ 1640840 h 1930400"/>
                    <a:gd name="connsiteX151" fmla="*/ 1236980 w 2265680"/>
                    <a:gd name="connsiteY151" fmla="*/ 1645920 h 1930400"/>
                    <a:gd name="connsiteX152" fmla="*/ 1264920 w 2265680"/>
                    <a:gd name="connsiteY152" fmla="*/ 1666240 h 1930400"/>
                    <a:gd name="connsiteX153" fmla="*/ 1267460 w 2265680"/>
                    <a:gd name="connsiteY153" fmla="*/ 1691640 h 1930400"/>
                    <a:gd name="connsiteX154" fmla="*/ 1267460 w 2265680"/>
                    <a:gd name="connsiteY154" fmla="*/ 1739900 h 1930400"/>
                    <a:gd name="connsiteX155" fmla="*/ 1300480 w 2265680"/>
                    <a:gd name="connsiteY155" fmla="*/ 1752600 h 1930400"/>
                    <a:gd name="connsiteX156" fmla="*/ 1356360 w 2265680"/>
                    <a:gd name="connsiteY156" fmla="*/ 1739900 h 1930400"/>
                    <a:gd name="connsiteX157" fmla="*/ 1384300 w 2265680"/>
                    <a:gd name="connsiteY157" fmla="*/ 1742440 h 1930400"/>
                    <a:gd name="connsiteX158" fmla="*/ 1427480 w 2265680"/>
                    <a:gd name="connsiteY158" fmla="*/ 1765300 h 1930400"/>
                    <a:gd name="connsiteX159" fmla="*/ 1422400 w 2265680"/>
                    <a:gd name="connsiteY159" fmla="*/ 1790700 h 1930400"/>
                    <a:gd name="connsiteX160" fmla="*/ 1435100 w 2265680"/>
                    <a:gd name="connsiteY160" fmla="*/ 1823720 h 1930400"/>
                    <a:gd name="connsiteX161" fmla="*/ 1483360 w 2265680"/>
                    <a:gd name="connsiteY161" fmla="*/ 1811020 h 1930400"/>
                    <a:gd name="connsiteX162" fmla="*/ 1501140 w 2265680"/>
                    <a:gd name="connsiteY162" fmla="*/ 1795780 h 1930400"/>
                    <a:gd name="connsiteX163" fmla="*/ 1546860 w 2265680"/>
                    <a:gd name="connsiteY163" fmla="*/ 1788160 h 1930400"/>
                    <a:gd name="connsiteX164" fmla="*/ 1625600 w 2265680"/>
                    <a:gd name="connsiteY164" fmla="*/ 1747520 h 1930400"/>
                    <a:gd name="connsiteX165" fmla="*/ 1686560 w 2265680"/>
                    <a:gd name="connsiteY165" fmla="*/ 1681480 h 1930400"/>
                    <a:gd name="connsiteX166" fmla="*/ 1727200 w 2265680"/>
                    <a:gd name="connsiteY166" fmla="*/ 1612900 h 1930400"/>
                    <a:gd name="connsiteX167" fmla="*/ 1760220 w 2265680"/>
                    <a:gd name="connsiteY167" fmla="*/ 1551940 h 1930400"/>
                    <a:gd name="connsiteX168" fmla="*/ 1821180 w 2265680"/>
                    <a:gd name="connsiteY168" fmla="*/ 1503680 h 1930400"/>
                    <a:gd name="connsiteX169" fmla="*/ 1869440 w 2265680"/>
                    <a:gd name="connsiteY169" fmla="*/ 1450340 h 1930400"/>
                    <a:gd name="connsiteX170" fmla="*/ 1882140 w 2265680"/>
                    <a:gd name="connsiteY170" fmla="*/ 1402080 h 1930400"/>
                    <a:gd name="connsiteX171" fmla="*/ 1897380 w 2265680"/>
                    <a:gd name="connsiteY171" fmla="*/ 1363980 h 1930400"/>
                    <a:gd name="connsiteX172" fmla="*/ 1892300 w 2265680"/>
                    <a:gd name="connsiteY172" fmla="*/ 1300480 h 1930400"/>
                    <a:gd name="connsiteX173" fmla="*/ 1887220 w 2265680"/>
                    <a:gd name="connsiteY173" fmla="*/ 1249680 h 1930400"/>
                    <a:gd name="connsiteX174" fmla="*/ 1892300 w 2265680"/>
                    <a:gd name="connsiteY174" fmla="*/ 1176020 h 1930400"/>
                    <a:gd name="connsiteX175" fmla="*/ 1887220 w 2265680"/>
                    <a:gd name="connsiteY175" fmla="*/ 1084580 h 1930400"/>
                    <a:gd name="connsiteX176" fmla="*/ 1884680 w 2265680"/>
                    <a:gd name="connsiteY176" fmla="*/ 1049020 h 1930400"/>
                    <a:gd name="connsiteX177" fmla="*/ 1887220 w 2265680"/>
                    <a:gd name="connsiteY177" fmla="*/ 1008380 h 1930400"/>
                    <a:gd name="connsiteX178" fmla="*/ 1902460 w 2265680"/>
                    <a:gd name="connsiteY178" fmla="*/ 985520 h 1930400"/>
                    <a:gd name="connsiteX179" fmla="*/ 1971040 w 2265680"/>
                    <a:gd name="connsiteY179" fmla="*/ 952500 h 1930400"/>
                    <a:gd name="connsiteX180" fmla="*/ 2001520 w 2265680"/>
                    <a:gd name="connsiteY180" fmla="*/ 919480 h 1930400"/>
                    <a:gd name="connsiteX181" fmla="*/ 2014220 w 2265680"/>
                    <a:gd name="connsiteY181" fmla="*/ 894080 h 1930400"/>
                    <a:gd name="connsiteX182" fmla="*/ 2014220 w 2265680"/>
                    <a:gd name="connsiteY182" fmla="*/ 894080 h 1930400"/>
                    <a:gd name="connsiteX183" fmla="*/ 2065020 w 2265680"/>
                    <a:gd name="connsiteY183" fmla="*/ 889000 h 1930400"/>
                    <a:gd name="connsiteX184" fmla="*/ 2136140 w 2265680"/>
                    <a:gd name="connsiteY184" fmla="*/ 889000 h 1930400"/>
                    <a:gd name="connsiteX185" fmla="*/ 2166620 w 2265680"/>
                    <a:gd name="connsiteY185" fmla="*/ 899160 h 1930400"/>
                    <a:gd name="connsiteX186" fmla="*/ 2192020 w 2265680"/>
                    <a:gd name="connsiteY186" fmla="*/ 886460 h 1930400"/>
                    <a:gd name="connsiteX187" fmla="*/ 2202180 w 2265680"/>
                    <a:gd name="connsiteY187" fmla="*/ 850900 h 1930400"/>
                    <a:gd name="connsiteX188" fmla="*/ 2227580 w 2265680"/>
                    <a:gd name="connsiteY188" fmla="*/ 787400 h 1930400"/>
                    <a:gd name="connsiteX189" fmla="*/ 2260600 w 2265680"/>
                    <a:gd name="connsiteY189" fmla="*/ 736600 h 1930400"/>
                    <a:gd name="connsiteX190" fmla="*/ 2265680 w 2265680"/>
                    <a:gd name="connsiteY190" fmla="*/ 695960 h 1930400"/>
                    <a:gd name="connsiteX191" fmla="*/ 2252980 w 2265680"/>
                    <a:gd name="connsiteY191" fmla="*/ 635000 h 1930400"/>
                    <a:gd name="connsiteX192" fmla="*/ 2250440 w 2265680"/>
                    <a:gd name="connsiteY192" fmla="*/ 584200 h 1930400"/>
                    <a:gd name="connsiteX193" fmla="*/ 2242820 w 2265680"/>
                    <a:gd name="connsiteY193" fmla="*/ 528320 h 1930400"/>
                    <a:gd name="connsiteX194" fmla="*/ 2232660 w 2265680"/>
                    <a:gd name="connsiteY194" fmla="*/ 492760 h 1930400"/>
                    <a:gd name="connsiteX195" fmla="*/ 2219960 w 2265680"/>
                    <a:gd name="connsiteY195" fmla="*/ 474980 h 1930400"/>
                    <a:gd name="connsiteX196" fmla="*/ 2227580 w 2265680"/>
                    <a:gd name="connsiteY196" fmla="*/ 411480 h 1930400"/>
                    <a:gd name="connsiteX197" fmla="*/ 2222500 w 2265680"/>
                    <a:gd name="connsiteY197" fmla="*/ 368300 h 1930400"/>
                    <a:gd name="connsiteX198" fmla="*/ 2197100 w 2265680"/>
                    <a:gd name="connsiteY198" fmla="*/ 350520 h 1930400"/>
                    <a:gd name="connsiteX199" fmla="*/ 2166620 w 2265680"/>
                    <a:gd name="connsiteY199" fmla="*/ 342900 h 1930400"/>
                    <a:gd name="connsiteX200" fmla="*/ 2115820 w 2265680"/>
                    <a:gd name="connsiteY200" fmla="*/ 322580 h 1930400"/>
                    <a:gd name="connsiteX201" fmla="*/ 2065020 w 2265680"/>
                    <a:gd name="connsiteY201" fmla="*/ 289560 h 1930400"/>
                    <a:gd name="connsiteX202" fmla="*/ 2016760 w 2265680"/>
                    <a:gd name="connsiteY202" fmla="*/ 259080 h 1930400"/>
                    <a:gd name="connsiteX203" fmla="*/ 1988820 w 2265680"/>
                    <a:gd name="connsiteY203" fmla="*/ 215900 h 1930400"/>
                    <a:gd name="connsiteX204" fmla="*/ 1965960 w 2265680"/>
                    <a:gd name="connsiteY204" fmla="*/ 175260 h 1930400"/>
                    <a:gd name="connsiteX205" fmla="*/ 1935480 w 2265680"/>
                    <a:gd name="connsiteY205" fmla="*/ 162560 h 1930400"/>
                    <a:gd name="connsiteX206" fmla="*/ 1887220 w 2265680"/>
                    <a:gd name="connsiteY206" fmla="*/ 187960 h 1930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</a:cxnLst>
                  <a:rect l="l" t="t" r="r" b="b"/>
                  <a:pathLst>
                    <a:path w="2265680" h="1930400">
                      <a:moveTo>
                        <a:pt x="1887220" y="187960"/>
                      </a:moveTo>
                      <a:lnTo>
                        <a:pt x="1772920" y="205740"/>
                      </a:lnTo>
                      <a:lnTo>
                        <a:pt x="1724660" y="203200"/>
                      </a:lnTo>
                      <a:lnTo>
                        <a:pt x="1699260" y="187960"/>
                      </a:lnTo>
                      <a:lnTo>
                        <a:pt x="1661160" y="177800"/>
                      </a:lnTo>
                      <a:lnTo>
                        <a:pt x="1600200" y="142240"/>
                      </a:lnTo>
                      <a:lnTo>
                        <a:pt x="1587500" y="116840"/>
                      </a:lnTo>
                      <a:lnTo>
                        <a:pt x="1562100" y="121920"/>
                      </a:lnTo>
                      <a:lnTo>
                        <a:pt x="1516380" y="91440"/>
                      </a:lnTo>
                      <a:lnTo>
                        <a:pt x="1478280" y="53340"/>
                      </a:lnTo>
                      <a:lnTo>
                        <a:pt x="1452880" y="12700"/>
                      </a:lnTo>
                      <a:lnTo>
                        <a:pt x="1445260" y="5080"/>
                      </a:lnTo>
                      <a:lnTo>
                        <a:pt x="1427480" y="0"/>
                      </a:lnTo>
                      <a:lnTo>
                        <a:pt x="1412240" y="20320"/>
                      </a:lnTo>
                      <a:lnTo>
                        <a:pt x="1412240" y="60960"/>
                      </a:lnTo>
                      <a:lnTo>
                        <a:pt x="1424940" y="154940"/>
                      </a:lnTo>
                      <a:lnTo>
                        <a:pt x="1422400" y="203200"/>
                      </a:lnTo>
                      <a:lnTo>
                        <a:pt x="1422400" y="246380"/>
                      </a:lnTo>
                      <a:lnTo>
                        <a:pt x="1430020" y="276860"/>
                      </a:lnTo>
                      <a:lnTo>
                        <a:pt x="1460500" y="294640"/>
                      </a:lnTo>
                      <a:lnTo>
                        <a:pt x="1490980" y="314960"/>
                      </a:lnTo>
                      <a:lnTo>
                        <a:pt x="1501140" y="353060"/>
                      </a:lnTo>
                      <a:lnTo>
                        <a:pt x="1498600" y="403860"/>
                      </a:lnTo>
                      <a:lnTo>
                        <a:pt x="1468120" y="421640"/>
                      </a:lnTo>
                      <a:lnTo>
                        <a:pt x="1445260" y="464820"/>
                      </a:lnTo>
                      <a:lnTo>
                        <a:pt x="1430020" y="502920"/>
                      </a:lnTo>
                      <a:lnTo>
                        <a:pt x="1437640" y="558800"/>
                      </a:lnTo>
                      <a:lnTo>
                        <a:pt x="1437640" y="657860"/>
                      </a:lnTo>
                      <a:lnTo>
                        <a:pt x="1430020" y="741680"/>
                      </a:lnTo>
                      <a:lnTo>
                        <a:pt x="1437640" y="797560"/>
                      </a:lnTo>
                      <a:lnTo>
                        <a:pt x="1437640" y="840740"/>
                      </a:lnTo>
                      <a:lnTo>
                        <a:pt x="1414780" y="868680"/>
                      </a:lnTo>
                      <a:lnTo>
                        <a:pt x="1348740" y="868680"/>
                      </a:lnTo>
                      <a:lnTo>
                        <a:pt x="1277620" y="873760"/>
                      </a:lnTo>
                      <a:lnTo>
                        <a:pt x="1183640" y="894080"/>
                      </a:lnTo>
                      <a:lnTo>
                        <a:pt x="1084580" y="916940"/>
                      </a:lnTo>
                      <a:lnTo>
                        <a:pt x="985520" y="955040"/>
                      </a:lnTo>
                      <a:lnTo>
                        <a:pt x="901700" y="995680"/>
                      </a:lnTo>
                      <a:lnTo>
                        <a:pt x="840740" y="1026160"/>
                      </a:lnTo>
                      <a:lnTo>
                        <a:pt x="795020" y="1051560"/>
                      </a:lnTo>
                      <a:lnTo>
                        <a:pt x="741680" y="1051560"/>
                      </a:lnTo>
                      <a:lnTo>
                        <a:pt x="690880" y="1038860"/>
                      </a:lnTo>
                      <a:lnTo>
                        <a:pt x="637540" y="1026160"/>
                      </a:lnTo>
                      <a:lnTo>
                        <a:pt x="584200" y="1003300"/>
                      </a:lnTo>
                      <a:lnTo>
                        <a:pt x="553720" y="962660"/>
                      </a:lnTo>
                      <a:lnTo>
                        <a:pt x="551180" y="919480"/>
                      </a:lnTo>
                      <a:lnTo>
                        <a:pt x="535940" y="891540"/>
                      </a:lnTo>
                      <a:lnTo>
                        <a:pt x="528320" y="835660"/>
                      </a:lnTo>
                      <a:lnTo>
                        <a:pt x="508000" y="802640"/>
                      </a:lnTo>
                      <a:lnTo>
                        <a:pt x="464820" y="751840"/>
                      </a:lnTo>
                      <a:lnTo>
                        <a:pt x="431800" y="695960"/>
                      </a:lnTo>
                      <a:lnTo>
                        <a:pt x="398780" y="665480"/>
                      </a:lnTo>
                      <a:lnTo>
                        <a:pt x="393700" y="627380"/>
                      </a:lnTo>
                      <a:lnTo>
                        <a:pt x="381000" y="584200"/>
                      </a:lnTo>
                      <a:lnTo>
                        <a:pt x="396240" y="548640"/>
                      </a:lnTo>
                      <a:lnTo>
                        <a:pt x="426720" y="530860"/>
                      </a:lnTo>
                      <a:lnTo>
                        <a:pt x="426720" y="502920"/>
                      </a:lnTo>
                      <a:lnTo>
                        <a:pt x="426720" y="467360"/>
                      </a:lnTo>
                      <a:lnTo>
                        <a:pt x="403860" y="411480"/>
                      </a:lnTo>
                      <a:lnTo>
                        <a:pt x="386080" y="381000"/>
                      </a:lnTo>
                      <a:lnTo>
                        <a:pt x="350520" y="381000"/>
                      </a:lnTo>
                      <a:lnTo>
                        <a:pt x="304800" y="391160"/>
                      </a:lnTo>
                      <a:lnTo>
                        <a:pt x="279400" y="381000"/>
                      </a:lnTo>
                      <a:lnTo>
                        <a:pt x="264160" y="358140"/>
                      </a:lnTo>
                      <a:lnTo>
                        <a:pt x="264160" y="304800"/>
                      </a:lnTo>
                      <a:lnTo>
                        <a:pt x="266700" y="276860"/>
                      </a:lnTo>
                      <a:lnTo>
                        <a:pt x="276860" y="251460"/>
                      </a:lnTo>
                      <a:lnTo>
                        <a:pt x="307340" y="238760"/>
                      </a:lnTo>
                      <a:lnTo>
                        <a:pt x="317500" y="223520"/>
                      </a:lnTo>
                      <a:lnTo>
                        <a:pt x="302260" y="203200"/>
                      </a:lnTo>
                      <a:lnTo>
                        <a:pt x="264160" y="193040"/>
                      </a:lnTo>
                      <a:lnTo>
                        <a:pt x="238760" y="215900"/>
                      </a:lnTo>
                      <a:lnTo>
                        <a:pt x="236220" y="251460"/>
                      </a:lnTo>
                      <a:lnTo>
                        <a:pt x="220980" y="276860"/>
                      </a:lnTo>
                      <a:lnTo>
                        <a:pt x="205740" y="309880"/>
                      </a:lnTo>
                      <a:lnTo>
                        <a:pt x="213360" y="378460"/>
                      </a:lnTo>
                      <a:lnTo>
                        <a:pt x="213360" y="414020"/>
                      </a:lnTo>
                      <a:lnTo>
                        <a:pt x="203200" y="434340"/>
                      </a:lnTo>
                      <a:lnTo>
                        <a:pt x="185420" y="439420"/>
                      </a:lnTo>
                      <a:lnTo>
                        <a:pt x="109220" y="444500"/>
                      </a:lnTo>
                      <a:lnTo>
                        <a:pt x="71120" y="436880"/>
                      </a:lnTo>
                      <a:lnTo>
                        <a:pt x="33020" y="431800"/>
                      </a:lnTo>
                      <a:lnTo>
                        <a:pt x="2540" y="447040"/>
                      </a:lnTo>
                      <a:lnTo>
                        <a:pt x="0" y="495300"/>
                      </a:lnTo>
                      <a:lnTo>
                        <a:pt x="20320" y="546100"/>
                      </a:lnTo>
                      <a:lnTo>
                        <a:pt x="45720" y="629920"/>
                      </a:lnTo>
                      <a:lnTo>
                        <a:pt x="60960" y="670560"/>
                      </a:lnTo>
                      <a:lnTo>
                        <a:pt x="114300" y="718820"/>
                      </a:lnTo>
                      <a:lnTo>
                        <a:pt x="226060" y="840740"/>
                      </a:lnTo>
                      <a:lnTo>
                        <a:pt x="251460" y="876300"/>
                      </a:lnTo>
                      <a:lnTo>
                        <a:pt x="269240" y="901700"/>
                      </a:lnTo>
                      <a:lnTo>
                        <a:pt x="271780" y="939800"/>
                      </a:lnTo>
                      <a:lnTo>
                        <a:pt x="233680" y="1028700"/>
                      </a:lnTo>
                      <a:lnTo>
                        <a:pt x="208280" y="1097280"/>
                      </a:lnTo>
                      <a:lnTo>
                        <a:pt x="149860" y="1239520"/>
                      </a:lnTo>
                      <a:lnTo>
                        <a:pt x="119380" y="1295400"/>
                      </a:lnTo>
                      <a:lnTo>
                        <a:pt x="104140" y="1371600"/>
                      </a:lnTo>
                      <a:lnTo>
                        <a:pt x="101600" y="1409700"/>
                      </a:lnTo>
                      <a:lnTo>
                        <a:pt x="76200" y="1452880"/>
                      </a:lnTo>
                      <a:lnTo>
                        <a:pt x="76200" y="1490980"/>
                      </a:lnTo>
                      <a:lnTo>
                        <a:pt x="60960" y="1529080"/>
                      </a:lnTo>
                      <a:lnTo>
                        <a:pt x="58420" y="1554480"/>
                      </a:lnTo>
                      <a:lnTo>
                        <a:pt x="53340" y="1579880"/>
                      </a:lnTo>
                      <a:lnTo>
                        <a:pt x="63500" y="1630680"/>
                      </a:lnTo>
                      <a:lnTo>
                        <a:pt x="68580" y="1658620"/>
                      </a:lnTo>
                      <a:lnTo>
                        <a:pt x="91440" y="1668780"/>
                      </a:lnTo>
                      <a:lnTo>
                        <a:pt x="116840" y="1648460"/>
                      </a:lnTo>
                      <a:lnTo>
                        <a:pt x="162560" y="1651000"/>
                      </a:lnTo>
                      <a:lnTo>
                        <a:pt x="213360" y="1653540"/>
                      </a:lnTo>
                      <a:lnTo>
                        <a:pt x="289560" y="1653540"/>
                      </a:lnTo>
                      <a:lnTo>
                        <a:pt x="337820" y="1645920"/>
                      </a:lnTo>
                      <a:lnTo>
                        <a:pt x="388620" y="1648460"/>
                      </a:lnTo>
                      <a:lnTo>
                        <a:pt x="411480" y="1658620"/>
                      </a:lnTo>
                      <a:lnTo>
                        <a:pt x="434340" y="1681480"/>
                      </a:lnTo>
                      <a:lnTo>
                        <a:pt x="439420" y="1719580"/>
                      </a:lnTo>
                      <a:lnTo>
                        <a:pt x="434340" y="1770380"/>
                      </a:lnTo>
                      <a:lnTo>
                        <a:pt x="421640" y="1793240"/>
                      </a:lnTo>
                      <a:lnTo>
                        <a:pt x="403860" y="1818640"/>
                      </a:lnTo>
                      <a:lnTo>
                        <a:pt x="378460" y="1823720"/>
                      </a:lnTo>
                      <a:lnTo>
                        <a:pt x="365760" y="1844040"/>
                      </a:lnTo>
                      <a:lnTo>
                        <a:pt x="378460" y="1884680"/>
                      </a:lnTo>
                      <a:lnTo>
                        <a:pt x="434340" y="1894840"/>
                      </a:lnTo>
                      <a:lnTo>
                        <a:pt x="467360" y="1905000"/>
                      </a:lnTo>
                      <a:lnTo>
                        <a:pt x="515620" y="1899920"/>
                      </a:lnTo>
                      <a:lnTo>
                        <a:pt x="543560" y="1905000"/>
                      </a:lnTo>
                      <a:lnTo>
                        <a:pt x="571500" y="1930400"/>
                      </a:lnTo>
                      <a:lnTo>
                        <a:pt x="607060" y="1930400"/>
                      </a:lnTo>
                      <a:lnTo>
                        <a:pt x="604520" y="1884680"/>
                      </a:lnTo>
                      <a:lnTo>
                        <a:pt x="614680" y="1861820"/>
                      </a:lnTo>
                      <a:lnTo>
                        <a:pt x="637540" y="1828800"/>
                      </a:lnTo>
                      <a:lnTo>
                        <a:pt x="640080" y="1800860"/>
                      </a:lnTo>
                      <a:lnTo>
                        <a:pt x="650240" y="1772920"/>
                      </a:lnTo>
                      <a:lnTo>
                        <a:pt x="675640" y="1750060"/>
                      </a:lnTo>
                      <a:lnTo>
                        <a:pt x="695960" y="1767840"/>
                      </a:lnTo>
                      <a:lnTo>
                        <a:pt x="713740" y="1757680"/>
                      </a:lnTo>
                      <a:lnTo>
                        <a:pt x="728980" y="1783080"/>
                      </a:lnTo>
                      <a:lnTo>
                        <a:pt x="759460" y="1775460"/>
                      </a:lnTo>
                      <a:lnTo>
                        <a:pt x="764540" y="1752600"/>
                      </a:lnTo>
                      <a:lnTo>
                        <a:pt x="810260" y="1701800"/>
                      </a:lnTo>
                      <a:lnTo>
                        <a:pt x="828040" y="1671320"/>
                      </a:lnTo>
                      <a:lnTo>
                        <a:pt x="843280" y="1645920"/>
                      </a:lnTo>
                      <a:lnTo>
                        <a:pt x="876300" y="1643380"/>
                      </a:lnTo>
                      <a:lnTo>
                        <a:pt x="909320" y="1628140"/>
                      </a:lnTo>
                      <a:lnTo>
                        <a:pt x="985520" y="1605280"/>
                      </a:lnTo>
                      <a:lnTo>
                        <a:pt x="1016000" y="1574800"/>
                      </a:lnTo>
                      <a:lnTo>
                        <a:pt x="1038860" y="1569720"/>
                      </a:lnTo>
                      <a:lnTo>
                        <a:pt x="1066800" y="1582420"/>
                      </a:lnTo>
                      <a:lnTo>
                        <a:pt x="1087120" y="1615440"/>
                      </a:lnTo>
                      <a:lnTo>
                        <a:pt x="1115060" y="1643380"/>
                      </a:lnTo>
                      <a:lnTo>
                        <a:pt x="1158240" y="1648460"/>
                      </a:lnTo>
                      <a:lnTo>
                        <a:pt x="1203960" y="1640840"/>
                      </a:lnTo>
                      <a:lnTo>
                        <a:pt x="1236980" y="1645920"/>
                      </a:lnTo>
                      <a:lnTo>
                        <a:pt x="1264920" y="1666240"/>
                      </a:lnTo>
                      <a:lnTo>
                        <a:pt x="1267460" y="1691640"/>
                      </a:lnTo>
                      <a:lnTo>
                        <a:pt x="1267460" y="1739900"/>
                      </a:lnTo>
                      <a:lnTo>
                        <a:pt x="1300480" y="1752600"/>
                      </a:lnTo>
                      <a:lnTo>
                        <a:pt x="1356360" y="1739900"/>
                      </a:lnTo>
                      <a:lnTo>
                        <a:pt x="1384300" y="1742440"/>
                      </a:lnTo>
                      <a:lnTo>
                        <a:pt x="1427480" y="1765300"/>
                      </a:lnTo>
                      <a:lnTo>
                        <a:pt x="1422400" y="1790700"/>
                      </a:lnTo>
                      <a:lnTo>
                        <a:pt x="1435100" y="1823720"/>
                      </a:lnTo>
                      <a:lnTo>
                        <a:pt x="1483360" y="1811020"/>
                      </a:lnTo>
                      <a:lnTo>
                        <a:pt x="1501140" y="1795780"/>
                      </a:lnTo>
                      <a:lnTo>
                        <a:pt x="1546860" y="1788160"/>
                      </a:lnTo>
                      <a:lnTo>
                        <a:pt x="1625600" y="1747520"/>
                      </a:lnTo>
                      <a:lnTo>
                        <a:pt x="1686560" y="1681480"/>
                      </a:lnTo>
                      <a:lnTo>
                        <a:pt x="1727200" y="1612900"/>
                      </a:lnTo>
                      <a:lnTo>
                        <a:pt x="1760220" y="1551940"/>
                      </a:lnTo>
                      <a:lnTo>
                        <a:pt x="1821180" y="1503680"/>
                      </a:lnTo>
                      <a:lnTo>
                        <a:pt x="1869440" y="1450340"/>
                      </a:lnTo>
                      <a:lnTo>
                        <a:pt x="1882140" y="1402080"/>
                      </a:lnTo>
                      <a:lnTo>
                        <a:pt x="1897380" y="1363980"/>
                      </a:lnTo>
                      <a:lnTo>
                        <a:pt x="1892300" y="1300480"/>
                      </a:lnTo>
                      <a:lnTo>
                        <a:pt x="1887220" y="1249680"/>
                      </a:lnTo>
                      <a:lnTo>
                        <a:pt x="1892300" y="1176020"/>
                      </a:lnTo>
                      <a:lnTo>
                        <a:pt x="1887220" y="1084580"/>
                      </a:lnTo>
                      <a:lnTo>
                        <a:pt x="1884680" y="1049020"/>
                      </a:lnTo>
                      <a:lnTo>
                        <a:pt x="1887220" y="1008380"/>
                      </a:lnTo>
                      <a:lnTo>
                        <a:pt x="1902460" y="985520"/>
                      </a:lnTo>
                      <a:lnTo>
                        <a:pt x="1971040" y="952500"/>
                      </a:lnTo>
                      <a:lnTo>
                        <a:pt x="2001520" y="919480"/>
                      </a:lnTo>
                      <a:lnTo>
                        <a:pt x="2014220" y="894080"/>
                      </a:lnTo>
                      <a:lnTo>
                        <a:pt x="2014220" y="894080"/>
                      </a:lnTo>
                      <a:lnTo>
                        <a:pt x="2065020" y="889000"/>
                      </a:lnTo>
                      <a:lnTo>
                        <a:pt x="2136140" y="889000"/>
                      </a:lnTo>
                      <a:lnTo>
                        <a:pt x="2166620" y="899160"/>
                      </a:lnTo>
                      <a:lnTo>
                        <a:pt x="2192020" y="886460"/>
                      </a:lnTo>
                      <a:lnTo>
                        <a:pt x="2202180" y="850900"/>
                      </a:lnTo>
                      <a:lnTo>
                        <a:pt x="2227580" y="787400"/>
                      </a:lnTo>
                      <a:lnTo>
                        <a:pt x="2260600" y="736600"/>
                      </a:lnTo>
                      <a:lnTo>
                        <a:pt x="2265680" y="695960"/>
                      </a:lnTo>
                      <a:lnTo>
                        <a:pt x="2252980" y="635000"/>
                      </a:lnTo>
                      <a:lnTo>
                        <a:pt x="2250440" y="584200"/>
                      </a:lnTo>
                      <a:lnTo>
                        <a:pt x="2242820" y="528320"/>
                      </a:lnTo>
                      <a:lnTo>
                        <a:pt x="2232660" y="492760"/>
                      </a:lnTo>
                      <a:lnTo>
                        <a:pt x="2219960" y="474980"/>
                      </a:lnTo>
                      <a:lnTo>
                        <a:pt x="2227580" y="411480"/>
                      </a:lnTo>
                      <a:lnTo>
                        <a:pt x="2222500" y="368300"/>
                      </a:lnTo>
                      <a:lnTo>
                        <a:pt x="2197100" y="350520"/>
                      </a:lnTo>
                      <a:lnTo>
                        <a:pt x="2166620" y="342900"/>
                      </a:lnTo>
                      <a:lnTo>
                        <a:pt x="2115820" y="322580"/>
                      </a:lnTo>
                      <a:lnTo>
                        <a:pt x="2065020" y="289560"/>
                      </a:lnTo>
                      <a:lnTo>
                        <a:pt x="2016760" y="259080"/>
                      </a:lnTo>
                      <a:lnTo>
                        <a:pt x="1988820" y="215900"/>
                      </a:lnTo>
                      <a:lnTo>
                        <a:pt x="1965960" y="175260"/>
                      </a:lnTo>
                      <a:lnTo>
                        <a:pt x="1935480" y="162560"/>
                      </a:lnTo>
                      <a:lnTo>
                        <a:pt x="1887220" y="187960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8FD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ko-KR" altLang="en-US" sz="1400" b="0" i="0" u="none" strike="noStrike" kern="1200" cap="none" spc="0" normalizeH="0" baseline="0" noProof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맑은 고딕"/>
                    <a:cs typeface="+mn-cs"/>
                  </a:endParaRPr>
                </a:p>
              </p:txBody>
            </p:sp>
            <p:sp>
              <p:nvSpPr>
                <p:cNvPr id="33" name="동작구">
                  <a:extLst>
                    <a:ext uri="{FF2B5EF4-FFF2-40B4-BE49-F238E27FC236}">
                      <a16:creationId xmlns:a16="http://schemas.microsoft.com/office/drawing/2014/main" id="{C457BFC6-294C-5C52-E837-066911BF02B4}"/>
                    </a:ext>
                  </a:extLst>
                </p:cNvPr>
                <p:cNvSpPr/>
                <p:nvPr/>
              </p:nvSpPr>
              <p:spPr>
                <a:xfrm>
                  <a:off x="586740" y="8816340"/>
                  <a:ext cx="2547620" cy="1678940"/>
                </a:xfrm>
                <a:custGeom>
                  <a:avLst/>
                  <a:gdLst>
                    <a:gd name="connsiteX0" fmla="*/ 1513840 w 2547620"/>
                    <a:gd name="connsiteY0" fmla="*/ 152400 h 1678940"/>
                    <a:gd name="connsiteX1" fmla="*/ 1404620 w 2547620"/>
                    <a:gd name="connsiteY1" fmla="*/ 111760 h 1678940"/>
                    <a:gd name="connsiteX2" fmla="*/ 1295400 w 2547620"/>
                    <a:gd name="connsiteY2" fmla="*/ 60960 h 1678940"/>
                    <a:gd name="connsiteX3" fmla="*/ 1259840 w 2547620"/>
                    <a:gd name="connsiteY3" fmla="*/ 27940 h 1678940"/>
                    <a:gd name="connsiteX4" fmla="*/ 1239520 w 2547620"/>
                    <a:gd name="connsiteY4" fmla="*/ 2540 h 1678940"/>
                    <a:gd name="connsiteX5" fmla="*/ 1201420 w 2547620"/>
                    <a:gd name="connsiteY5" fmla="*/ 0 h 1678940"/>
                    <a:gd name="connsiteX6" fmla="*/ 1143000 w 2547620"/>
                    <a:gd name="connsiteY6" fmla="*/ 20320 h 1678940"/>
                    <a:gd name="connsiteX7" fmla="*/ 1074420 w 2547620"/>
                    <a:gd name="connsiteY7" fmla="*/ 38100 h 1678940"/>
                    <a:gd name="connsiteX8" fmla="*/ 990600 w 2547620"/>
                    <a:gd name="connsiteY8" fmla="*/ 50800 h 1678940"/>
                    <a:gd name="connsiteX9" fmla="*/ 899160 w 2547620"/>
                    <a:gd name="connsiteY9" fmla="*/ 58420 h 1678940"/>
                    <a:gd name="connsiteX10" fmla="*/ 792480 w 2547620"/>
                    <a:gd name="connsiteY10" fmla="*/ 66040 h 1678940"/>
                    <a:gd name="connsiteX11" fmla="*/ 726440 w 2547620"/>
                    <a:gd name="connsiteY11" fmla="*/ 73660 h 1678940"/>
                    <a:gd name="connsiteX12" fmla="*/ 698500 w 2547620"/>
                    <a:gd name="connsiteY12" fmla="*/ 91440 h 1678940"/>
                    <a:gd name="connsiteX13" fmla="*/ 698500 w 2547620"/>
                    <a:gd name="connsiteY13" fmla="*/ 137160 h 1678940"/>
                    <a:gd name="connsiteX14" fmla="*/ 693420 w 2547620"/>
                    <a:gd name="connsiteY14" fmla="*/ 182880 h 1678940"/>
                    <a:gd name="connsiteX15" fmla="*/ 657860 w 2547620"/>
                    <a:gd name="connsiteY15" fmla="*/ 228600 h 1678940"/>
                    <a:gd name="connsiteX16" fmla="*/ 640080 w 2547620"/>
                    <a:gd name="connsiteY16" fmla="*/ 281940 h 1678940"/>
                    <a:gd name="connsiteX17" fmla="*/ 612140 w 2547620"/>
                    <a:gd name="connsiteY17" fmla="*/ 350520 h 1678940"/>
                    <a:gd name="connsiteX18" fmla="*/ 571500 w 2547620"/>
                    <a:gd name="connsiteY18" fmla="*/ 421640 h 1678940"/>
                    <a:gd name="connsiteX19" fmla="*/ 546100 w 2547620"/>
                    <a:gd name="connsiteY19" fmla="*/ 457200 h 1678940"/>
                    <a:gd name="connsiteX20" fmla="*/ 543560 w 2547620"/>
                    <a:gd name="connsiteY20" fmla="*/ 523240 h 1678940"/>
                    <a:gd name="connsiteX21" fmla="*/ 520700 w 2547620"/>
                    <a:gd name="connsiteY21" fmla="*/ 609600 h 1678940"/>
                    <a:gd name="connsiteX22" fmla="*/ 520700 w 2547620"/>
                    <a:gd name="connsiteY22" fmla="*/ 665480 h 1678940"/>
                    <a:gd name="connsiteX23" fmla="*/ 543560 w 2547620"/>
                    <a:gd name="connsiteY23" fmla="*/ 726440 h 1678940"/>
                    <a:gd name="connsiteX24" fmla="*/ 551180 w 2547620"/>
                    <a:gd name="connsiteY24" fmla="*/ 787400 h 1678940"/>
                    <a:gd name="connsiteX25" fmla="*/ 535940 w 2547620"/>
                    <a:gd name="connsiteY25" fmla="*/ 828040 h 1678940"/>
                    <a:gd name="connsiteX26" fmla="*/ 472440 w 2547620"/>
                    <a:gd name="connsiteY26" fmla="*/ 871220 h 1678940"/>
                    <a:gd name="connsiteX27" fmla="*/ 419100 w 2547620"/>
                    <a:gd name="connsiteY27" fmla="*/ 883920 h 1678940"/>
                    <a:gd name="connsiteX28" fmla="*/ 337820 w 2547620"/>
                    <a:gd name="connsiteY28" fmla="*/ 876300 h 1678940"/>
                    <a:gd name="connsiteX29" fmla="*/ 279400 w 2547620"/>
                    <a:gd name="connsiteY29" fmla="*/ 886460 h 1678940"/>
                    <a:gd name="connsiteX30" fmla="*/ 215900 w 2547620"/>
                    <a:gd name="connsiteY30" fmla="*/ 927100 h 1678940"/>
                    <a:gd name="connsiteX31" fmla="*/ 170180 w 2547620"/>
                    <a:gd name="connsiteY31" fmla="*/ 993140 h 1678940"/>
                    <a:gd name="connsiteX32" fmla="*/ 116840 w 2547620"/>
                    <a:gd name="connsiteY32" fmla="*/ 1102360 h 1678940"/>
                    <a:gd name="connsiteX33" fmla="*/ 81280 w 2547620"/>
                    <a:gd name="connsiteY33" fmla="*/ 1178560 h 1678940"/>
                    <a:gd name="connsiteX34" fmla="*/ 17780 w 2547620"/>
                    <a:gd name="connsiteY34" fmla="*/ 1247140 h 1678940"/>
                    <a:gd name="connsiteX35" fmla="*/ 0 w 2547620"/>
                    <a:gd name="connsiteY35" fmla="*/ 1285240 h 1678940"/>
                    <a:gd name="connsiteX36" fmla="*/ 33020 w 2547620"/>
                    <a:gd name="connsiteY36" fmla="*/ 1303020 h 1678940"/>
                    <a:gd name="connsiteX37" fmla="*/ 86360 w 2547620"/>
                    <a:gd name="connsiteY37" fmla="*/ 1249680 h 1678940"/>
                    <a:gd name="connsiteX38" fmla="*/ 175260 w 2547620"/>
                    <a:gd name="connsiteY38" fmla="*/ 1193800 h 1678940"/>
                    <a:gd name="connsiteX39" fmla="*/ 264160 w 2547620"/>
                    <a:gd name="connsiteY39" fmla="*/ 1143000 h 1678940"/>
                    <a:gd name="connsiteX40" fmla="*/ 317500 w 2547620"/>
                    <a:gd name="connsiteY40" fmla="*/ 1112520 h 1678940"/>
                    <a:gd name="connsiteX41" fmla="*/ 401320 w 2547620"/>
                    <a:gd name="connsiteY41" fmla="*/ 1094740 h 1678940"/>
                    <a:gd name="connsiteX42" fmla="*/ 485140 w 2547620"/>
                    <a:gd name="connsiteY42" fmla="*/ 1104900 h 1678940"/>
                    <a:gd name="connsiteX43" fmla="*/ 556260 w 2547620"/>
                    <a:gd name="connsiteY43" fmla="*/ 1104900 h 1678940"/>
                    <a:gd name="connsiteX44" fmla="*/ 579120 w 2547620"/>
                    <a:gd name="connsiteY44" fmla="*/ 1076960 h 1678940"/>
                    <a:gd name="connsiteX45" fmla="*/ 574040 w 2547620"/>
                    <a:gd name="connsiteY45" fmla="*/ 1036320 h 1678940"/>
                    <a:gd name="connsiteX46" fmla="*/ 599440 w 2547620"/>
                    <a:gd name="connsiteY46" fmla="*/ 995680 h 1678940"/>
                    <a:gd name="connsiteX47" fmla="*/ 660400 w 2547620"/>
                    <a:gd name="connsiteY47" fmla="*/ 975360 h 1678940"/>
                    <a:gd name="connsiteX48" fmla="*/ 678180 w 2547620"/>
                    <a:gd name="connsiteY48" fmla="*/ 939800 h 1678940"/>
                    <a:gd name="connsiteX49" fmla="*/ 695960 w 2547620"/>
                    <a:gd name="connsiteY49" fmla="*/ 899160 h 1678940"/>
                    <a:gd name="connsiteX50" fmla="*/ 744220 w 2547620"/>
                    <a:gd name="connsiteY50" fmla="*/ 891540 h 1678940"/>
                    <a:gd name="connsiteX51" fmla="*/ 779780 w 2547620"/>
                    <a:gd name="connsiteY51" fmla="*/ 919480 h 1678940"/>
                    <a:gd name="connsiteX52" fmla="*/ 833120 w 2547620"/>
                    <a:gd name="connsiteY52" fmla="*/ 949960 h 1678940"/>
                    <a:gd name="connsiteX53" fmla="*/ 853440 w 2547620"/>
                    <a:gd name="connsiteY53" fmla="*/ 982980 h 1678940"/>
                    <a:gd name="connsiteX54" fmla="*/ 876300 w 2547620"/>
                    <a:gd name="connsiteY54" fmla="*/ 985520 h 1678940"/>
                    <a:gd name="connsiteX55" fmla="*/ 916940 w 2547620"/>
                    <a:gd name="connsiteY55" fmla="*/ 985520 h 1678940"/>
                    <a:gd name="connsiteX56" fmla="*/ 977900 w 2547620"/>
                    <a:gd name="connsiteY56" fmla="*/ 982980 h 1678940"/>
                    <a:gd name="connsiteX57" fmla="*/ 1043940 w 2547620"/>
                    <a:gd name="connsiteY57" fmla="*/ 1016000 h 1678940"/>
                    <a:gd name="connsiteX58" fmla="*/ 1089660 w 2547620"/>
                    <a:gd name="connsiteY58" fmla="*/ 1049020 h 1678940"/>
                    <a:gd name="connsiteX59" fmla="*/ 1122680 w 2547620"/>
                    <a:gd name="connsiteY59" fmla="*/ 1026160 h 1678940"/>
                    <a:gd name="connsiteX60" fmla="*/ 1125220 w 2547620"/>
                    <a:gd name="connsiteY60" fmla="*/ 1000760 h 1678940"/>
                    <a:gd name="connsiteX61" fmla="*/ 1206500 w 2547620"/>
                    <a:gd name="connsiteY61" fmla="*/ 990600 h 1678940"/>
                    <a:gd name="connsiteX62" fmla="*/ 1285240 w 2547620"/>
                    <a:gd name="connsiteY62" fmla="*/ 1005840 h 1678940"/>
                    <a:gd name="connsiteX63" fmla="*/ 1333500 w 2547620"/>
                    <a:gd name="connsiteY63" fmla="*/ 1005840 h 1678940"/>
                    <a:gd name="connsiteX64" fmla="*/ 1361440 w 2547620"/>
                    <a:gd name="connsiteY64" fmla="*/ 970280 h 1678940"/>
                    <a:gd name="connsiteX65" fmla="*/ 1389380 w 2547620"/>
                    <a:gd name="connsiteY65" fmla="*/ 955040 h 1678940"/>
                    <a:gd name="connsiteX66" fmla="*/ 1414780 w 2547620"/>
                    <a:gd name="connsiteY66" fmla="*/ 937260 h 1678940"/>
                    <a:gd name="connsiteX67" fmla="*/ 1447800 w 2547620"/>
                    <a:gd name="connsiteY67" fmla="*/ 942340 h 1678940"/>
                    <a:gd name="connsiteX68" fmla="*/ 1465580 w 2547620"/>
                    <a:gd name="connsiteY68" fmla="*/ 980440 h 1678940"/>
                    <a:gd name="connsiteX69" fmla="*/ 1488440 w 2547620"/>
                    <a:gd name="connsiteY69" fmla="*/ 1016000 h 1678940"/>
                    <a:gd name="connsiteX70" fmla="*/ 1534160 w 2547620"/>
                    <a:gd name="connsiteY70" fmla="*/ 1043940 h 1678940"/>
                    <a:gd name="connsiteX71" fmla="*/ 1600200 w 2547620"/>
                    <a:gd name="connsiteY71" fmla="*/ 1054100 h 1678940"/>
                    <a:gd name="connsiteX72" fmla="*/ 1648460 w 2547620"/>
                    <a:gd name="connsiteY72" fmla="*/ 1043940 h 1678940"/>
                    <a:gd name="connsiteX73" fmla="*/ 1663700 w 2547620"/>
                    <a:gd name="connsiteY73" fmla="*/ 1016000 h 1678940"/>
                    <a:gd name="connsiteX74" fmla="*/ 1691640 w 2547620"/>
                    <a:gd name="connsiteY74" fmla="*/ 985520 h 1678940"/>
                    <a:gd name="connsiteX75" fmla="*/ 1719580 w 2547620"/>
                    <a:gd name="connsiteY75" fmla="*/ 955040 h 1678940"/>
                    <a:gd name="connsiteX76" fmla="*/ 1770380 w 2547620"/>
                    <a:gd name="connsiteY76" fmla="*/ 955040 h 1678940"/>
                    <a:gd name="connsiteX77" fmla="*/ 1823720 w 2547620"/>
                    <a:gd name="connsiteY77" fmla="*/ 990600 h 1678940"/>
                    <a:gd name="connsiteX78" fmla="*/ 1846580 w 2547620"/>
                    <a:gd name="connsiteY78" fmla="*/ 1031240 h 1678940"/>
                    <a:gd name="connsiteX79" fmla="*/ 1849120 w 2547620"/>
                    <a:gd name="connsiteY79" fmla="*/ 1082040 h 1678940"/>
                    <a:gd name="connsiteX80" fmla="*/ 1833880 w 2547620"/>
                    <a:gd name="connsiteY80" fmla="*/ 1148080 h 1678940"/>
                    <a:gd name="connsiteX81" fmla="*/ 1864360 w 2547620"/>
                    <a:gd name="connsiteY81" fmla="*/ 1234440 h 1678940"/>
                    <a:gd name="connsiteX82" fmla="*/ 1894840 w 2547620"/>
                    <a:gd name="connsiteY82" fmla="*/ 1272540 h 1678940"/>
                    <a:gd name="connsiteX83" fmla="*/ 1922780 w 2547620"/>
                    <a:gd name="connsiteY83" fmla="*/ 1305560 h 1678940"/>
                    <a:gd name="connsiteX84" fmla="*/ 1915160 w 2547620"/>
                    <a:gd name="connsiteY84" fmla="*/ 1376680 h 1678940"/>
                    <a:gd name="connsiteX85" fmla="*/ 1912620 w 2547620"/>
                    <a:gd name="connsiteY85" fmla="*/ 1427480 h 1678940"/>
                    <a:gd name="connsiteX86" fmla="*/ 1932940 w 2547620"/>
                    <a:gd name="connsiteY86" fmla="*/ 1493520 h 1678940"/>
                    <a:gd name="connsiteX87" fmla="*/ 2044700 w 2547620"/>
                    <a:gd name="connsiteY87" fmla="*/ 1638300 h 1678940"/>
                    <a:gd name="connsiteX88" fmla="*/ 2082800 w 2547620"/>
                    <a:gd name="connsiteY88" fmla="*/ 1671320 h 1678940"/>
                    <a:gd name="connsiteX89" fmla="*/ 2143760 w 2547620"/>
                    <a:gd name="connsiteY89" fmla="*/ 1673860 h 1678940"/>
                    <a:gd name="connsiteX90" fmla="*/ 2242820 w 2547620"/>
                    <a:gd name="connsiteY90" fmla="*/ 1678940 h 1678940"/>
                    <a:gd name="connsiteX91" fmla="*/ 2326640 w 2547620"/>
                    <a:gd name="connsiteY91" fmla="*/ 1656080 h 1678940"/>
                    <a:gd name="connsiteX92" fmla="*/ 2379980 w 2547620"/>
                    <a:gd name="connsiteY92" fmla="*/ 1663700 h 1678940"/>
                    <a:gd name="connsiteX93" fmla="*/ 2410460 w 2547620"/>
                    <a:gd name="connsiteY93" fmla="*/ 1651000 h 1678940"/>
                    <a:gd name="connsiteX94" fmla="*/ 2400300 w 2547620"/>
                    <a:gd name="connsiteY94" fmla="*/ 1600200 h 1678940"/>
                    <a:gd name="connsiteX95" fmla="*/ 2397760 w 2547620"/>
                    <a:gd name="connsiteY95" fmla="*/ 1536700 h 1678940"/>
                    <a:gd name="connsiteX96" fmla="*/ 2418080 w 2547620"/>
                    <a:gd name="connsiteY96" fmla="*/ 1465580 h 1678940"/>
                    <a:gd name="connsiteX97" fmla="*/ 2425700 w 2547620"/>
                    <a:gd name="connsiteY97" fmla="*/ 1407160 h 1678940"/>
                    <a:gd name="connsiteX98" fmla="*/ 2433320 w 2547620"/>
                    <a:gd name="connsiteY98" fmla="*/ 1277620 h 1678940"/>
                    <a:gd name="connsiteX99" fmla="*/ 2428240 w 2547620"/>
                    <a:gd name="connsiteY99" fmla="*/ 1193800 h 1678940"/>
                    <a:gd name="connsiteX100" fmla="*/ 2440940 w 2547620"/>
                    <a:gd name="connsiteY100" fmla="*/ 1112520 h 1678940"/>
                    <a:gd name="connsiteX101" fmla="*/ 2443480 w 2547620"/>
                    <a:gd name="connsiteY101" fmla="*/ 993140 h 1678940"/>
                    <a:gd name="connsiteX102" fmla="*/ 2446020 w 2547620"/>
                    <a:gd name="connsiteY102" fmla="*/ 922020 h 1678940"/>
                    <a:gd name="connsiteX103" fmla="*/ 2456180 w 2547620"/>
                    <a:gd name="connsiteY103" fmla="*/ 878840 h 1678940"/>
                    <a:gd name="connsiteX104" fmla="*/ 2506980 w 2547620"/>
                    <a:gd name="connsiteY104" fmla="*/ 848360 h 1678940"/>
                    <a:gd name="connsiteX105" fmla="*/ 2547620 w 2547620"/>
                    <a:gd name="connsiteY105" fmla="*/ 822960 h 1678940"/>
                    <a:gd name="connsiteX106" fmla="*/ 2542540 w 2547620"/>
                    <a:gd name="connsiteY106" fmla="*/ 792480 h 1678940"/>
                    <a:gd name="connsiteX107" fmla="*/ 2504440 w 2547620"/>
                    <a:gd name="connsiteY107" fmla="*/ 762000 h 1678940"/>
                    <a:gd name="connsiteX108" fmla="*/ 2463800 w 2547620"/>
                    <a:gd name="connsiteY108" fmla="*/ 701040 h 1678940"/>
                    <a:gd name="connsiteX109" fmla="*/ 2423160 w 2547620"/>
                    <a:gd name="connsiteY109" fmla="*/ 645160 h 1678940"/>
                    <a:gd name="connsiteX110" fmla="*/ 2379980 w 2547620"/>
                    <a:gd name="connsiteY110" fmla="*/ 579120 h 1678940"/>
                    <a:gd name="connsiteX111" fmla="*/ 2369820 w 2547620"/>
                    <a:gd name="connsiteY111" fmla="*/ 535940 h 1678940"/>
                    <a:gd name="connsiteX112" fmla="*/ 2369820 w 2547620"/>
                    <a:gd name="connsiteY112" fmla="*/ 490220 h 1678940"/>
                    <a:gd name="connsiteX113" fmla="*/ 2339340 w 2547620"/>
                    <a:gd name="connsiteY113" fmla="*/ 464820 h 1678940"/>
                    <a:gd name="connsiteX114" fmla="*/ 2273300 w 2547620"/>
                    <a:gd name="connsiteY114" fmla="*/ 449580 h 1678940"/>
                    <a:gd name="connsiteX115" fmla="*/ 2199640 w 2547620"/>
                    <a:gd name="connsiteY115" fmla="*/ 441960 h 1678940"/>
                    <a:gd name="connsiteX116" fmla="*/ 2098040 w 2547620"/>
                    <a:gd name="connsiteY116" fmla="*/ 452120 h 1678940"/>
                    <a:gd name="connsiteX117" fmla="*/ 2054860 w 2547620"/>
                    <a:gd name="connsiteY117" fmla="*/ 431800 h 1678940"/>
                    <a:gd name="connsiteX118" fmla="*/ 1991360 w 2547620"/>
                    <a:gd name="connsiteY118" fmla="*/ 403860 h 1678940"/>
                    <a:gd name="connsiteX119" fmla="*/ 1907540 w 2547620"/>
                    <a:gd name="connsiteY119" fmla="*/ 347980 h 1678940"/>
                    <a:gd name="connsiteX120" fmla="*/ 1800860 w 2547620"/>
                    <a:gd name="connsiteY120" fmla="*/ 297180 h 1678940"/>
                    <a:gd name="connsiteX121" fmla="*/ 1724660 w 2547620"/>
                    <a:gd name="connsiteY121" fmla="*/ 264160 h 1678940"/>
                    <a:gd name="connsiteX122" fmla="*/ 1633220 w 2547620"/>
                    <a:gd name="connsiteY122" fmla="*/ 233680 h 1678940"/>
                    <a:gd name="connsiteX123" fmla="*/ 1567180 w 2547620"/>
                    <a:gd name="connsiteY123" fmla="*/ 177800 h 1678940"/>
                    <a:gd name="connsiteX124" fmla="*/ 1513840 w 2547620"/>
                    <a:gd name="connsiteY124" fmla="*/ 152400 h 16789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</a:cxnLst>
                  <a:rect l="l" t="t" r="r" b="b"/>
                  <a:pathLst>
                    <a:path w="2547620" h="1678940">
                      <a:moveTo>
                        <a:pt x="1513840" y="152400"/>
                      </a:moveTo>
                      <a:lnTo>
                        <a:pt x="1404620" y="111760"/>
                      </a:lnTo>
                      <a:lnTo>
                        <a:pt x="1295400" y="60960"/>
                      </a:lnTo>
                      <a:lnTo>
                        <a:pt x="1259840" y="27940"/>
                      </a:lnTo>
                      <a:lnTo>
                        <a:pt x="1239520" y="2540"/>
                      </a:lnTo>
                      <a:lnTo>
                        <a:pt x="1201420" y="0"/>
                      </a:lnTo>
                      <a:lnTo>
                        <a:pt x="1143000" y="20320"/>
                      </a:lnTo>
                      <a:lnTo>
                        <a:pt x="1074420" y="38100"/>
                      </a:lnTo>
                      <a:lnTo>
                        <a:pt x="990600" y="50800"/>
                      </a:lnTo>
                      <a:lnTo>
                        <a:pt x="899160" y="58420"/>
                      </a:lnTo>
                      <a:lnTo>
                        <a:pt x="792480" y="66040"/>
                      </a:lnTo>
                      <a:lnTo>
                        <a:pt x="726440" y="73660"/>
                      </a:lnTo>
                      <a:lnTo>
                        <a:pt x="698500" y="91440"/>
                      </a:lnTo>
                      <a:lnTo>
                        <a:pt x="698500" y="137160"/>
                      </a:lnTo>
                      <a:lnTo>
                        <a:pt x="693420" y="182880"/>
                      </a:lnTo>
                      <a:lnTo>
                        <a:pt x="657860" y="228600"/>
                      </a:lnTo>
                      <a:lnTo>
                        <a:pt x="640080" y="281940"/>
                      </a:lnTo>
                      <a:lnTo>
                        <a:pt x="612140" y="350520"/>
                      </a:lnTo>
                      <a:lnTo>
                        <a:pt x="571500" y="421640"/>
                      </a:lnTo>
                      <a:lnTo>
                        <a:pt x="546100" y="457200"/>
                      </a:lnTo>
                      <a:cubicBezTo>
                        <a:pt x="545253" y="479213"/>
                        <a:pt x="544407" y="501227"/>
                        <a:pt x="543560" y="523240"/>
                      </a:cubicBezTo>
                      <a:lnTo>
                        <a:pt x="520700" y="609600"/>
                      </a:lnTo>
                      <a:lnTo>
                        <a:pt x="520700" y="665480"/>
                      </a:lnTo>
                      <a:lnTo>
                        <a:pt x="543560" y="726440"/>
                      </a:lnTo>
                      <a:lnTo>
                        <a:pt x="551180" y="787400"/>
                      </a:lnTo>
                      <a:lnTo>
                        <a:pt x="535940" y="828040"/>
                      </a:lnTo>
                      <a:lnTo>
                        <a:pt x="472440" y="871220"/>
                      </a:lnTo>
                      <a:lnTo>
                        <a:pt x="419100" y="883920"/>
                      </a:lnTo>
                      <a:lnTo>
                        <a:pt x="337820" y="876300"/>
                      </a:lnTo>
                      <a:lnTo>
                        <a:pt x="279400" y="886460"/>
                      </a:lnTo>
                      <a:lnTo>
                        <a:pt x="215900" y="927100"/>
                      </a:lnTo>
                      <a:lnTo>
                        <a:pt x="170180" y="993140"/>
                      </a:lnTo>
                      <a:lnTo>
                        <a:pt x="116840" y="1102360"/>
                      </a:lnTo>
                      <a:lnTo>
                        <a:pt x="81280" y="1178560"/>
                      </a:lnTo>
                      <a:lnTo>
                        <a:pt x="17780" y="1247140"/>
                      </a:lnTo>
                      <a:lnTo>
                        <a:pt x="0" y="1285240"/>
                      </a:lnTo>
                      <a:lnTo>
                        <a:pt x="33020" y="1303020"/>
                      </a:lnTo>
                      <a:lnTo>
                        <a:pt x="86360" y="1249680"/>
                      </a:lnTo>
                      <a:lnTo>
                        <a:pt x="175260" y="1193800"/>
                      </a:lnTo>
                      <a:lnTo>
                        <a:pt x="264160" y="1143000"/>
                      </a:lnTo>
                      <a:lnTo>
                        <a:pt x="317500" y="1112520"/>
                      </a:lnTo>
                      <a:lnTo>
                        <a:pt x="401320" y="1094740"/>
                      </a:lnTo>
                      <a:lnTo>
                        <a:pt x="485140" y="1104900"/>
                      </a:lnTo>
                      <a:lnTo>
                        <a:pt x="556260" y="1104900"/>
                      </a:lnTo>
                      <a:lnTo>
                        <a:pt x="579120" y="1076960"/>
                      </a:lnTo>
                      <a:lnTo>
                        <a:pt x="574040" y="1036320"/>
                      </a:lnTo>
                      <a:lnTo>
                        <a:pt x="599440" y="995680"/>
                      </a:lnTo>
                      <a:lnTo>
                        <a:pt x="660400" y="975360"/>
                      </a:lnTo>
                      <a:lnTo>
                        <a:pt x="678180" y="939800"/>
                      </a:lnTo>
                      <a:lnTo>
                        <a:pt x="695960" y="899160"/>
                      </a:lnTo>
                      <a:lnTo>
                        <a:pt x="744220" y="891540"/>
                      </a:lnTo>
                      <a:lnTo>
                        <a:pt x="779780" y="919480"/>
                      </a:lnTo>
                      <a:lnTo>
                        <a:pt x="833120" y="949960"/>
                      </a:lnTo>
                      <a:lnTo>
                        <a:pt x="853440" y="982980"/>
                      </a:lnTo>
                      <a:lnTo>
                        <a:pt x="876300" y="985520"/>
                      </a:lnTo>
                      <a:lnTo>
                        <a:pt x="916940" y="985520"/>
                      </a:lnTo>
                      <a:lnTo>
                        <a:pt x="977900" y="982980"/>
                      </a:lnTo>
                      <a:lnTo>
                        <a:pt x="1043940" y="1016000"/>
                      </a:lnTo>
                      <a:lnTo>
                        <a:pt x="1089660" y="1049020"/>
                      </a:lnTo>
                      <a:lnTo>
                        <a:pt x="1122680" y="1026160"/>
                      </a:lnTo>
                      <a:lnTo>
                        <a:pt x="1125220" y="1000760"/>
                      </a:lnTo>
                      <a:lnTo>
                        <a:pt x="1206500" y="990600"/>
                      </a:lnTo>
                      <a:lnTo>
                        <a:pt x="1285240" y="1005840"/>
                      </a:lnTo>
                      <a:lnTo>
                        <a:pt x="1333500" y="1005840"/>
                      </a:lnTo>
                      <a:lnTo>
                        <a:pt x="1361440" y="970280"/>
                      </a:lnTo>
                      <a:lnTo>
                        <a:pt x="1389380" y="955040"/>
                      </a:lnTo>
                      <a:lnTo>
                        <a:pt x="1414780" y="937260"/>
                      </a:lnTo>
                      <a:lnTo>
                        <a:pt x="1447800" y="942340"/>
                      </a:lnTo>
                      <a:lnTo>
                        <a:pt x="1465580" y="980440"/>
                      </a:lnTo>
                      <a:lnTo>
                        <a:pt x="1488440" y="1016000"/>
                      </a:lnTo>
                      <a:lnTo>
                        <a:pt x="1534160" y="1043940"/>
                      </a:lnTo>
                      <a:lnTo>
                        <a:pt x="1600200" y="1054100"/>
                      </a:lnTo>
                      <a:lnTo>
                        <a:pt x="1648460" y="1043940"/>
                      </a:lnTo>
                      <a:lnTo>
                        <a:pt x="1663700" y="1016000"/>
                      </a:lnTo>
                      <a:lnTo>
                        <a:pt x="1691640" y="985520"/>
                      </a:lnTo>
                      <a:lnTo>
                        <a:pt x="1719580" y="955040"/>
                      </a:lnTo>
                      <a:lnTo>
                        <a:pt x="1770380" y="955040"/>
                      </a:lnTo>
                      <a:lnTo>
                        <a:pt x="1823720" y="990600"/>
                      </a:lnTo>
                      <a:lnTo>
                        <a:pt x="1846580" y="1031240"/>
                      </a:lnTo>
                      <a:lnTo>
                        <a:pt x="1849120" y="1082040"/>
                      </a:lnTo>
                      <a:lnTo>
                        <a:pt x="1833880" y="1148080"/>
                      </a:lnTo>
                      <a:lnTo>
                        <a:pt x="1864360" y="1234440"/>
                      </a:lnTo>
                      <a:lnTo>
                        <a:pt x="1894840" y="1272540"/>
                      </a:lnTo>
                      <a:lnTo>
                        <a:pt x="1922780" y="1305560"/>
                      </a:lnTo>
                      <a:lnTo>
                        <a:pt x="1915160" y="1376680"/>
                      </a:lnTo>
                      <a:lnTo>
                        <a:pt x="1912620" y="1427480"/>
                      </a:lnTo>
                      <a:lnTo>
                        <a:pt x="1932940" y="1493520"/>
                      </a:lnTo>
                      <a:lnTo>
                        <a:pt x="2044700" y="1638300"/>
                      </a:lnTo>
                      <a:lnTo>
                        <a:pt x="2082800" y="1671320"/>
                      </a:lnTo>
                      <a:lnTo>
                        <a:pt x="2143760" y="1673860"/>
                      </a:lnTo>
                      <a:lnTo>
                        <a:pt x="2242820" y="1678940"/>
                      </a:lnTo>
                      <a:lnTo>
                        <a:pt x="2326640" y="1656080"/>
                      </a:lnTo>
                      <a:lnTo>
                        <a:pt x="2379980" y="1663700"/>
                      </a:lnTo>
                      <a:lnTo>
                        <a:pt x="2410460" y="1651000"/>
                      </a:lnTo>
                      <a:lnTo>
                        <a:pt x="2400300" y="1600200"/>
                      </a:lnTo>
                      <a:lnTo>
                        <a:pt x="2397760" y="1536700"/>
                      </a:lnTo>
                      <a:lnTo>
                        <a:pt x="2418080" y="1465580"/>
                      </a:lnTo>
                      <a:lnTo>
                        <a:pt x="2425700" y="1407160"/>
                      </a:lnTo>
                      <a:lnTo>
                        <a:pt x="2433320" y="1277620"/>
                      </a:lnTo>
                      <a:lnTo>
                        <a:pt x="2428240" y="1193800"/>
                      </a:lnTo>
                      <a:lnTo>
                        <a:pt x="2440940" y="1112520"/>
                      </a:lnTo>
                      <a:cubicBezTo>
                        <a:pt x="2441787" y="1072727"/>
                        <a:pt x="2442633" y="1032933"/>
                        <a:pt x="2443480" y="993140"/>
                      </a:cubicBezTo>
                      <a:cubicBezTo>
                        <a:pt x="2444327" y="969433"/>
                        <a:pt x="2445173" y="945727"/>
                        <a:pt x="2446020" y="922020"/>
                      </a:cubicBezTo>
                      <a:lnTo>
                        <a:pt x="2456180" y="878840"/>
                      </a:lnTo>
                      <a:lnTo>
                        <a:pt x="2506980" y="848360"/>
                      </a:lnTo>
                      <a:lnTo>
                        <a:pt x="2547620" y="822960"/>
                      </a:lnTo>
                      <a:lnTo>
                        <a:pt x="2542540" y="792480"/>
                      </a:lnTo>
                      <a:lnTo>
                        <a:pt x="2504440" y="762000"/>
                      </a:lnTo>
                      <a:lnTo>
                        <a:pt x="2463800" y="701040"/>
                      </a:lnTo>
                      <a:lnTo>
                        <a:pt x="2423160" y="645160"/>
                      </a:lnTo>
                      <a:lnTo>
                        <a:pt x="2379980" y="579120"/>
                      </a:lnTo>
                      <a:lnTo>
                        <a:pt x="2369820" y="535940"/>
                      </a:lnTo>
                      <a:lnTo>
                        <a:pt x="2369820" y="490220"/>
                      </a:lnTo>
                      <a:lnTo>
                        <a:pt x="2339340" y="464820"/>
                      </a:lnTo>
                      <a:lnTo>
                        <a:pt x="2273300" y="449580"/>
                      </a:lnTo>
                      <a:lnTo>
                        <a:pt x="2199640" y="441960"/>
                      </a:lnTo>
                      <a:lnTo>
                        <a:pt x="2098040" y="452120"/>
                      </a:lnTo>
                      <a:lnTo>
                        <a:pt x="2054860" y="431800"/>
                      </a:lnTo>
                      <a:lnTo>
                        <a:pt x="1991360" y="403860"/>
                      </a:lnTo>
                      <a:lnTo>
                        <a:pt x="1907540" y="347980"/>
                      </a:lnTo>
                      <a:lnTo>
                        <a:pt x="1800860" y="297180"/>
                      </a:lnTo>
                      <a:lnTo>
                        <a:pt x="1724660" y="264160"/>
                      </a:lnTo>
                      <a:lnTo>
                        <a:pt x="1633220" y="233680"/>
                      </a:lnTo>
                      <a:lnTo>
                        <a:pt x="1567180" y="177800"/>
                      </a:lnTo>
                      <a:lnTo>
                        <a:pt x="1513840" y="152400"/>
                      </a:lnTo>
                      <a:close/>
                    </a:path>
                  </a:pathLst>
                </a:custGeom>
                <a:solidFill>
                  <a:schemeClr val="accent6">
                    <a:lumMod val="20000"/>
                    <a:lumOff val="80000"/>
                  </a:schemeClr>
                </a:solidFill>
                <a:ln w="19050">
                  <a:solidFill>
                    <a:srgbClr val="AB000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ko-KR" altLang="en-US" sz="1400" b="0" i="0" u="none" strike="noStrike" kern="1200" cap="none" spc="0" normalizeH="0" baseline="0" noProof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맑은 고딕"/>
                    <a:cs typeface="+mn-cs"/>
                  </a:endParaRPr>
                </a:p>
              </p:txBody>
            </p:sp>
            <p:sp>
              <p:nvSpPr>
                <p:cNvPr id="34" name="금천구">
                  <a:extLst>
                    <a:ext uri="{FF2B5EF4-FFF2-40B4-BE49-F238E27FC236}">
                      <a16:creationId xmlns:a16="http://schemas.microsoft.com/office/drawing/2014/main" id="{B1DB1E82-DEB5-E603-B1DC-708F0F7F43EB}"/>
                    </a:ext>
                  </a:extLst>
                </p:cNvPr>
                <p:cNvSpPr/>
                <p:nvPr/>
              </p:nvSpPr>
              <p:spPr>
                <a:xfrm>
                  <a:off x="-499110" y="10031730"/>
                  <a:ext cx="1821180" cy="2228850"/>
                </a:xfrm>
                <a:custGeom>
                  <a:avLst/>
                  <a:gdLst>
                    <a:gd name="connsiteX0" fmla="*/ 582930 w 1821180"/>
                    <a:gd name="connsiteY0" fmla="*/ 422910 h 2228850"/>
                    <a:gd name="connsiteX1" fmla="*/ 449580 w 1821180"/>
                    <a:gd name="connsiteY1" fmla="*/ 297180 h 2228850"/>
                    <a:gd name="connsiteX2" fmla="*/ 419100 w 1821180"/>
                    <a:gd name="connsiteY2" fmla="*/ 255270 h 2228850"/>
                    <a:gd name="connsiteX3" fmla="*/ 400050 w 1821180"/>
                    <a:gd name="connsiteY3" fmla="*/ 213360 h 2228850"/>
                    <a:gd name="connsiteX4" fmla="*/ 400050 w 1821180"/>
                    <a:gd name="connsiteY4" fmla="*/ 167640 h 2228850"/>
                    <a:gd name="connsiteX5" fmla="*/ 400050 w 1821180"/>
                    <a:gd name="connsiteY5" fmla="*/ 125730 h 2228850"/>
                    <a:gd name="connsiteX6" fmla="*/ 400050 w 1821180"/>
                    <a:gd name="connsiteY6" fmla="*/ 125730 h 2228850"/>
                    <a:gd name="connsiteX7" fmla="*/ 342900 w 1821180"/>
                    <a:gd name="connsiteY7" fmla="*/ 91440 h 2228850"/>
                    <a:gd name="connsiteX8" fmla="*/ 293370 w 1821180"/>
                    <a:gd name="connsiteY8" fmla="*/ 60960 h 2228850"/>
                    <a:gd name="connsiteX9" fmla="*/ 270510 w 1821180"/>
                    <a:gd name="connsiteY9" fmla="*/ 22860 h 2228850"/>
                    <a:gd name="connsiteX10" fmla="*/ 240030 w 1821180"/>
                    <a:gd name="connsiteY10" fmla="*/ 22860 h 2228850"/>
                    <a:gd name="connsiteX11" fmla="*/ 167640 w 1821180"/>
                    <a:gd name="connsiteY11" fmla="*/ 19050 h 2228850"/>
                    <a:gd name="connsiteX12" fmla="*/ 118110 w 1821180"/>
                    <a:gd name="connsiteY12" fmla="*/ 0 h 2228850"/>
                    <a:gd name="connsiteX13" fmla="*/ 80010 w 1821180"/>
                    <a:gd name="connsiteY13" fmla="*/ 3810 h 2228850"/>
                    <a:gd name="connsiteX14" fmla="*/ 38100 w 1821180"/>
                    <a:gd name="connsiteY14" fmla="*/ 41910 h 2228850"/>
                    <a:gd name="connsiteX15" fmla="*/ 0 w 1821180"/>
                    <a:gd name="connsiteY15" fmla="*/ 76200 h 2228850"/>
                    <a:gd name="connsiteX16" fmla="*/ 15240 w 1821180"/>
                    <a:gd name="connsiteY16" fmla="*/ 163830 h 2228850"/>
                    <a:gd name="connsiteX17" fmla="*/ 41910 w 1821180"/>
                    <a:gd name="connsiteY17" fmla="*/ 236220 h 2228850"/>
                    <a:gd name="connsiteX18" fmla="*/ 45720 w 1821180"/>
                    <a:gd name="connsiteY18" fmla="*/ 289560 h 2228850"/>
                    <a:gd name="connsiteX19" fmla="*/ 41910 w 1821180"/>
                    <a:gd name="connsiteY19" fmla="*/ 331470 h 2228850"/>
                    <a:gd name="connsiteX20" fmla="*/ 72390 w 1821180"/>
                    <a:gd name="connsiteY20" fmla="*/ 407670 h 2228850"/>
                    <a:gd name="connsiteX21" fmla="*/ 186690 w 1821180"/>
                    <a:gd name="connsiteY21" fmla="*/ 563880 h 2228850"/>
                    <a:gd name="connsiteX22" fmla="*/ 232410 w 1821180"/>
                    <a:gd name="connsiteY22" fmla="*/ 685800 h 2228850"/>
                    <a:gd name="connsiteX23" fmla="*/ 335280 w 1821180"/>
                    <a:gd name="connsiteY23" fmla="*/ 796290 h 2228850"/>
                    <a:gd name="connsiteX24" fmla="*/ 369570 w 1821180"/>
                    <a:gd name="connsiteY24" fmla="*/ 838200 h 2228850"/>
                    <a:gd name="connsiteX25" fmla="*/ 400050 w 1821180"/>
                    <a:gd name="connsiteY25" fmla="*/ 895350 h 2228850"/>
                    <a:gd name="connsiteX26" fmla="*/ 445770 w 1821180"/>
                    <a:gd name="connsiteY26" fmla="*/ 937260 h 2228850"/>
                    <a:gd name="connsiteX27" fmla="*/ 487680 w 1821180"/>
                    <a:gd name="connsiteY27" fmla="*/ 971550 h 2228850"/>
                    <a:gd name="connsiteX28" fmla="*/ 491490 w 1821180"/>
                    <a:gd name="connsiteY28" fmla="*/ 1040130 h 2228850"/>
                    <a:gd name="connsiteX29" fmla="*/ 495300 w 1821180"/>
                    <a:gd name="connsiteY29" fmla="*/ 1101090 h 2228850"/>
                    <a:gd name="connsiteX30" fmla="*/ 476250 w 1821180"/>
                    <a:gd name="connsiteY30" fmla="*/ 1154430 h 2228850"/>
                    <a:gd name="connsiteX31" fmla="*/ 441960 w 1821180"/>
                    <a:gd name="connsiteY31" fmla="*/ 1184910 h 2228850"/>
                    <a:gd name="connsiteX32" fmla="*/ 441960 w 1821180"/>
                    <a:gd name="connsiteY32" fmla="*/ 1184910 h 2228850"/>
                    <a:gd name="connsiteX33" fmla="*/ 472440 w 1821180"/>
                    <a:gd name="connsiteY33" fmla="*/ 1242060 h 2228850"/>
                    <a:gd name="connsiteX34" fmla="*/ 556260 w 1821180"/>
                    <a:gd name="connsiteY34" fmla="*/ 1303020 h 2228850"/>
                    <a:gd name="connsiteX35" fmla="*/ 598170 w 1821180"/>
                    <a:gd name="connsiteY35" fmla="*/ 1371600 h 2228850"/>
                    <a:gd name="connsiteX36" fmla="*/ 613410 w 1821180"/>
                    <a:gd name="connsiteY36" fmla="*/ 1432560 h 2228850"/>
                    <a:gd name="connsiteX37" fmla="*/ 659130 w 1821180"/>
                    <a:gd name="connsiteY37" fmla="*/ 1455420 h 2228850"/>
                    <a:gd name="connsiteX38" fmla="*/ 712470 w 1821180"/>
                    <a:gd name="connsiteY38" fmla="*/ 1455420 h 2228850"/>
                    <a:gd name="connsiteX39" fmla="*/ 731520 w 1821180"/>
                    <a:gd name="connsiteY39" fmla="*/ 1447800 h 2228850"/>
                    <a:gd name="connsiteX40" fmla="*/ 765810 w 1821180"/>
                    <a:gd name="connsiteY40" fmla="*/ 1463040 h 2228850"/>
                    <a:gd name="connsiteX41" fmla="*/ 819150 w 1821180"/>
                    <a:gd name="connsiteY41" fmla="*/ 1531620 h 2228850"/>
                    <a:gd name="connsiteX42" fmla="*/ 842010 w 1821180"/>
                    <a:gd name="connsiteY42" fmla="*/ 1584960 h 2228850"/>
                    <a:gd name="connsiteX43" fmla="*/ 861060 w 1821180"/>
                    <a:gd name="connsiteY43" fmla="*/ 1619250 h 2228850"/>
                    <a:gd name="connsiteX44" fmla="*/ 849630 w 1821180"/>
                    <a:gd name="connsiteY44" fmla="*/ 1645920 h 2228850"/>
                    <a:gd name="connsiteX45" fmla="*/ 819150 w 1821180"/>
                    <a:gd name="connsiteY45" fmla="*/ 1661160 h 2228850"/>
                    <a:gd name="connsiteX46" fmla="*/ 803910 w 1821180"/>
                    <a:gd name="connsiteY46" fmla="*/ 1672590 h 2228850"/>
                    <a:gd name="connsiteX47" fmla="*/ 807720 w 1821180"/>
                    <a:gd name="connsiteY47" fmla="*/ 1691640 h 2228850"/>
                    <a:gd name="connsiteX48" fmla="*/ 845820 w 1821180"/>
                    <a:gd name="connsiteY48" fmla="*/ 1725930 h 2228850"/>
                    <a:gd name="connsiteX49" fmla="*/ 876300 w 1821180"/>
                    <a:gd name="connsiteY49" fmla="*/ 1767840 h 2228850"/>
                    <a:gd name="connsiteX50" fmla="*/ 899160 w 1821180"/>
                    <a:gd name="connsiteY50" fmla="*/ 1809750 h 2228850"/>
                    <a:gd name="connsiteX51" fmla="*/ 941070 w 1821180"/>
                    <a:gd name="connsiteY51" fmla="*/ 1851660 h 2228850"/>
                    <a:gd name="connsiteX52" fmla="*/ 971550 w 1821180"/>
                    <a:gd name="connsiteY52" fmla="*/ 1866900 h 2228850"/>
                    <a:gd name="connsiteX53" fmla="*/ 979170 w 1821180"/>
                    <a:gd name="connsiteY53" fmla="*/ 1912620 h 2228850"/>
                    <a:gd name="connsiteX54" fmla="*/ 952500 w 1821180"/>
                    <a:gd name="connsiteY54" fmla="*/ 1920240 h 2228850"/>
                    <a:gd name="connsiteX55" fmla="*/ 941070 w 1821180"/>
                    <a:gd name="connsiteY55" fmla="*/ 1954530 h 2228850"/>
                    <a:gd name="connsiteX56" fmla="*/ 948690 w 1821180"/>
                    <a:gd name="connsiteY56" fmla="*/ 2007870 h 2228850"/>
                    <a:gd name="connsiteX57" fmla="*/ 990600 w 1821180"/>
                    <a:gd name="connsiteY57" fmla="*/ 2106930 h 2228850"/>
                    <a:gd name="connsiteX58" fmla="*/ 1002030 w 1821180"/>
                    <a:gd name="connsiteY58" fmla="*/ 2156460 h 2228850"/>
                    <a:gd name="connsiteX59" fmla="*/ 994410 w 1821180"/>
                    <a:gd name="connsiteY59" fmla="*/ 2198370 h 2228850"/>
                    <a:gd name="connsiteX60" fmla="*/ 1017270 w 1821180"/>
                    <a:gd name="connsiteY60" fmla="*/ 2217420 h 2228850"/>
                    <a:gd name="connsiteX61" fmla="*/ 1066800 w 1821180"/>
                    <a:gd name="connsiteY61" fmla="*/ 2198370 h 2228850"/>
                    <a:gd name="connsiteX62" fmla="*/ 1112520 w 1821180"/>
                    <a:gd name="connsiteY62" fmla="*/ 2205990 h 2228850"/>
                    <a:gd name="connsiteX63" fmla="*/ 1143000 w 1821180"/>
                    <a:gd name="connsiteY63" fmla="*/ 2228850 h 2228850"/>
                    <a:gd name="connsiteX64" fmla="*/ 1188720 w 1821180"/>
                    <a:gd name="connsiteY64" fmla="*/ 2217420 h 2228850"/>
                    <a:gd name="connsiteX65" fmla="*/ 1215390 w 1821180"/>
                    <a:gd name="connsiteY65" fmla="*/ 2164080 h 2228850"/>
                    <a:gd name="connsiteX66" fmla="*/ 1257300 w 1821180"/>
                    <a:gd name="connsiteY66" fmla="*/ 2095500 h 2228850"/>
                    <a:gd name="connsiteX67" fmla="*/ 1299210 w 1821180"/>
                    <a:gd name="connsiteY67" fmla="*/ 2057400 h 2228850"/>
                    <a:gd name="connsiteX68" fmla="*/ 1318260 w 1821180"/>
                    <a:gd name="connsiteY68" fmla="*/ 2000250 h 2228850"/>
                    <a:gd name="connsiteX69" fmla="*/ 1341120 w 1821180"/>
                    <a:gd name="connsiteY69" fmla="*/ 1962150 h 2228850"/>
                    <a:gd name="connsiteX70" fmla="*/ 1379220 w 1821180"/>
                    <a:gd name="connsiteY70" fmla="*/ 1962150 h 2228850"/>
                    <a:gd name="connsiteX71" fmla="*/ 1417320 w 1821180"/>
                    <a:gd name="connsiteY71" fmla="*/ 1977390 h 2228850"/>
                    <a:gd name="connsiteX72" fmla="*/ 1482090 w 1821180"/>
                    <a:gd name="connsiteY72" fmla="*/ 1973580 h 2228850"/>
                    <a:gd name="connsiteX73" fmla="*/ 1512570 w 1821180"/>
                    <a:gd name="connsiteY73" fmla="*/ 1962150 h 2228850"/>
                    <a:gd name="connsiteX74" fmla="*/ 1516380 w 1821180"/>
                    <a:gd name="connsiteY74" fmla="*/ 1920240 h 2228850"/>
                    <a:gd name="connsiteX75" fmla="*/ 1550670 w 1821180"/>
                    <a:gd name="connsiteY75" fmla="*/ 1832610 h 2228850"/>
                    <a:gd name="connsiteX76" fmla="*/ 1577340 w 1821180"/>
                    <a:gd name="connsiteY76" fmla="*/ 1779270 h 2228850"/>
                    <a:gd name="connsiteX77" fmla="*/ 1596390 w 1821180"/>
                    <a:gd name="connsiteY77" fmla="*/ 1733550 h 2228850"/>
                    <a:gd name="connsiteX78" fmla="*/ 1649730 w 1821180"/>
                    <a:gd name="connsiteY78" fmla="*/ 1691640 h 2228850"/>
                    <a:gd name="connsiteX79" fmla="*/ 1706880 w 1821180"/>
                    <a:gd name="connsiteY79" fmla="*/ 1664970 h 2228850"/>
                    <a:gd name="connsiteX80" fmla="*/ 1752600 w 1821180"/>
                    <a:gd name="connsiteY80" fmla="*/ 1645920 h 2228850"/>
                    <a:gd name="connsiteX81" fmla="*/ 1790700 w 1821180"/>
                    <a:gd name="connsiteY81" fmla="*/ 1623060 h 2228850"/>
                    <a:gd name="connsiteX82" fmla="*/ 1821180 w 1821180"/>
                    <a:gd name="connsiteY82" fmla="*/ 1600200 h 2228850"/>
                    <a:gd name="connsiteX83" fmla="*/ 1779270 w 1821180"/>
                    <a:gd name="connsiteY83" fmla="*/ 1569720 h 2228850"/>
                    <a:gd name="connsiteX84" fmla="*/ 1737360 w 1821180"/>
                    <a:gd name="connsiteY84" fmla="*/ 1516380 h 2228850"/>
                    <a:gd name="connsiteX85" fmla="*/ 1714500 w 1821180"/>
                    <a:gd name="connsiteY85" fmla="*/ 1459230 h 2228850"/>
                    <a:gd name="connsiteX86" fmla="*/ 1672590 w 1821180"/>
                    <a:gd name="connsiteY86" fmla="*/ 1375410 h 2228850"/>
                    <a:gd name="connsiteX87" fmla="*/ 1653540 w 1821180"/>
                    <a:gd name="connsiteY87" fmla="*/ 1325880 h 2228850"/>
                    <a:gd name="connsiteX88" fmla="*/ 1611630 w 1821180"/>
                    <a:gd name="connsiteY88" fmla="*/ 1318260 h 2228850"/>
                    <a:gd name="connsiteX89" fmla="*/ 1550670 w 1821180"/>
                    <a:gd name="connsiteY89" fmla="*/ 1329690 h 2228850"/>
                    <a:gd name="connsiteX90" fmla="*/ 1504950 w 1821180"/>
                    <a:gd name="connsiteY90" fmla="*/ 1337310 h 2228850"/>
                    <a:gd name="connsiteX91" fmla="*/ 1466850 w 1821180"/>
                    <a:gd name="connsiteY91" fmla="*/ 1325880 h 2228850"/>
                    <a:gd name="connsiteX92" fmla="*/ 1421130 w 1821180"/>
                    <a:gd name="connsiteY92" fmla="*/ 1291590 h 2228850"/>
                    <a:gd name="connsiteX93" fmla="*/ 1398270 w 1821180"/>
                    <a:gd name="connsiteY93" fmla="*/ 1226820 h 2228850"/>
                    <a:gd name="connsiteX94" fmla="*/ 1398270 w 1821180"/>
                    <a:gd name="connsiteY94" fmla="*/ 1154430 h 2228850"/>
                    <a:gd name="connsiteX95" fmla="*/ 1402080 w 1821180"/>
                    <a:gd name="connsiteY95" fmla="*/ 1123950 h 2228850"/>
                    <a:gd name="connsiteX96" fmla="*/ 1409700 w 1821180"/>
                    <a:gd name="connsiteY96" fmla="*/ 1085850 h 2228850"/>
                    <a:gd name="connsiteX97" fmla="*/ 1440180 w 1821180"/>
                    <a:gd name="connsiteY97" fmla="*/ 1070610 h 2228850"/>
                    <a:gd name="connsiteX98" fmla="*/ 1474470 w 1821180"/>
                    <a:gd name="connsiteY98" fmla="*/ 1055370 h 2228850"/>
                    <a:gd name="connsiteX99" fmla="*/ 1466850 w 1821180"/>
                    <a:gd name="connsiteY99" fmla="*/ 1024890 h 2228850"/>
                    <a:gd name="connsiteX100" fmla="*/ 1432560 w 1821180"/>
                    <a:gd name="connsiteY100" fmla="*/ 998220 h 2228850"/>
                    <a:gd name="connsiteX101" fmla="*/ 1386840 w 1821180"/>
                    <a:gd name="connsiteY101" fmla="*/ 944880 h 2228850"/>
                    <a:gd name="connsiteX102" fmla="*/ 1371600 w 1821180"/>
                    <a:gd name="connsiteY102" fmla="*/ 899160 h 2228850"/>
                    <a:gd name="connsiteX103" fmla="*/ 1367790 w 1821180"/>
                    <a:gd name="connsiteY103" fmla="*/ 842010 h 2228850"/>
                    <a:gd name="connsiteX104" fmla="*/ 1352550 w 1821180"/>
                    <a:gd name="connsiteY104" fmla="*/ 811530 h 2228850"/>
                    <a:gd name="connsiteX105" fmla="*/ 1337310 w 1821180"/>
                    <a:gd name="connsiteY105" fmla="*/ 781050 h 2228850"/>
                    <a:gd name="connsiteX106" fmla="*/ 1325880 w 1821180"/>
                    <a:gd name="connsiteY106" fmla="*/ 735330 h 2228850"/>
                    <a:gd name="connsiteX107" fmla="*/ 1341120 w 1821180"/>
                    <a:gd name="connsiteY107" fmla="*/ 704850 h 2228850"/>
                    <a:gd name="connsiteX108" fmla="*/ 1360170 w 1821180"/>
                    <a:gd name="connsiteY108" fmla="*/ 681990 h 2228850"/>
                    <a:gd name="connsiteX109" fmla="*/ 1398270 w 1821180"/>
                    <a:gd name="connsiteY109" fmla="*/ 678180 h 2228850"/>
                    <a:gd name="connsiteX110" fmla="*/ 1398270 w 1821180"/>
                    <a:gd name="connsiteY110" fmla="*/ 678180 h 2228850"/>
                    <a:gd name="connsiteX111" fmla="*/ 1474470 w 1821180"/>
                    <a:gd name="connsiteY111" fmla="*/ 697230 h 2228850"/>
                    <a:gd name="connsiteX112" fmla="*/ 1512570 w 1821180"/>
                    <a:gd name="connsiteY112" fmla="*/ 670560 h 2228850"/>
                    <a:gd name="connsiteX113" fmla="*/ 1504950 w 1821180"/>
                    <a:gd name="connsiteY113" fmla="*/ 647700 h 2228850"/>
                    <a:gd name="connsiteX114" fmla="*/ 1531620 w 1821180"/>
                    <a:gd name="connsiteY114" fmla="*/ 628650 h 2228850"/>
                    <a:gd name="connsiteX115" fmla="*/ 1554480 w 1821180"/>
                    <a:gd name="connsiteY115" fmla="*/ 605790 h 2228850"/>
                    <a:gd name="connsiteX116" fmla="*/ 1546860 w 1821180"/>
                    <a:gd name="connsiteY116" fmla="*/ 571500 h 2228850"/>
                    <a:gd name="connsiteX117" fmla="*/ 1512570 w 1821180"/>
                    <a:gd name="connsiteY117" fmla="*/ 552450 h 2228850"/>
                    <a:gd name="connsiteX118" fmla="*/ 1459230 w 1821180"/>
                    <a:gd name="connsiteY118" fmla="*/ 537210 h 2228850"/>
                    <a:gd name="connsiteX119" fmla="*/ 1432560 w 1821180"/>
                    <a:gd name="connsiteY119" fmla="*/ 518160 h 2228850"/>
                    <a:gd name="connsiteX120" fmla="*/ 1383030 w 1821180"/>
                    <a:gd name="connsiteY120" fmla="*/ 472440 h 2228850"/>
                    <a:gd name="connsiteX121" fmla="*/ 1383030 w 1821180"/>
                    <a:gd name="connsiteY121" fmla="*/ 419100 h 2228850"/>
                    <a:gd name="connsiteX122" fmla="*/ 1379220 w 1821180"/>
                    <a:gd name="connsiteY122" fmla="*/ 381000 h 2228850"/>
                    <a:gd name="connsiteX123" fmla="*/ 1394460 w 1821180"/>
                    <a:gd name="connsiteY123" fmla="*/ 369570 h 2228850"/>
                    <a:gd name="connsiteX124" fmla="*/ 1428750 w 1821180"/>
                    <a:gd name="connsiteY124" fmla="*/ 358140 h 2228850"/>
                    <a:gd name="connsiteX125" fmla="*/ 1466850 w 1821180"/>
                    <a:gd name="connsiteY125" fmla="*/ 354330 h 2228850"/>
                    <a:gd name="connsiteX126" fmla="*/ 1451610 w 1821180"/>
                    <a:gd name="connsiteY126" fmla="*/ 327660 h 2228850"/>
                    <a:gd name="connsiteX127" fmla="*/ 1394460 w 1821180"/>
                    <a:gd name="connsiteY127" fmla="*/ 323850 h 2228850"/>
                    <a:gd name="connsiteX128" fmla="*/ 1333500 w 1821180"/>
                    <a:gd name="connsiteY128" fmla="*/ 339090 h 2228850"/>
                    <a:gd name="connsiteX129" fmla="*/ 1272540 w 1821180"/>
                    <a:gd name="connsiteY129" fmla="*/ 361950 h 2228850"/>
                    <a:gd name="connsiteX130" fmla="*/ 1188720 w 1821180"/>
                    <a:gd name="connsiteY130" fmla="*/ 381000 h 2228850"/>
                    <a:gd name="connsiteX131" fmla="*/ 1104900 w 1821180"/>
                    <a:gd name="connsiteY131" fmla="*/ 381000 h 2228850"/>
                    <a:gd name="connsiteX132" fmla="*/ 1021080 w 1821180"/>
                    <a:gd name="connsiteY132" fmla="*/ 396240 h 2228850"/>
                    <a:gd name="connsiteX133" fmla="*/ 982980 w 1821180"/>
                    <a:gd name="connsiteY133" fmla="*/ 403860 h 2228850"/>
                    <a:gd name="connsiteX134" fmla="*/ 960120 w 1821180"/>
                    <a:gd name="connsiteY134" fmla="*/ 441960 h 2228850"/>
                    <a:gd name="connsiteX135" fmla="*/ 902970 w 1821180"/>
                    <a:gd name="connsiteY135" fmla="*/ 438150 h 2228850"/>
                    <a:gd name="connsiteX136" fmla="*/ 822960 w 1821180"/>
                    <a:gd name="connsiteY136" fmla="*/ 441960 h 2228850"/>
                    <a:gd name="connsiteX137" fmla="*/ 765810 w 1821180"/>
                    <a:gd name="connsiteY137" fmla="*/ 441960 h 2228850"/>
                    <a:gd name="connsiteX138" fmla="*/ 697230 w 1821180"/>
                    <a:gd name="connsiteY138" fmla="*/ 438150 h 2228850"/>
                    <a:gd name="connsiteX139" fmla="*/ 651510 w 1821180"/>
                    <a:gd name="connsiteY139" fmla="*/ 434340 h 2228850"/>
                    <a:gd name="connsiteX140" fmla="*/ 582930 w 1821180"/>
                    <a:gd name="connsiteY140" fmla="*/ 422910 h 2228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</a:cxnLst>
                  <a:rect l="l" t="t" r="r" b="b"/>
                  <a:pathLst>
                    <a:path w="1821180" h="2228850">
                      <a:moveTo>
                        <a:pt x="582930" y="422910"/>
                      </a:moveTo>
                      <a:lnTo>
                        <a:pt x="449580" y="297180"/>
                      </a:lnTo>
                      <a:lnTo>
                        <a:pt x="419100" y="255270"/>
                      </a:lnTo>
                      <a:lnTo>
                        <a:pt x="400050" y="213360"/>
                      </a:lnTo>
                      <a:lnTo>
                        <a:pt x="400050" y="167640"/>
                      </a:lnTo>
                      <a:lnTo>
                        <a:pt x="400050" y="125730"/>
                      </a:lnTo>
                      <a:lnTo>
                        <a:pt x="400050" y="125730"/>
                      </a:lnTo>
                      <a:lnTo>
                        <a:pt x="342900" y="91440"/>
                      </a:lnTo>
                      <a:lnTo>
                        <a:pt x="293370" y="60960"/>
                      </a:lnTo>
                      <a:lnTo>
                        <a:pt x="270510" y="22860"/>
                      </a:lnTo>
                      <a:lnTo>
                        <a:pt x="240030" y="22860"/>
                      </a:lnTo>
                      <a:lnTo>
                        <a:pt x="167640" y="19050"/>
                      </a:lnTo>
                      <a:lnTo>
                        <a:pt x="118110" y="0"/>
                      </a:lnTo>
                      <a:lnTo>
                        <a:pt x="80010" y="3810"/>
                      </a:lnTo>
                      <a:lnTo>
                        <a:pt x="38100" y="41910"/>
                      </a:lnTo>
                      <a:lnTo>
                        <a:pt x="0" y="76200"/>
                      </a:lnTo>
                      <a:lnTo>
                        <a:pt x="15240" y="163830"/>
                      </a:lnTo>
                      <a:lnTo>
                        <a:pt x="41910" y="236220"/>
                      </a:lnTo>
                      <a:lnTo>
                        <a:pt x="45720" y="289560"/>
                      </a:lnTo>
                      <a:lnTo>
                        <a:pt x="41910" y="331470"/>
                      </a:lnTo>
                      <a:lnTo>
                        <a:pt x="72390" y="407670"/>
                      </a:lnTo>
                      <a:lnTo>
                        <a:pt x="186690" y="563880"/>
                      </a:lnTo>
                      <a:lnTo>
                        <a:pt x="232410" y="685800"/>
                      </a:lnTo>
                      <a:lnTo>
                        <a:pt x="335280" y="796290"/>
                      </a:lnTo>
                      <a:lnTo>
                        <a:pt x="369570" y="838200"/>
                      </a:lnTo>
                      <a:lnTo>
                        <a:pt x="400050" y="895350"/>
                      </a:lnTo>
                      <a:lnTo>
                        <a:pt x="445770" y="937260"/>
                      </a:lnTo>
                      <a:lnTo>
                        <a:pt x="487680" y="971550"/>
                      </a:lnTo>
                      <a:lnTo>
                        <a:pt x="491490" y="1040130"/>
                      </a:lnTo>
                      <a:lnTo>
                        <a:pt x="495300" y="1101090"/>
                      </a:lnTo>
                      <a:lnTo>
                        <a:pt x="476250" y="1154430"/>
                      </a:lnTo>
                      <a:lnTo>
                        <a:pt x="441960" y="1184910"/>
                      </a:lnTo>
                      <a:lnTo>
                        <a:pt x="441960" y="1184910"/>
                      </a:lnTo>
                      <a:lnTo>
                        <a:pt x="472440" y="1242060"/>
                      </a:lnTo>
                      <a:lnTo>
                        <a:pt x="556260" y="1303020"/>
                      </a:lnTo>
                      <a:lnTo>
                        <a:pt x="598170" y="1371600"/>
                      </a:lnTo>
                      <a:lnTo>
                        <a:pt x="613410" y="1432560"/>
                      </a:lnTo>
                      <a:lnTo>
                        <a:pt x="659130" y="1455420"/>
                      </a:lnTo>
                      <a:lnTo>
                        <a:pt x="712470" y="1455420"/>
                      </a:lnTo>
                      <a:lnTo>
                        <a:pt x="731520" y="1447800"/>
                      </a:lnTo>
                      <a:lnTo>
                        <a:pt x="765810" y="1463040"/>
                      </a:lnTo>
                      <a:lnTo>
                        <a:pt x="819150" y="1531620"/>
                      </a:lnTo>
                      <a:lnTo>
                        <a:pt x="842010" y="1584960"/>
                      </a:lnTo>
                      <a:lnTo>
                        <a:pt x="861060" y="1619250"/>
                      </a:lnTo>
                      <a:lnTo>
                        <a:pt x="849630" y="1645920"/>
                      </a:lnTo>
                      <a:lnTo>
                        <a:pt x="819150" y="1661160"/>
                      </a:lnTo>
                      <a:lnTo>
                        <a:pt x="803910" y="1672590"/>
                      </a:lnTo>
                      <a:lnTo>
                        <a:pt x="807720" y="1691640"/>
                      </a:lnTo>
                      <a:lnTo>
                        <a:pt x="845820" y="1725930"/>
                      </a:lnTo>
                      <a:lnTo>
                        <a:pt x="876300" y="1767840"/>
                      </a:lnTo>
                      <a:lnTo>
                        <a:pt x="899160" y="1809750"/>
                      </a:lnTo>
                      <a:lnTo>
                        <a:pt x="941070" y="1851660"/>
                      </a:lnTo>
                      <a:lnTo>
                        <a:pt x="971550" y="1866900"/>
                      </a:lnTo>
                      <a:lnTo>
                        <a:pt x="979170" y="1912620"/>
                      </a:lnTo>
                      <a:lnTo>
                        <a:pt x="952500" y="1920240"/>
                      </a:lnTo>
                      <a:lnTo>
                        <a:pt x="941070" y="1954530"/>
                      </a:lnTo>
                      <a:lnTo>
                        <a:pt x="948690" y="2007870"/>
                      </a:lnTo>
                      <a:lnTo>
                        <a:pt x="990600" y="2106930"/>
                      </a:lnTo>
                      <a:lnTo>
                        <a:pt x="1002030" y="2156460"/>
                      </a:lnTo>
                      <a:lnTo>
                        <a:pt x="994410" y="2198370"/>
                      </a:lnTo>
                      <a:lnTo>
                        <a:pt x="1017270" y="2217420"/>
                      </a:lnTo>
                      <a:lnTo>
                        <a:pt x="1066800" y="2198370"/>
                      </a:lnTo>
                      <a:lnTo>
                        <a:pt x="1112520" y="2205990"/>
                      </a:lnTo>
                      <a:lnTo>
                        <a:pt x="1143000" y="2228850"/>
                      </a:lnTo>
                      <a:lnTo>
                        <a:pt x="1188720" y="2217420"/>
                      </a:lnTo>
                      <a:lnTo>
                        <a:pt x="1215390" y="2164080"/>
                      </a:lnTo>
                      <a:lnTo>
                        <a:pt x="1257300" y="2095500"/>
                      </a:lnTo>
                      <a:lnTo>
                        <a:pt x="1299210" y="2057400"/>
                      </a:lnTo>
                      <a:lnTo>
                        <a:pt x="1318260" y="2000250"/>
                      </a:lnTo>
                      <a:lnTo>
                        <a:pt x="1341120" y="1962150"/>
                      </a:lnTo>
                      <a:lnTo>
                        <a:pt x="1379220" y="1962150"/>
                      </a:lnTo>
                      <a:lnTo>
                        <a:pt x="1417320" y="1977390"/>
                      </a:lnTo>
                      <a:lnTo>
                        <a:pt x="1482090" y="1973580"/>
                      </a:lnTo>
                      <a:lnTo>
                        <a:pt x="1512570" y="1962150"/>
                      </a:lnTo>
                      <a:lnTo>
                        <a:pt x="1516380" y="1920240"/>
                      </a:lnTo>
                      <a:lnTo>
                        <a:pt x="1550670" y="1832610"/>
                      </a:lnTo>
                      <a:lnTo>
                        <a:pt x="1577340" y="1779270"/>
                      </a:lnTo>
                      <a:lnTo>
                        <a:pt x="1596390" y="1733550"/>
                      </a:lnTo>
                      <a:lnTo>
                        <a:pt x="1649730" y="1691640"/>
                      </a:lnTo>
                      <a:lnTo>
                        <a:pt x="1706880" y="1664970"/>
                      </a:lnTo>
                      <a:lnTo>
                        <a:pt x="1752600" y="1645920"/>
                      </a:lnTo>
                      <a:lnTo>
                        <a:pt x="1790700" y="1623060"/>
                      </a:lnTo>
                      <a:lnTo>
                        <a:pt x="1821180" y="1600200"/>
                      </a:lnTo>
                      <a:lnTo>
                        <a:pt x="1779270" y="1569720"/>
                      </a:lnTo>
                      <a:lnTo>
                        <a:pt x="1737360" y="1516380"/>
                      </a:lnTo>
                      <a:lnTo>
                        <a:pt x="1714500" y="1459230"/>
                      </a:lnTo>
                      <a:lnTo>
                        <a:pt x="1672590" y="1375410"/>
                      </a:lnTo>
                      <a:lnTo>
                        <a:pt x="1653540" y="1325880"/>
                      </a:lnTo>
                      <a:lnTo>
                        <a:pt x="1611630" y="1318260"/>
                      </a:lnTo>
                      <a:lnTo>
                        <a:pt x="1550670" y="1329690"/>
                      </a:lnTo>
                      <a:lnTo>
                        <a:pt x="1504950" y="1337310"/>
                      </a:lnTo>
                      <a:lnTo>
                        <a:pt x="1466850" y="1325880"/>
                      </a:lnTo>
                      <a:lnTo>
                        <a:pt x="1421130" y="1291590"/>
                      </a:lnTo>
                      <a:lnTo>
                        <a:pt x="1398270" y="1226820"/>
                      </a:lnTo>
                      <a:lnTo>
                        <a:pt x="1398270" y="1154430"/>
                      </a:lnTo>
                      <a:lnTo>
                        <a:pt x="1402080" y="1123950"/>
                      </a:lnTo>
                      <a:lnTo>
                        <a:pt x="1409700" y="1085850"/>
                      </a:lnTo>
                      <a:lnTo>
                        <a:pt x="1440180" y="1070610"/>
                      </a:lnTo>
                      <a:lnTo>
                        <a:pt x="1474470" y="1055370"/>
                      </a:lnTo>
                      <a:lnTo>
                        <a:pt x="1466850" y="1024890"/>
                      </a:lnTo>
                      <a:lnTo>
                        <a:pt x="1432560" y="998220"/>
                      </a:lnTo>
                      <a:lnTo>
                        <a:pt x="1386840" y="944880"/>
                      </a:lnTo>
                      <a:lnTo>
                        <a:pt x="1371600" y="899160"/>
                      </a:lnTo>
                      <a:lnTo>
                        <a:pt x="1367790" y="842010"/>
                      </a:lnTo>
                      <a:lnTo>
                        <a:pt x="1352550" y="811530"/>
                      </a:lnTo>
                      <a:lnTo>
                        <a:pt x="1337310" y="781050"/>
                      </a:lnTo>
                      <a:lnTo>
                        <a:pt x="1325880" y="735330"/>
                      </a:lnTo>
                      <a:lnTo>
                        <a:pt x="1341120" y="704850"/>
                      </a:lnTo>
                      <a:lnTo>
                        <a:pt x="1360170" y="681990"/>
                      </a:lnTo>
                      <a:lnTo>
                        <a:pt x="1398270" y="678180"/>
                      </a:lnTo>
                      <a:lnTo>
                        <a:pt x="1398270" y="678180"/>
                      </a:lnTo>
                      <a:lnTo>
                        <a:pt x="1474470" y="697230"/>
                      </a:lnTo>
                      <a:lnTo>
                        <a:pt x="1512570" y="670560"/>
                      </a:lnTo>
                      <a:lnTo>
                        <a:pt x="1504950" y="647700"/>
                      </a:lnTo>
                      <a:lnTo>
                        <a:pt x="1531620" y="628650"/>
                      </a:lnTo>
                      <a:lnTo>
                        <a:pt x="1554480" y="605790"/>
                      </a:lnTo>
                      <a:lnTo>
                        <a:pt x="1546860" y="571500"/>
                      </a:lnTo>
                      <a:lnTo>
                        <a:pt x="1512570" y="552450"/>
                      </a:lnTo>
                      <a:lnTo>
                        <a:pt x="1459230" y="537210"/>
                      </a:lnTo>
                      <a:lnTo>
                        <a:pt x="1432560" y="518160"/>
                      </a:lnTo>
                      <a:lnTo>
                        <a:pt x="1383030" y="472440"/>
                      </a:lnTo>
                      <a:lnTo>
                        <a:pt x="1383030" y="419100"/>
                      </a:lnTo>
                      <a:lnTo>
                        <a:pt x="1379220" y="381000"/>
                      </a:lnTo>
                      <a:lnTo>
                        <a:pt x="1394460" y="369570"/>
                      </a:lnTo>
                      <a:lnTo>
                        <a:pt x="1428750" y="358140"/>
                      </a:lnTo>
                      <a:lnTo>
                        <a:pt x="1466850" y="354330"/>
                      </a:lnTo>
                      <a:lnTo>
                        <a:pt x="1451610" y="327660"/>
                      </a:lnTo>
                      <a:lnTo>
                        <a:pt x="1394460" y="323850"/>
                      </a:lnTo>
                      <a:lnTo>
                        <a:pt x="1333500" y="339090"/>
                      </a:lnTo>
                      <a:lnTo>
                        <a:pt x="1272540" y="361950"/>
                      </a:lnTo>
                      <a:lnTo>
                        <a:pt x="1188720" y="381000"/>
                      </a:lnTo>
                      <a:lnTo>
                        <a:pt x="1104900" y="381000"/>
                      </a:lnTo>
                      <a:lnTo>
                        <a:pt x="1021080" y="396240"/>
                      </a:lnTo>
                      <a:lnTo>
                        <a:pt x="982980" y="403860"/>
                      </a:lnTo>
                      <a:lnTo>
                        <a:pt x="960120" y="441960"/>
                      </a:lnTo>
                      <a:lnTo>
                        <a:pt x="902970" y="438150"/>
                      </a:lnTo>
                      <a:lnTo>
                        <a:pt x="822960" y="441960"/>
                      </a:lnTo>
                      <a:lnTo>
                        <a:pt x="765810" y="441960"/>
                      </a:lnTo>
                      <a:lnTo>
                        <a:pt x="697230" y="438150"/>
                      </a:lnTo>
                      <a:lnTo>
                        <a:pt x="651510" y="434340"/>
                      </a:lnTo>
                      <a:lnTo>
                        <a:pt x="582930" y="422910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8FD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ko-KR" altLang="en-US" sz="1400" b="0" i="0" u="none" strike="noStrike" kern="1200" cap="none" spc="0" normalizeH="0" baseline="0" noProof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맑은 고딕"/>
                    <a:cs typeface="+mn-cs"/>
                  </a:endParaRPr>
                </a:p>
              </p:txBody>
            </p:sp>
            <p:sp>
              <p:nvSpPr>
                <p:cNvPr id="35" name="구로구">
                  <a:extLst>
                    <a:ext uri="{FF2B5EF4-FFF2-40B4-BE49-F238E27FC236}">
                      <a16:creationId xmlns:a16="http://schemas.microsoft.com/office/drawing/2014/main" id="{FAA80A7E-EE5A-9C64-2A39-8E2E56FF29DE}"/>
                    </a:ext>
                  </a:extLst>
                </p:cNvPr>
                <p:cNvSpPr/>
                <p:nvPr/>
              </p:nvSpPr>
              <p:spPr>
                <a:xfrm>
                  <a:off x="-2463800" y="8884920"/>
                  <a:ext cx="2946400" cy="1734820"/>
                </a:xfrm>
                <a:custGeom>
                  <a:avLst/>
                  <a:gdLst>
                    <a:gd name="connsiteX0" fmla="*/ 2123440 w 2946400"/>
                    <a:gd name="connsiteY0" fmla="*/ 180340 h 1734820"/>
                    <a:gd name="connsiteX1" fmla="*/ 2085340 w 2946400"/>
                    <a:gd name="connsiteY1" fmla="*/ 218440 h 1734820"/>
                    <a:gd name="connsiteX2" fmla="*/ 2054860 w 2946400"/>
                    <a:gd name="connsiteY2" fmla="*/ 248920 h 1734820"/>
                    <a:gd name="connsiteX3" fmla="*/ 2037080 w 2946400"/>
                    <a:gd name="connsiteY3" fmla="*/ 297180 h 1734820"/>
                    <a:gd name="connsiteX4" fmla="*/ 2004060 w 2946400"/>
                    <a:gd name="connsiteY4" fmla="*/ 347980 h 1734820"/>
                    <a:gd name="connsiteX5" fmla="*/ 1950720 w 2946400"/>
                    <a:gd name="connsiteY5" fmla="*/ 406400 h 1734820"/>
                    <a:gd name="connsiteX6" fmla="*/ 1887220 w 2946400"/>
                    <a:gd name="connsiteY6" fmla="*/ 434340 h 1734820"/>
                    <a:gd name="connsiteX7" fmla="*/ 1831340 w 2946400"/>
                    <a:gd name="connsiteY7" fmla="*/ 452120 h 1734820"/>
                    <a:gd name="connsiteX8" fmla="*/ 1739900 w 2946400"/>
                    <a:gd name="connsiteY8" fmla="*/ 490220 h 1734820"/>
                    <a:gd name="connsiteX9" fmla="*/ 1706880 w 2946400"/>
                    <a:gd name="connsiteY9" fmla="*/ 510540 h 1734820"/>
                    <a:gd name="connsiteX10" fmla="*/ 1678940 w 2946400"/>
                    <a:gd name="connsiteY10" fmla="*/ 518160 h 1734820"/>
                    <a:gd name="connsiteX11" fmla="*/ 1656080 w 2946400"/>
                    <a:gd name="connsiteY11" fmla="*/ 505460 h 1734820"/>
                    <a:gd name="connsiteX12" fmla="*/ 1645920 w 2946400"/>
                    <a:gd name="connsiteY12" fmla="*/ 464820 h 1734820"/>
                    <a:gd name="connsiteX13" fmla="*/ 1628140 w 2946400"/>
                    <a:gd name="connsiteY13" fmla="*/ 431800 h 1734820"/>
                    <a:gd name="connsiteX14" fmla="*/ 1602740 w 2946400"/>
                    <a:gd name="connsiteY14" fmla="*/ 411480 h 1734820"/>
                    <a:gd name="connsiteX15" fmla="*/ 1551940 w 2946400"/>
                    <a:gd name="connsiteY15" fmla="*/ 424180 h 1734820"/>
                    <a:gd name="connsiteX16" fmla="*/ 1516380 w 2946400"/>
                    <a:gd name="connsiteY16" fmla="*/ 439420 h 1734820"/>
                    <a:gd name="connsiteX17" fmla="*/ 1488440 w 2946400"/>
                    <a:gd name="connsiteY17" fmla="*/ 419100 h 1734820"/>
                    <a:gd name="connsiteX18" fmla="*/ 1480820 w 2946400"/>
                    <a:gd name="connsiteY18" fmla="*/ 393700 h 1734820"/>
                    <a:gd name="connsiteX19" fmla="*/ 1490980 w 2946400"/>
                    <a:gd name="connsiteY19" fmla="*/ 370840 h 1734820"/>
                    <a:gd name="connsiteX20" fmla="*/ 1478280 w 2946400"/>
                    <a:gd name="connsiteY20" fmla="*/ 332740 h 1734820"/>
                    <a:gd name="connsiteX21" fmla="*/ 1460500 w 2946400"/>
                    <a:gd name="connsiteY21" fmla="*/ 314960 h 1734820"/>
                    <a:gd name="connsiteX22" fmla="*/ 1424940 w 2946400"/>
                    <a:gd name="connsiteY22" fmla="*/ 317500 h 1734820"/>
                    <a:gd name="connsiteX23" fmla="*/ 1399540 w 2946400"/>
                    <a:gd name="connsiteY23" fmla="*/ 330200 h 1734820"/>
                    <a:gd name="connsiteX24" fmla="*/ 1374140 w 2946400"/>
                    <a:gd name="connsiteY24" fmla="*/ 307340 h 1734820"/>
                    <a:gd name="connsiteX25" fmla="*/ 1338580 w 2946400"/>
                    <a:gd name="connsiteY25" fmla="*/ 266700 h 1734820"/>
                    <a:gd name="connsiteX26" fmla="*/ 1308100 w 2946400"/>
                    <a:gd name="connsiteY26" fmla="*/ 241300 h 1734820"/>
                    <a:gd name="connsiteX27" fmla="*/ 1254760 w 2946400"/>
                    <a:gd name="connsiteY27" fmla="*/ 259080 h 1734820"/>
                    <a:gd name="connsiteX28" fmla="*/ 1234440 w 2946400"/>
                    <a:gd name="connsiteY28" fmla="*/ 294640 h 1734820"/>
                    <a:gd name="connsiteX29" fmla="*/ 1193800 w 2946400"/>
                    <a:gd name="connsiteY29" fmla="*/ 307340 h 1734820"/>
                    <a:gd name="connsiteX30" fmla="*/ 1155700 w 2946400"/>
                    <a:gd name="connsiteY30" fmla="*/ 317500 h 1734820"/>
                    <a:gd name="connsiteX31" fmla="*/ 1115060 w 2946400"/>
                    <a:gd name="connsiteY31" fmla="*/ 365760 h 1734820"/>
                    <a:gd name="connsiteX32" fmla="*/ 1087120 w 2946400"/>
                    <a:gd name="connsiteY32" fmla="*/ 419100 h 1734820"/>
                    <a:gd name="connsiteX33" fmla="*/ 1069340 w 2946400"/>
                    <a:gd name="connsiteY33" fmla="*/ 449580 h 1734820"/>
                    <a:gd name="connsiteX34" fmla="*/ 1036320 w 2946400"/>
                    <a:gd name="connsiteY34" fmla="*/ 474980 h 1734820"/>
                    <a:gd name="connsiteX35" fmla="*/ 1010920 w 2946400"/>
                    <a:gd name="connsiteY35" fmla="*/ 482600 h 1734820"/>
                    <a:gd name="connsiteX36" fmla="*/ 967740 w 2946400"/>
                    <a:gd name="connsiteY36" fmla="*/ 464820 h 1734820"/>
                    <a:gd name="connsiteX37" fmla="*/ 944880 w 2946400"/>
                    <a:gd name="connsiteY37" fmla="*/ 485140 h 1734820"/>
                    <a:gd name="connsiteX38" fmla="*/ 942340 w 2946400"/>
                    <a:gd name="connsiteY38" fmla="*/ 528320 h 1734820"/>
                    <a:gd name="connsiteX39" fmla="*/ 944880 w 2946400"/>
                    <a:gd name="connsiteY39" fmla="*/ 576580 h 1734820"/>
                    <a:gd name="connsiteX40" fmla="*/ 937260 w 2946400"/>
                    <a:gd name="connsiteY40" fmla="*/ 632460 h 1734820"/>
                    <a:gd name="connsiteX41" fmla="*/ 894080 w 2946400"/>
                    <a:gd name="connsiteY41" fmla="*/ 675640 h 1734820"/>
                    <a:gd name="connsiteX42" fmla="*/ 866140 w 2946400"/>
                    <a:gd name="connsiteY42" fmla="*/ 685800 h 1734820"/>
                    <a:gd name="connsiteX43" fmla="*/ 828040 w 2946400"/>
                    <a:gd name="connsiteY43" fmla="*/ 678180 h 1734820"/>
                    <a:gd name="connsiteX44" fmla="*/ 825500 w 2946400"/>
                    <a:gd name="connsiteY44" fmla="*/ 642620 h 1734820"/>
                    <a:gd name="connsiteX45" fmla="*/ 812800 w 2946400"/>
                    <a:gd name="connsiteY45" fmla="*/ 612140 h 1734820"/>
                    <a:gd name="connsiteX46" fmla="*/ 795020 w 2946400"/>
                    <a:gd name="connsiteY46" fmla="*/ 581660 h 1734820"/>
                    <a:gd name="connsiteX47" fmla="*/ 769620 w 2946400"/>
                    <a:gd name="connsiteY47" fmla="*/ 571500 h 1734820"/>
                    <a:gd name="connsiteX48" fmla="*/ 723900 w 2946400"/>
                    <a:gd name="connsiteY48" fmla="*/ 579120 h 1734820"/>
                    <a:gd name="connsiteX49" fmla="*/ 680720 w 2946400"/>
                    <a:gd name="connsiteY49" fmla="*/ 566420 h 1734820"/>
                    <a:gd name="connsiteX50" fmla="*/ 660400 w 2946400"/>
                    <a:gd name="connsiteY50" fmla="*/ 553720 h 1734820"/>
                    <a:gd name="connsiteX51" fmla="*/ 612140 w 2946400"/>
                    <a:gd name="connsiteY51" fmla="*/ 546100 h 1734820"/>
                    <a:gd name="connsiteX52" fmla="*/ 584200 w 2946400"/>
                    <a:gd name="connsiteY52" fmla="*/ 533400 h 1734820"/>
                    <a:gd name="connsiteX53" fmla="*/ 568960 w 2946400"/>
                    <a:gd name="connsiteY53" fmla="*/ 495300 h 1734820"/>
                    <a:gd name="connsiteX54" fmla="*/ 568960 w 2946400"/>
                    <a:gd name="connsiteY54" fmla="*/ 452120 h 1734820"/>
                    <a:gd name="connsiteX55" fmla="*/ 568960 w 2946400"/>
                    <a:gd name="connsiteY55" fmla="*/ 411480 h 1734820"/>
                    <a:gd name="connsiteX56" fmla="*/ 566420 w 2946400"/>
                    <a:gd name="connsiteY56" fmla="*/ 378460 h 1734820"/>
                    <a:gd name="connsiteX57" fmla="*/ 591820 w 2946400"/>
                    <a:gd name="connsiteY57" fmla="*/ 365760 h 1734820"/>
                    <a:gd name="connsiteX58" fmla="*/ 624840 w 2946400"/>
                    <a:gd name="connsiteY58" fmla="*/ 355600 h 1734820"/>
                    <a:gd name="connsiteX59" fmla="*/ 637540 w 2946400"/>
                    <a:gd name="connsiteY59" fmla="*/ 330200 h 1734820"/>
                    <a:gd name="connsiteX60" fmla="*/ 617220 w 2946400"/>
                    <a:gd name="connsiteY60" fmla="*/ 314960 h 1734820"/>
                    <a:gd name="connsiteX61" fmla="*/ 574040 w 2946400"/>
                    <a:gd name="connsiteY61" fmla="*/ 317500 h 1734820"/>
                    <a:gd name="connsiteX62" fmla="*/ 548640 w 2946400"/>
                    <a:gd name="connsiteY62" fmla="*/ 325120 h 1734820"/>
                    <a:gd name="connsiteX63" fmla="*/ 487680 w 2946400"/>
                    <a:gd name="connsiteY63" fmla="*/ 317500 h 1734820"/>
                    <a:gd name="connsiteX64" fmla="*/ 439420 w 2946400"/>
                    <a:gd name="connsiteY64" fmla="*/ 320040 h 1734820"/>
                    <a:gd name="connsiteX65" fmla="*/ 393700 w 2946400"/>
                    <a:gd name="connsiteY65" fmla="*/ 320040 h 1734820"/>
                    <a:gd name="connsiteX66" fmla="*/ 365760 w 2946400"/>
                    <a:gd name="connsiteY66" fmla="*/ 327660 h 1734820"/>
                    <a:gd name="connsiteX67" fmla="*/ 335280 w 2946400"/>
                    <a:gd name="connsiteY67" fmla="*/ 345440 h 1734820"/>
                    <a:gd name="connsiteX68" fmla="*/ 327660 w 2946400"/>
                    <a:gd name="connsiteY68" fmla="*/ 381000 h 1734820"/>
                    <a:gd name="connsiteX69" fmla="*/ 335280 w 2946400"/>
                    <a:gd name="connsiteY69" fmla="*/ 439420 h 1734820"/>
                    <a:gd name="connsiteX70" fmla="*/ 337820 w 2946400"/>
                    <a:gd name="connsiteY70" fmla="*/ 495300 h 1734820"/>
                    <a:gd name="connsiteX71" fmla="*/ 332740 w 2946400"/>
                    <a:gd name="connsiteY71" fmla="*/ 543560 h 1734820"/>
                    <a:gd name="connsiteX72" fmla="*/ 297180 w 2946400"/>
                    <a:gd name="connsiteY72" fmla="*/ 571500 h 1734820"/>
                    <a:gd name="connsiteX73" fmla="*/ 254000 w 2946400"/>
                    <a:gd name="connsiteY73" fmla="*/ 612140 h 1734820"/>
                    <a:gd name="connsiteX74" fmla="*/ 213360 w 2946400"/>
                    <a:gd name="connsiteY74" fmla="*/ 642620 h 1734820"/>
                    <a:gd name="connsiteX75" fmla="*/ 154940 w 2946400"/>
                    <a:gd name="connsiteY75" fmla="*/ 657860 h 1734820"/>
                    <a:gd name="connsiteX76" fmla="*/ 83820 w 2946400"/>
                    <a:gd name="connsiteY76" fmla="*/ 685800 h 1734820"/>
                    <a:gd name="connsiteX77" fmla="*/ 53340 w 2946400"/>
                    <a:gd name="connsiteY77" fmla="*/ 706120 h 1734820"/>
                    <a:gd name="connsiteX78" fmla="*/ 7620 w 2946400"/>
                    <a:gd name="connsiteY78" fmla="*/ 703580 h 1734820"/>
                    <a:gd name="connsiteX79" fmla="*/ 0 w 2946400"/>
                    <a:gd name="connsiteY79" fmla="*/ 736600 h 1734820"/>
                    <a:gd name="connsiteX80" fmla="*/ 30480 w 2946400"/>
                    <a:gd name="connsiteY80" fmla="*/ 784860 h 1734820"/>
                    <a:gd name="connsiteX81" fmla="*/ 58420 w 2946400"/>
                    <a:gd name="connsiteY81" fmla="*/ 850900 h 1734820"/>
                    <a:gd name="connsiteX82" fmla="*/ 101600 w 2946400"/>
                    <a:gd name="connsiteY82" fmla="*/ 904240 h 1734820"/>
                    <a:gd name="connsiteX83" fmla="*/ 142240 w 2946400"/>
                    <a:gd name="connsiteY83" fmla="*/ 990600 h 1734820"/>
                    <a:gd name="connsiteX84" fmla="*/ 162560 w 2946400"/>
                    <a:gd name="connsiteY84" fmla="*/ 1028700 h 1734820"/>
                    <a:gd name="connsiteX85" fmla="*/ 182880 w 2946400"/>
                    <a:gd name="connsiteY85" fmla="*/ 1051560 h 1734820"/>
                    <a:gd name="connsiteX86" fmla="*/ 223520 w 2946400"/>
                    <a:gd name="connsiteY86" fmla="*/ 1046480 h 1734820"/>
                    <a:gd name="connsiteX87" fmla="*/ 266700 w 2946400"/>
                    <a:gd name="connsiteY87" fmla="*/ 1051560 h 1734820"/>
                    <a:gd name="connsiteX88" fmla="*/ 279400 w 2946400"/>
                    <a:gd name="connsiteY88" fmla="*/ 1066800 h 1734820"/>
                    <a:gd name="connsiteX89" fmla="*/ 287020 w 2946400"/>
                    <a:gd name="connsiteY89" fmla="*/ 1104900 h 1734820"/>
                    <a:gd name="connsiteX90" fmla="*/ 279400 w 2946400"/>
                    <a:gd name="connsiteY90" fmla="*/ 1160780 h 1734820"/>
                    <a:gd name="connsiteX91" fmla="*/ 256540 w 2946400"/>
                    <a:gd name="connsiteY91" fmla="*/ 1211580 h 1734820"/>
                    <a:gd name="connsiteX92" fmla="*/ 241300 w 2946400"/>
                    <a:gd name="connsiteY92" fmla="*/ 1270000 h 1734820"/>
                    <a:gd name="connsiteX93" fmla="*/ 215900 w 2946400"/>
                    <a:gd name="connsiteY93" fmla="*/ 1330960 h 1734820"/>
                    <a:gd name="connsiteX94" fmla="*/ 226060 w 2946400"/>
                    <a:gd name="connsiteY94" fmla="*/ 1432560 h 1734820"/>
                    <a:gd name="connsiteX95" fmla="*/ 233680 w 2946400"/>
                    <a:gd name="connsiteY95" fmla="*/ 1513840 h 1734820"/>
                    <a:gd name="connsiteX96" fmla="*/ 231140 w 2946400"/>
                    <a:gd name="connsiteY96" fmla="*/ 1564640 h 1734820"/>
                    <a:gd name="connsiteX97" fmla="*/ 243840 w 2946400"/>
                    <a:gd name="connsiteY97" fmla="*/ 1623060 h 1734820"/>
                    <a:gd name="connsiteX98" fmla="*/ 276860 w 2946400"/>
                    <a:gd name="connsiteY98" fmla="*/ 1653540 h 1734820"/>
                    <a:gd name="connsiteX99" fmla="*/ 365760 w 2946400"/>
                    <a:gd name="connsiteY99" fmla="*/ 1673860 h 1734820"/>
                    <a:gd name="connsiteX100" fmla="*/ 421640 w 2946400"/>
                    <a:gd name="connsiteY100" fmla="*/ 1696720 h 1734820"/>
                    <a:gd name="connsiteX101" fmla="*/ 474980 w 2946400"/>
                    <a:gd name="connsiteY101" fmla="*/ 1717040 h 1734820"/>
                    <a:gd name="connsiteX102" fmla="*/ 535940 w 2946400"/>
                    <a:gd name="connsiteY102" fmla="*/ 1717040 h 1734820"/>
                    <a:gd name="connsiteX103" fmla="*/ 568960 w 2946400"/>
                    <a:gd name="connsiteY103" fmla="*/ 1673860 h 1734820"/>
                    <a:gd name="connsiteX104" fmla="*/ 604520 w 2946400"/>
                    <a:gd name="connsiteY104" fmla="*/ 1640840 h 1734820"/>
                    <a:gd name="connsiteX105" fmla="*/ 640080 w 2946400"/>
                    <a:gd name="connsiteY105" fmla="*/ 1638300 h 1734820"/>
                    <a:gd name="connsiteX106" fmla="*/ 685800 w 2946400"/>
                    <a:gd name="connsiteY106" fmla="*/ 1671320 h 1734820"/>
                    <a:gd name="connsiteX107" fmla="*/ 728980 w 2946400"/>
                    <a:gd name="connsiteY107" fmla="*/ 1701800 h 1734820"/>
                    <a:gd name="connsiteX108" fmla="*/ 779780 w 2946400"/>
                    <a:gd name="connsiteY108" fmla="*/ 1719580 h 1734820"/>
                    <a:gd name="connsiteX109" fmla="*/ 853440 w 2946400"/>
                    <a:gd name="connsiteY109" fmla="*/ 1724660 h 1734820"/>
                    <a:gd name="connsiteX110" fmla="*/ 975360 w 2946400"/>
                    <a:gd name="connsiteY110" fmla="*/ 1734820 h 1734820"/>
                    <a:gd name="connsiteX111" fmla="*/ 1051560 w 2946400"/>
                    <a:gd name="connsiteY111" fmla="*/ 1727200 h 1734820"/>
                    <a:gd name="connsiteX112" fmla="*/ 1089660 w 2946400"/>
                    <a:gd name="connsiteY112" fmla="*/ 1676400 h 1734820"/>
                    <a:gd name="connsiteX113" fmla="*/ 1087120 w 2946400"/>
                    <a:gd name="connsiteY113" fmla="*/ 1607820 h 1734820"/>
                    <a:gd name="connsiteX114" fmla="*/ 1079500 w 2946400"/>
                    <a:gd name="connsiteY114" fmla="*/ 1531620 h 1734820"/>
                    <a:gd name="connsiteX115" fmla="*/ 1084580 w 2946400"/>
                    <a:gd name="connsiteY115" fmla="*/ 1483360 h 1734820"/>
                    <a:gd name="connsiteX116" fmla="*/ 1109980 w 2946400"/>
                    <a:gd name="connsiteY116" fmla="*/ 1442720 h 1734820"/>
                    <a:gd name="connsiteX117" fmla="*/ 1170940 w 2946400"/>
                    <a:gd name="connsiteY117" fmla="*/ 1417320 h 1734820"/>
                    <a:gd name="connsiteX118" fmla="*/ 1221740 w 2946400"/>
                    <a:gd name="connsiteY118" fmla="*/ 1424940 h 1734820"/>
                    <a:gd name="connsiteX119" fmla="*/ 1295400 w 2946400"/>
                    <a:gd name="connsiteY119" fmla="*/ 1417320 h 1734820"/>
                    <a:gd name="connsiteX120" fmla="*/ 1333500 w 2946400"/>
                    <a:gd name="connsiteY120" fmla="*/ 1424940 h 1734820"/>
                    <a:gd name="connsiteX121" fmla="*/ 1386840 w 2946400"/>
                    <a:gd name="connsiteY121" fmla="*/ 1427480 h 1734820"/>
                    <a:gd name="connsiteX122" fmla="*/ 1419860 w 2946400"/>
                    <a:gd name="connsiteY122" fmla="*/ 1386840 h 1734820"/>
                    <a:gd name="connsiteX123" fmla="*/ 1445260 w 2946400"/>
                    <a:gd name="connsiteY123" fmla="*/ 1323340 h 1734820"/>
                    <a:gd name="connsiteX124" fmla="*/ 1483360 w 2946400"/>
                    <a:gd name="connsiteY124" fmla="*/ 1280160 h 1734820"/>
                    <a:gd name="connsiteX125" fmla="*/ 1534160 w 2946400"/>
                    <a:gd name="connsiteY125" fmla="*/ 1242060 h 1734820"/>
                    <a:gd name="connsiteX126" fmla="*/ 1554480 w 2946400"/>
                    <a:gd name="connsiteY126" fmla="*/ 1229360 h 1734820"/>
                    <a:gd name="connsiteX127" fmla="*/ 1582420 w 2946400"/>
                    <a:gd name="connsiteY127" fmla="*/ 1160780 h 1734820"/>
                    <a:gd name="connsiteX128" fmla="*/ 1630680 w 2946400"/>
                    <a:gd name="connsiteY128" fmla="*/ 1097280 h 1734820"/>
                    <a:gd name="connsiteX129" fmla="*/ 1704340 w 2946400"/>
                    <a:gd name="connsiteY129" fmla="*/ 1018540 h 1734820"/>
                    <a:gd name="connsiteX130" fmla="*/ 1737360 w 2946400"/>
                    <a:gd name="connsiteY130" fmla="*/ 965200 h 1734820"/>
                    <a:gd name="connsiteX131" fmla="*/ 1775460 w 2946400"/>
                    <a:gd name="connsiteY131" fmla="*/ 922020 h 1734820"/>
                    <a:gd name="connsiteX132" fmla="*/ 1813560 w 2946400"/>
                    <a:gd name="connsiteY132" fmla="*/ 883920 h 1734820"/>
                    <a:gd name="connsiteX133" fmla="*/ 1823720 w 2946400"/>
                    <a:gd name="connsiteY133" fmla="*/ 853440 h 1734820"/>
                    <a:gd name="connsiteX134" fmla="*/ 1831340 w 2946400"/>
                    <a:gd name="connsiteY134" fmla="*/ 838200 h 1734820"/>
                    <a:gd name="connsiteX135" fmla="*/ 1874520 w 2946400"/>
                    <a:gd name="connsiteY135" fmla="*/ 843280 h 1734820"/>
                    <a:gd name="connsiteX136" fmla="*/ 1902460 w 2946400"/>
                    <a:gd name="connsiteY136" fmla="*/ 889000 h 1734820"/>
                    <a:gd name="connsiteX137" fmla="*/ 1938020 w 2946400"/>
                    <a:gd name="connsiteY137" fmla="*/ 944880 h 1734820"/>
                    <a:gd name="connsiteX138" fmla="*/ 1986280 w 2946400"/>
                    <a:gd name="connsiteY138" fmla="*/ 1013460 h 1734820"/>
                    <a:gd name="connsiteX139" fmla="*/ 2021840 w 2946400"/>
                    <a:gd name="connsiteY139" fmla="*/ 1046480 h 1734820"/>
                    <a:gd name="connsiteX140" fmla="*/ 2039620 w 2946400"/>
                    <a:gd name="connsiteY140" fmla="*/ 1084580 h 1734820"/>
                    <a:gd name="connsiteX141" fmla="*/ 2077720 w 2946400"/>
                    <a:gd name="connsiteY141" fmla="*/ 1102360 h 1734820"/>
                    <a:gd name="connsiteX142" fmla="*/ 2125980 w 2946400"/>
                    <a:gd name="connsiteY142" fmla="*/ 1079500 h 1734820"/>
                    <a:gd name="connsiteX143" fmla="*/ 2174240 w 2946400"/>
                    <a:gd name="connsiteY143" fmla="*/ 1071880 h 1734820"/>
                    <a:gd name="connsiteX144" fmla="*/ 2247900 w 2946400"/>
                    <a:gd name="connsiteY144" fmla="*/ 1079500 h 1734820"/>
                    <a:gd name="connsiteX145" fmla="*/ 2283460 w 2946400"/>
                    <a:gd name="connsiteY145" fmla="*/ 1107440 h 1734820"/>
                    <a:gd name="connsiteX146" fmla="*/ 2321560 w 2946400"/>
                    <a:gd name="connsiteY146" fmla="*/ 1150620 h 1734820"/>
                    <a:gd name="connsiteX147" fmla="*/ 2390140 w 2946400"/>
                    <a:gd name="connsiteY147" fmla="*/ 1181100 h 1734820"/>
                    <a:gd name="connsiteX148" fmla="*/ 2440940 w 2946400"/>
                    <a:gd name="connsiteY148" fmla="*/ 1229360 h 1734820"/>
                    <a:gd name="connsiteX149" fmla="*/ 2456180 w 2946400"/>
                    <a:gd name="connsiteY149" fmla="*/ 1282700 h 1734820"/>
                    <a:gd name="connsiteX150" fmla="*/ 2458720 w 2946400"/>
                    <a:gd name="connsiteY150" fmla="*/ 1346200 h 1734820"/>
                    <a:gd name="connsiteX151" fmla="*/ 2499360 w 2946400"/>
                    <a:gd name="connsiteY151" fmla="*/ 1404620 h 1734820"/>
                    <a:gd name="connsiteX152" fmla="*/ 2578100 w 2946400"/>
                    <a:gd name="connsiteY152" fmla="*/ 1478280 h 1734820"/>
                    <a:gd name="connsiteX153" fmla="*/ 2633980 w 2946400"/>
                    <a:gd name="connsiteY153" fmla="*/ 1501140 h 1734820"/>
                    <a:gd name="connsiteX154" fmla="*/ 2692400 w 2946400"/>
                    <a:gd name="connsiteY154" fmla="*/ 1490980 h 1734820"/>
                    <a:gd name="connsiteX155" fmla="*/ 2778760 w 2946400"/>
                    <a:gd name="connsiteY155" fmla="*/ 1490980 h 1734820"/>
                    <a:gd name="connsiteX156" fmla="*/ 2839720 w 2946400"/>
                    <a:gd name="connsiteY156" fmla="*/ 1508760 h 1734820"/>
                    <a:gd name="connsiteX157" fmla="*/ 2877820 w 2946400"/>
                    <a:gd name="connsiteY157" fmla="*/ 1506220 h 1734820"/>
                    <a:gd name="connsiteX158" fmla="*/ 2890520 w 2946400"/>
                    <a:gd name="connsiteY158" fmla="*/ 1468120 h 1734820"/>
                    <a:gd name="connsiteX159" fmla="*/ 2887980 w 2946400"/>
                    <a:gd name="connsiteY159" fmla="*/ 1440180 h 1734820"/>
                    <a:gd name="connsiteX160" fmla="*/ 2918460 w 2946400"/>
                    <a:gd name="connsiteY160" fmla="*/ 1386840 h 1734820"/>
                    <a:gd name="connsiteX161" fmla="*/ 2918460 w 2946400"/>
                    <a:gd name="connsiteY161" fmla="*/ 1356360 h 1734820"/>
                    <a:gd name="connsiteX162" fmla="*/ 2941320 w 2946400"/>
                    <a:gd name="connsiteY162" fmla="*/ 1330960 h 1734820"/>
                    <a:gd name="connsiteX163" fmla="*/ 2946400 w 2946400"/>
                    <a:gd name="connsiteY163" fmla="*/ 1292860 h 1734820"/>
                    <a:gd name="connsiteX164" fmla="*/ 2918460 w 2946400"/>
                    <a:gd name="connsiteY164" fmla="*/ 1264920 h 1734820"/>
                    <a:gd name="connsiteX165" fmla="*/ 2862580 w 2946400"/>
                    <a:gd name="connsiteY165" fmla="*/ 1264920 h 1734820"/>
                    <a:gd name="connsiteX166" fmla="*/ 2811780 w 2946400"/>
                    <a:gd name="connsiteY166" fmla="*/ 1229360 h 1734820"/>
                    <a:gd name="connsiteX167" fmla="*/ 2778760 w 2946400"/>
                    <a:gd name="connsiteY167" fmla="*/ 1214120 h 1734820"/>
                    <a:gd name="connsiteX168" fmla="*/ 2735580 w 2946400"/>
                    <a:gd name="connsiteY168" fmla="*/ 1168400 h 1734820"/>
                    <a:gd name="connsiteX169" fmla="*/ 2720340 w 2946400"/>
                    <a:gd name="connsiteY169" fmla="*/ 1115060 h 1734820"/>
                    <a:gd name="connsiteX170" fmla="*/ 2694940 w 2946400"/>
                    <a:gd name="connsiteY170" fmla="*/ 1079500 h 1734820"/>
                    <a:gd name="connsiteX171" fmla="*/ 2659380 w 2946400"/>
                    <a:gd name="connsiteY171" fmla="*/ 1051560 h 1734820"/>
                    <a:gd name="connsiteX172" fmla="*/ 2644140 w 2946400"/>
                    <a:gd name="connsiteY172" fmla="*/ 1003300 h 1734820"/>
                    <a:gd name="connsiteX173" fmla="*/ 2641600 w 2946400"/>
                    <a:gd name="connsiteY173" fmla="*/ 922020 h 1734820"/>
                    <a:gd name="connsiteX174" fmla="*/ 2646680 w 2946400"/>
                    <a:gd name="connsiteY174" fmla="*/ 817880 h 1734820"/>
                    <a:gd name="connsiteX175" fmla="*/ 2618740 w 2946400"/>
                    <a:gd name="connsiteY175" fmla="*/ 756920 h 1734820"/>
                    <a:gd name="connsiteX176" fmla="*/ 2618740 w 2946400"/>
                    <a:gd name="connsiteY176" fmla="*/ 660400 h 1734820"/>
                    <a:gd name="connsiteX177" fmla="*/ 2618740 w 2946400"/>
                    <a:gd name="connsiteY177" fmla="*/ 604520 h 1734820"/>
                    <a:gd name="connsiteX178" fmla="*/ 2603500 w 2946400"/>
                    <a:gd name="connsiteY178" fmla="*/ 548640 h 1734820"/>
                    <a:gd name="connsiteX179" fmla="*/ 2600960 w 2946400"/>
                    <a:gd name="connsiteY179" fmla="*/ 495300 h 1734820"/>
                    <a:gd name="connsiteX180" fmla="*/ 2603500 w 2946400"/>
                    <a:gd name="connsiteY180" fmla="*/ 426720 h 1734820"/>
                    <a:gd name="connsiteX181" fmla="*/ 2603500 w 2946400"/>
                    <a:gd name="connsiteY181" fmla="*/ 370840 h 1734820"/>
                    <a:gd name="connsiteX182" fmla="*/ 2626360 w 2946400"/>
                    <a:gd name="connsiteY182" fmla="*/ 340360 h 1734820"/>
                    <a:gd name="connsiteX183" fmla="*/ 2623820 w 2946400"/>
                    <a:gd name="connsiteY183" fmla="*/ 297180 h 1734820"/>
                    <a:gd name="connsiteX184" fmla="*/ 2593340 w 2946400"/>
                    <a:gd name="connsiteY184" fmla="*/ 274320 h 1734820"/>
                    <a:gd name="connsiteX185" fmla="*/ 2560320 w 2946400"/>
                    <a:gd name="connsiteY185" fmla="*/ 241300 h 1734820"/>
                    <a:gd name="connsiteX186" fmla="*/ 2527300 w 2946400"/>
                    <a:gd name="connsiteY186" fmla="*/ 180340 h 1734820"/>
                    <a:gd name="connsiteX187" fmla="*/ 2479040 w 2946400"/>
                    <a:gd name="connsiteY187" fmla="*/ 152400 h 1734820"/>
                    <a:gd name="connsiteX188" fmla="*/ 2433320 w 2946400"/>
                    <a:gd name="connsiteY188" fmla="*/ 121920 h 1734820"/>
                    <a:gd name="connsiteX189" fmla="*/ 2369820 w 2946400"/>
                    <a:gd name="connsiteY189" fmla="*/ 83820 h 1734820"/>
                    <a:gd name="connsiteX190" fmla="*/ 2321560 w 2946400"/>
                    <a:gd name="connsiteY190" fmla="*/ 45720 h 1734820"/>
                    <a:gd name="connsiteX191" fmla="*/ 2306320 w 2946400"/>
                    <a:gd name="connsiteY191" fmla="*/ 12700 h 1734820"/>
                    <a:gd name="connsiteX192" fmla="*/ 2275840 w 2946400"/>
                    <a:gd name="connsiteY192" fmla="*/ 0 h 1734820"/>
                    <a:gd name="connsiteX193" fmla="*/ 2247900 w 2946400"/>
                    <a:gd name="connsiteY193" fmla="*/ 0 h 1734820"/>
                    <a:gd name="connsiteX194" fmla="*/ 2227580 w 2946400"/>
                    <a:gd name="connsiteY194" fmla="*/ 27940 h 1734820"/>
                    <a:gd name="connsiteX195" fmla="*/ 2212340 w 2946400"/>
                    <a:gd name="connsiteY195" fmla="*/ 71120 h 1734820"/>
                    <a:gd name="connsiteX196" fmla="*/ 2179320 w 2946400"/>
                    <a:gd name="connsiteY196" fmla="*/ 111760 h 1734820"/>
                    <a:gd name="connsiteX197" fmla="*/ 2181860 w 2946400"/>
                    <a:gd name="connsiteY197" fmla="*/ 142240 h 1734820"/>
                    <a:gd name="connsiteX198" fmla="*/ 2123440 w 2946400"/>
                    <a:gd name="connsiteY198" fmla="*/ 180340 h 17348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</a:cxnLst>
                  <a:rect l="l" t="t" r="r" b="b"/>
                  <a:pathLst>
                    <a:path w="2946400" h="1734820">
                      <a:moveTo>
                        <a:pt x="2123440" y="180340"/>
                      </a:moveTo>
                      <a:lnTo>
                        <a:pt x="2085340" y="218440"/>
                      </a:lnTo>
                      <a:lnTo>
                        <a:pt x="2054860" y="248920"/>
                      </a:lnTo>
                      <a:lnTo>
                        <a:pt x="2037080" y="297180"/>
                      </a:lnTo>
                      <a:lnTo>
                        <a:pt x="2004060" y="347980"/>
                      </a:lnTo>
                      <a:lnTo>
                        <a:pt x="1950720" y="406400"/>
                      </a:lnTo>
                      <a:lnTo>
                        <a:pt x="1887220" y="434340"/>
                      </a:lnTo>
                      <a:lnTo>
                        <a:pt x="1831340" y="452120"/>
                      </a:lnTo>
                      <a:lnTo>
                        <a:pt x="1739900" y="490220"/>
                      </a:lnTo>
                      <a:lnTo>
                        <a:pt x="1706880" y="510540"/>
                      </a:lnTo>
                      <a:lnTo>
                        <a:pt x="1678940" y="518160"/>
                      </a:lnTo>
                      <a:lnTo>
                        <a:pt x="1656080" y="505460"/>
                      </a:lnTo>
                      <a:lnTo>
                        <a:pt x="1645920" y="464820"/>
                      </a:lnTo>
                      <a:lnTo>
                        <a:pt x="1628140" y="431800"/>
                      </a:lnTo>
                      <a:lnTo>
                        <a:pt x="1602740" y="411480"/>
                      </a:lnTo>
                      <a:lnTo>
                        <a:pt x="1551940" y="424180"/>
                      </a:lnTo>
                      <a:lnTo>
                        <a:pt x="1516380" y="439420"/>
                      </a:lnTo>
                      <a:lnTo>
                        <a:pt x="1488440" y="419100"/>
                      </a:lnTo>
                      <a:lnTo>
                        <a:pt x="1480820" y="393700"/>
                      </a:lnTo>
                      <a:lnTo>
                        <a:pt x="1490980" y="370840"/>
                      </a:lnTo>
                      <a:lnTo>
                        <a:pt x="1478280" y="332740"/>
                      </a:lnTo>
                      <a:lnTo>
                        <a:pt x="1460500" y="314960"/>
                      </a:lnTo>
                      <a:lnTo>
                        <a:pt x="1424940" y="317500"/>
                      </a:lnTo>
                      <a:lnTo>
                        <a:pt x="1399540" y="330200"/>
                      </a:lnTo>
                      <a:lnTo>
                        <a:pt x="1374140" y="307340"/>
                      </a:lnTo>
                      <a:lnTo>
                        <a:pt x="1338580" y="266700"/>
                      </a:lnTo>
                      <a:lnTo>
                        <a:pt x="1308100" y="241300"/>
                      </a:lnTo>
                      <a:lnTo>
                        <a:pt x="1254760" y="259080"/>
                      </a:lnTo>
                      <a:lnTo>
                        <a:pt x="1234440" y="294640"/>
                      </a:lnTo>
                      <a:lnTo>
                        <a:pt x="1193800" y="307340"/>
                      </a:lnTo>
                      <a:lnTo>
                        <a:pt x="1155700" y="317500"/>
                      </a:lnTo>
                      <a:lnTo>
                        <a:pt x="1115060" y="365760"/>
                      </a:lnTo>
                      <a:lnTo>
                        <a:pt x="1087120" y="419100"/>
                      </a:lnTo>
                      <a:lnTo>
                        <a:pt x="1069340" y="449580"/>
                      </a:lnTo>
                      <a:lnTo>
                        <a:pt x="1036320" y="474980"/>
                      </a:lnTo>
                      <a:lnTo>
                        <a:pt x="1010920" y="482600"/>
                      </a:lnTo>
                      <a:lnTo>
                        <a:pt x="967740" y="464820"/>
                      </a:lnTo>
                      <a:lnTo>
                        <a:pt x="944880" y="485140"/>
                      </a:lnTo>
                      <a:lnTo>
                        <a:pt x="942340" y="528320"/>
                      </a:lnTo>
                      <a:lnTo>
                        <a:pt x="944880" y="576580"/>
                      </a:lnTo>
                      <a:lnTo>
                        <a:pt x="937260" y="632460"/>
                      </a:lnTo>
                      <a:lnTo>
                        <a:pt x="894080" y="675640"/>
                      </a:lnTo>
                      <a:lnTo>
                        <a:pt x="866140" y="685800"/>
                      </a:lnTo>
                      <a:lnTo>
                        <a:pt x="828040" y="678180"/>
                      </a:lnTo>
                      <a:lnTo>
                        <a:pt x="825500" y="642620"/>
                      </a:lnTo>
                      <a:lnTo>
                        <a:pt x="812800" y="612140"/>
                      </a:lnTo>
                      <a:lnTo>
                        <a:pt x="795020" y="581660"/>
                      </a:lnTo>
                      <a:lnTo>
                        <a:pt x="769620" y="571500"/>
                      </a:lnTo>
                      <a:lnTo>
                        <a:pt x="723900" y="579120"/>
                      </a:lnTo>
                      <a:lnTo>
                        <a:pt x="680720" y="566420"/>
                      </a:lnTo>
                      <a:lnTo>
                        <a:pt x="660400" y="553720"/>
                      </a:lnTo>
                      <a:lnTo>
                        <a:pt x="612140" y="546100"/>
                      </a:lnTo>
                      <a:lnTo>
                        <a:pt x="584200" y="533400"/>
                      </a:lnTo>
                      <a:lnTo>
                        <a:pt x="568960" y="495300"/>
                      </a:lnTo>
                      <a:lnTo>
                        <a:pt x="568960" y="452120"/>
                      </a:lnTo>
                      <a:lnTo>
                        <a:pt x="568960" y="411480"/>
                      </a:lnTo>
                      <a:lnTo>
                        <a:pt x="566420" y="378460"/>
                      </a:lnTo>
                      <a:lnTo>
                        <a:pt x="591820" y="365760"/>
                      </a:lnTo>
                      <a:lnTo>
                        <a:pt x="624840" y="355600"/>
                      </a:lnTo>
                      <a:lnTo>
                        <a:pt x="637540" y="330200"/>
                      </a:lnTo>
                      <a:lnTo>
                        <a:pt x="617220" y="314960"/>
                      </a:lnTo>
                      <a:lnTo>
                        <a:pt x="574040" y="317500"/>
                      </a:lnTo>
                      <a:lnTo>
                        <a:pt x="548640" y="325120"/>
                      </a:lnTo>
                      <a:lnTo>
                        <a:pt x="487680" y="317500"/>
                      </a:lnTo>
                      <a:lnTo>
                        <a:pt x="439420" y="320040"/>
                      </a:lnTo>
                      <a:lnTo>
                        <a:pt x="393700" y="320040"/>
                      </a:lnTo>
                      <a:lnTo>
                        <a:pt x="365760" y="327660"/>
                      </a:lnTo>
                      <a:lnTo>
                        <a:pt x="335280" y="345440"/>
                      </a:lnTo>
                      <a:lnTo>
                        <a:pt x="327660" y="381000"/>
                      </a:lnTo>
                      <a:lnTo>
                        <a:pt x="335280" y="439420"/>
                      </a:lnTo>
                      <a:lnTo>
                        <a:pt x="337820" y="495300"/>
                      </a:lnTo>
                      <a:lnTo>
                        <a:pt x="332740" y="543560"/>
                      </a:lnTo>
                      <a:lnTo>
                        <a:pt x="297180" y="571500"/>
                      </a:lnTo>
                      <a:lnTo>
                        <a:pt x="254000" y="612140"/>
                      </a:lnTo>
                      <a:lnTo>
                        <a:pt x="213360" y="642620"/>
                      </a:lnTo>
                      <a:lnTo>
                        <a:pt x="154940" y="657860"/>
                      </a:lnTo>
                      <a:lnTo>
                        <a:pt x="83820" y="685800"/>
                      </a:lnTo>
                      <a:lnTo>
                        <a:pt x="53340" y="706120"/>
                      </a:lnTo>
                      <a:lnTo>
                        <a:pt x="7620" y="703580"/>
                      </a:lnTo>
                      <a:lnTo>
                        <a:pt x="0" y="736600"/>
                      </a:lnTo>
                      <a:lnTo>
                        <a:pt x="30480" y="784860"/>
                      </a:lnTo>
                      <a:lnTo>
                        <a:pt x="58420" y="850900"/>
                      </a:lnTo>
                      <a:lnTo>
                        <a:pt x="101600" y="904240"/>
                      </a:lnTo>
                      <a:lnTo>
                        <a:pt x="142240" y="990600"/>
                      </a:lnTo>
                      <a:lnTo>
                        <a:pt x="162560" y="1028700"/>
                      </a:lnTo>
                      <a:lnTo>
                        <a:pt x="182880" y="1051560"/>
                      </a:lnTo>
                      <a:lnTo>
                        <a:pt x="223520" y="1046480"/>
                      </a:lnTo>
                      <a:lnTo>
                        <a:pt x="266700" y="1051560"/>
                      </a:lnTo>
                      <a:lnTo>
                        <a:pt x="279400" y="1066800"/>
                      </a:lnTo>
                      <a:lnTo>
                        <a:pt x="287020" y="1104900"/>
                      </a:lnTo>
                      <a:lnTo>
                        <a:pt x="279400" y="1160780"/>
                      </a:lnTo>
                      <a:lnTo>
                        <a:pt x="256540" y="1211580"/>
                      </a:lnTo>
                      <a:lnTo>
                        <a:pt x="241300" y="1270000"/>
                      </a:lnTo>
                      <a:lnTo>
                        <a:pt x="215900" y="1330960"/>
                      </a:lnTo>
                      <a:lnTo>
                        <a:pt x="226060" y="1432560"/>
                      </a:lnTo>
                      <a:lnTo>
                        <a:pt x="233680" y="1513840"/>
                      </a:lnTo>
                      <a:lnTo>
                        <a:pt x="231140" y="1564640"/>
                      </a:lnTo>
                      <a:lnTo>
                        <a:pt x="243840" y="1623060"/>
                      </a:lnTo>
                      <a:lnTo>
                        <a:pt x="276860" y="1653540"/>
                      </a:lnTo>
                      <a:lnTo>
                        <a:pt x="365760" y="1673860"/>
                      </a:lnTo>
                      <a:lnTo>
                        <a:pt x="421640" y="1696720"/>
                      </a:lnTo>
                      <a:lnTo>
                        <a:pt x="474980" y="1717040"/>
                      </a:lnTo>
                      <a:lnTo>
                        <a:pt x="535940" y="1717040"/>
                      </a:lnTo>
                      <a:lnTo>
                        <a:pt x="568960" y="1673860"/>
                      </a:lnTo>
                      <a:lnTo>
                        <a:pt x="604520" y="1640840"/>
                      </a:lnTo>
                      <a:lnTo>
                        <a:pt x="640080" y="1638300"/>
                      </a:lnTo>
                      <a:lnTo>
                        <a:pt x="685800" y="1671320"/>
                      </a:lnTo>
                      <a:lnTo>
                        <a:pt x="728980" y="1701800"/>
                      </a:lnTo>
                      <a:lnTo>
                        <a:pt x="779780" y="1719580"/>
                      </a:lnTo>
                      <a:lnTo>
                        <a:pt x="853440" y="1724660"/>
                      </a:lnTo>
                      <a:lnTo>
                        <a:pt x="975360" y="1734820"/>
                      </a:lnTo>
                      <a:lnTo>
                        <a:pt x="1051560" y="1727200"/>
                      </a:lnTo>
                      <a:lnTo>
                        <a:pt x="1089660" y="1676400"/>
                      </a:lnTo>
                      <a:cubicBezTo>
                        <a:pt x="1088813" y="1653540"/>
                        <a:pt x="1087967" y="1630680"/>
                        <a:pt x="1087120" y="1607820"/>
                      </a:cubicBezTo>
                      <a:lnTo>
                        <a:pt x="1079500" y="1531620"/>
                      </a:lnTo>
                      <a:lnTo>
                        <a:pt x="1084580" y="1483360"/>
                      </a:lnTo>
                      <a:lnTo>
                        <a:pt x="1109980" y="1442720"/>
                      </a:lnTo>
                      <a:lnTo>
                        <a:pt x="1170940" y="1417320"/>
                      </a:lnTo>
                      <a:lnTo>
                        <a:pt x="1221740" y="1424940"/>
                      </a:lnTo>
                      <a:lnTo>
                        <a:pt x="1295400" y="1417320"/>
                      </a:lnTo>
                      <a:lnTo>
                        <a:pt x="1333500" y="1424940"/>
                      </a:lnTo>
                      <a:lnTo>
                        <a:pt x="1386840" y="1427480"/>
                      </a:lnTo>
                      <a:lnTo>
                        <a:pt x="1419860" y="1386840"/>
                      </a:lnTo>
                      <a:lnTo>
                        <a:pt x="1445260" y="1323340"/>
                      </a:lnTo>
                      <a:lnTo>
                        <a:pt x="1483360" y="1280160"/>
                      </a:lnTo>
                      <a:lnTo>
                        <a:pt x="1534160" y="1242060"/>
                      </a:lnTo>
                      <a:lnTo>
                        <a:pt x="1554480" y="1229360"/>
                      </a:lnTo>
                      <a:lnTo>
                        <a:pt x="1582420" y="1160780"/>
                      </a:lnTo>
                      <a:lnTo>
                        <a:pt x="1630680" y="1097280"/>
                      </a:lnTo>
                      <a:lnTo>
                        <a:pt x="1704340" y="1018540"/>
                      </a:lnTo>
                      <a:lnTo>
                        <a:pt x="1737360" y="965200"/>
                      </a:lnTo>
                      <a:lnTo>
                        <a:pt x="1775460" y="922020"/>
                      </a:lnTo>
                      <a:lnTo>
                        <a:pt x="1813560" y="883920"/>
                      </a:lnTo>
                      <a:lnTo>
                        <a:pt x="1823720" y="853440"/>
                      </a:lnTo>
                      <a:lnTo>
                        <a:pt x="1831340" y="838200"/>
                      </a:lnTo>
                      <a:lnTo>
                        <a:pt x="1874520" y="843280"/>
                      </a:lnTo>
                      <a:lnTo>
                        <a:pt x="1902460" y="889000"/>
                      </a:lnTo>
                      <a:lnTo>
                        <a:pt x="1938020" y="944880"/>
                      </a:lnTo>
                      <a:lnTo>
                        <a:pt x="1986280" y="1013460"/>
                      </a:lnTo>
                      <a:lnTo>
                        <a:pt x="2021840" y="1046480"/>
                      </a:lnTo>
                      <a:lnTo>
                        <a:pt x="2039620" y="1084580"/>
                      </a:lnTo>
                      <a:lnTo>
                        <a:pt x="2077720" y="1102360"/>
                      </a:lnTo>
                      <a:lnTo>
                        <a:pt x="2125980" y="1079500"/>
                      </a:lnTo>
                      <a:lnTo>
                        <a:pt x="2174240" y="1071880"/>
                      </a:lnTo>
                      <a:lnTo>
                        <a:pt x="2247900" y="1079500"/>
                      </a:lnTo>
                      <a:lnTo>
                        <a:pt x="2283460" y="1107440"/>
                      </a:lnTo>
                      <a:lnTo>
                        <a:pt x="2321560" y="1150620"/>
                      </a:lnTo>
                      <a:lnTo>
                        <a:pt x="2390140" y="1181100"/>
                      </a:lnTo>
                      <a:lnTo>
                        <a:pt x="2440940" y="1229360"/>
                      </a:lnTo>
                      <a:lnTo>
                        <a:pt x="2456180" y="1282700"/>
                      </a:lnTo>
                      <a:lnTo>
                        <a:pt x="2458720" y="1346200"/>
                      </a:lnTo>
                      <a:lnTo>
                        <a:pt x="2499360" y="1404620"/>
                      </a:lnTo>
                      <a:lnTo>
                        <a:pt x="2578100" y="1478280"/>
                      </a:lnTo>
                      <a:lnTo>
                        <a:pt x="2633980" y="1501140"/>
                      </a:lnTo>
                      <a:lnTo>
                        <a:pt x="2692400" y="1490980"/>
                      </a:lnTo>
                      <a:lnTo>
                        <a:pt x="2778760" y="1490980"/>
                      </a:lnTo>
                      <a:lnTo>
                        <a:pt x="2839720" y="1508760"/>
                      </a:lnTo>
                      <a:lnTo>
                        <a:pt x="2877820" y="1506220"/>
                      </a:lnTo>
                      <a:lnTo>
                        <a:pt x="2890520" y="1468120"/>
                      </a:lnTo>
                      <a:lnTo>
                        <a:pt x="2887980" y="1440180"/>
                      </a:lnTo>
                      <a:lnTo>
                        <a:pt x="2918460" y="1386840"/>
                      </a:lnTo>
                      <a:lnTo>
                        <a:pt x="2918460" y="1356360"/>
                      </a:lnTo>
                      <a:lnTo>
                        <a:pt x="2941320" y="1330960"/>
                      </a:lnTo>
                      <a:lnTo>
                        <a:pt x="2946400" y="1292860"/>
                      </a:lnTo>
                      <a:lnTo>
                        <a:pt x="2918460" y="1264920"/>
                      </a:lnTo>
                      <a:lnTo>
                        <a:pt x="2862580" y="1264920"/>
                      </a:lnTo>
                      <a:lnTo>
                        <a:pt x="2811780" y="1229360"/>
                      </a:lnTo>
                      <a:lnTo>
                        <a:pt x="2778760" y="1214120"/>
                      </a:lnTo>
                      <a:lnTo>
                        <a:pt x="2735580" y="1168400"/>
                      </a:lnTo>
                      <a:lnTo>
                        <a:pt x="2720340" y="1115060"/>
                      </a:lnTo>
                      <a:lnTo>
                        <a:pt x="2694940" y="1079500"/>
                      </a:lnTo>
                      <a:lnTo>
                        <a:pt x="2659380" y="1051560"/>
                      </a:lnTo>
                      <a:lnTo>
                        <a:pt x="2644140" y="1003300"/>
                      </a:lnTo>
                      <a:cubicBezTo>
                        <a:pt x="2643293" y="976207"/>
                        <a:pt x="2642447" y="949113"/>
                        <a:pt x="2641600" y="922020"/>
                      </a:cubicBezTo>
                      <a:lnTo>
                        <a:pt x="2646680" y="817880"/>
                      </a:lnTo>
                      <a:lnTo>
                        <a:pt x="2618740" y="756920"/>
                      </a:lnTo>
                      <a:lnTo>
                        <a:pt x="2618740" y="660400"/>
                      </a:lnTo>
                      <a:lnTo>
                        <a:pt x="2618740" y="604520"/>
                      </a:lnTo>
                      <a:lnTo>
                        <a:pt x="2603500" y="548640"/>
                      </a:lnTo>
                      <a:lnTo>
                        <a:pt x="2600960" y="495300"/>
                      </a:lnTo>
                      <a:cubicBezTo>
                        <a:pt x="2601807" y="472440"/>
                        <a:pt x="2602653" y="449580"/>
                        <a:pt x="2603500" y="426720"/>
                      </a:cubicBezTo>
                      <a:lnTo>
                        <a:pt x="2603500" y="370840"/>
                      </a:lnTo>
                      <a:lnTo>
                        <a:pt x="2626360" y="340360"/>
                      </a:lnTo>
                      <a:lnTo>
                        <a:pt x="2623820" y="297180"/>
                      </a:lnTo>
                      <a:lnTo>
                        <a:pt x="2593340" y="274320"/>
                      </a:lnTo>
                      <a:lnTo>
                        <a:pt x="2560320" y="241300"/>
                      </a:lnTo>
                      <a:lnTo>
                        <a:pt x="2527300" y="180340"/>
                      </a:lnTo>
                      <a:lnTo>
                        <a:pt x="2479040" y="152400"/>
                      </a:lnTo>
                      <a:lnTo>
                        <a:pt x="2433320" y="121920"/>
                      </a:lnTo>
                      <a:lnTo>
                        <a:pt x="2369820" y="83820"/>
                      </a:lnTo>
                      <a:lnTo>
                        <a:pt x="2321560" y="45720"/>
                      </a:lnTo>
                      <a:lnTo>
                        <a:pt x="2306320" y="12700"/>
                      </a:lnTo>
                      <a:lnTo>
                        <a:pt x="2275840" y="0"/>
                      </a:lnTo>
                      <a:lnTo>
                        <a:pt x="2247900" y="0"/>
                      </a:lnTo>
                      <a:lnTo>
                        <a:pt x="2227580" y="27940"/>
                      </a:lnTo>
                      <a:lnTo>
                        <a:pt x="2212340" y="71120"/>
                      </a:lnTo>
                      <a:lnTo>
                        <a:pt x="2179320" y="111760"/>
                      </a:lnTo>
                      <a:lnTo>
                        <a:pt x="2181860" y="142240"/>
                      </a:lnTo>
                      <a:lnTo>
                        <a:pt x="2123440" y="180340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8FD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ko-KR" altLang="en-US" sz="1400" b="0" i="0" u="none" strike="noStrike" kern="1200" cap="none" spc="0" normalizeH="0" baseline="0" noProof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맑은 고딕"/>
                    <a:cs typeface="+mn-cs"/>
                  </a:endParaRPr>
                </a:p>
              </p:txBody>
            </p:sp>
            <p:sp>
              <p:nvSpPr>
                <p:cNvPr id="36" name="관악구">
                  <a:extLst>
                    <a:ext uri="{FF2B5EF4-FFF2-40B4-BE49-F238E27FC236}">
                      <a16:creationId xmlns:a16="http://schemas.microsoft.com/office/drawing/2014/main" id="{ED3D0409-D57B-36D4-BD7B-12E476ACD5A6}"/>
                    </a:ext>
                  </a:extLst>
                </p:cNvPr>
                <p:cNvSpPr/>
                <p:nvPr/>
              </p:nvSpPr>
              <p:spPr>
                <a:xfrm>
                  <a:off x="502227" y="9836727"/>
                  <a:ext cx="2739737" cy="2355273"/>
                </a:xfrm>
                <a:custGeom>
                  <a:avLst/>
                  <a:gdLst>
                    <a:gd name="connsiteX0" fmla="*/ 2019300 w 2739737"/>
                    <a:gd name="connsiteY0" fmla="*/ 1943100 h 2355273"/>
                    <a:gd name="connsiteX1" fmla="*/ 2112818 w 2739737"/>
                    <a:gd name="connsiteY1" fmla="*/ 1918855 h 2355273"/>
                    <a:gd name="connsiteX2" fmla="*/ 2147455 w 2739737"/>
                    <a:gd name="connsiteY2" fmla="*/ 1891146 h 2355273"/>
                    <a:gd name="connsiteX3" fmla="*/ 2185555 w 2739737"/>
                    <a:gd name="connsiteY3" fmla="*/ 1894609 h 2355273"/>
                    <a:gd name="connsiteX4" fmla="*/ 2240973 w 2739737"/>
                    <a:gd name="connsiteY4" fmla="*/ 1887682 h 2355273"/>
                    <a:gd name="connsiteX5" fmla="*/ 2279073 w 2739737"/>
                    <a:gd name="connsiteY5" fmla="*/ 1842655 h 2355273"/>
                    <a:gd name="connsiteX6" fmla="*/ 2341418 w 2739737"/>
                    <a:gd name="connsiteY6" fmla="*/ 1783773 h 2355273"/>
                    <a:gd name="connsiteX7" fmla="*/ 2393373 w 2739737"/>
                    <a:gd name="connsiteY7" fmla="*/ 1749137 h 2355273"/>
                    <a:gd name="connsiteX8" fmla="*/ 2438400 w 2739737"/>
                    <a:gd name="connsiteY8" fmla="*/ 1714500 h 2355273"/>
                    <a:gd name="connsiteX9" fmla="*/ 2462646 w 2739737"/>
                    <a:gd name="connsiteY9" fmla="*/ 1652155 h 2355273"/>
                    <a:gd name="connsiteX10" fmla="*/ 2490355 w 2739737"/>
                    <a:gd name="connsiteY10" fmla="*/ 1593273 h 2355273"/>
                    <a:gd name="connsiteX11" fmla="*/ 2500746 w 2739737"/>
                    <a:gd name="connsiteY11" fmla="*/ 1548246 h 2355273"/>
                    <a:gd name="connsiteX12" fmla="*/ 2545773 w 2739737"/>
                    <a:gd name="connsiteY12" fmla="*/ 1510146 h 2355273"/>
                    <a:gd name="connsiteX13" fmla="*/ 2660073 w 2739737"/>
                    <a:gd name="connsiteY13" fmla="*/ 1465118 h 2355273"/>
                    <a:gd name="connsiteX14" fmla="*/ 2701637 w 2739737"/>
                    <a:gd name="connsiteY14" fmla="*/ 1447800 h 2355273"/>
                    <a:gd name="connsiteX15" fmla="*/ 2732809 w 2739737"/>
                    <a:gd name="connsiteY15" fmla="*/ 1392382 h 2355273"/>
                    <a:gd name="connsiteX16" fmla="*/ 2715491 w 2739737"/>
                    <a:gd name="connsiteY16" fmla="*/ 1333500 h 2355273"/>
                    <a:gd name="connsiteX17" fmla="*/ 2718955 w 2739737"/>
                    <a:gd name="connsiteY17" fmla="*/ 1184564 h 2355273"/>
                    <a:gd name="connsiteX18" fmla="*/ 2739737 w 2739737"/>
                    <a:gd name="connsiteY18" fmla="*/ 1115291 h 2355273"/>
                    <a:gd name="connsiteX19" fmla="*/ 2715491 w 2739737"/>
                    <a:gd name="connsiteY19" fmla="*/ 1070264 h 2355273"/>
                    <a:gd name="connsiteX20" fmla="*/ 2635828 w 2739737"/>
                    <a:gd name="connsiteY20" fmla="*/ 1011382 h 2355273"/>
                    <a:gd name="connsiteX21" fmla="*/ 2601191 w 2739737"/>
                    <a:gd name="connsiteY21" fmla="*/ 976746 h 2355273"/>
                    <a:gd name="connsiteX22" fmla="*/ 2559628 w 2739737"/>
                    <a:gd name="connsiteY22" fmla="*/ 883228 h 2355273"/>
                    <a:gd name="connsiteX23" fmla="*/ 2538846 w 2739737"/>
                    <a:gd name="connsiteY23" fmla="*/ 796637 h 2355273"/>
                    <a:gd name="connsiteX24" fmla="*/ 2524991 w 2739737"/>
                    <a:gd name="connsiteY24" fmla="*/ 751609 h 2355273"/>
                    <a:gd name="connsiteX25" fmla="*/ 2511137 w 2739737"/>
                    <a:gd name="connsiteY25" fmla="*/ 703118 h 2355273"/>
                    <a:gd name="connsiteX26" fmla="*/ 2459182 w 2739737"/>
                    <a:gd name="connsiteY26" fmla="*/ 703118 h 2355273"/>
                    <a:gd name="connsiteX27" fmla="*/ 2431473 w 2739737"/>
                    <a:gd name="connsiteY27" fmla="*/ 730828 h 2355273"/>
                    <a:gd name="connsiteX28" fmla="*/ 2337955 w 2739737"/>
                    <a:gd name="connsiteY28" fmla="*/ 734291 h 2355273"/>
                    <a:gd name="connsiteX29" fmla="*/ 2240973 w 2739737"/>
                    <a:gd name="connsiteY29" fmla="*/ 748146 h 2355273"/>
                    <a:gd name="connsiteX30" fmla="*/ 2182091 w 2739737"/>
                    <a:gd name="connsiteY30" fmla="*/ 751609 h 2355273"/>
                    <a:gd name="connsiteX31" fmla="*/ 2133600 w 2739737"/>
                    <a:gd name="connsiteY31" fmla="*/ 741218 h 2355273"/>
                    <a:gd name="connsiteX32" fmla="*/ 2095500 w 2739737"/>
                    <a:gd name="connsiteY32" fmla="*/ 723900 h 2355273"/>
                    <a:gd name="connsiteX33" fmla="*/ 2047009 w 2739737"/>
                    <a:gd name="connsiteY33" fmla="*/ 665018 h 2355273"/>
                    <a:gd name="connsiteX34" fmla="*/ 2005446 w 2739737"/>
                    <a:gd name="connsiteY34" fmla="*/ 592282 h 2355273"/>
                    <a:gd name="connsiteX35" fmla="*/ 1977737 w 2739737"/>
                    <a:gd name="connsiteY35" fmla="*/ 540328 h 2355273"/>
                    <a:gd name="connsiteX36" fmla="*/ 1929246 w 2739737"/>
                    <a:gd name="connsiteY36" fmla="*/ 498764 h 2355273"/>
                    <a:gd name="connsiteX37" fmla="*/ 1898073 w 2739737"/>
                    <a:gd name="connsiteY37" fmla="*/ 471055 h 2355273"/>
                    <a:gd name="connsiteX38" fmla="*/ 1894609 w 2739737"/>
                    <a:gd name="connsiteY38" fmla="*/ 422564 h 2355273"/>
                    <a:gd name="connsiteX39" fmla="*/ 1918855 w 2739737"/>
                    <a:gd name="connsiteY39" fmla="*/ 367146 h 2355273"/>
                    <a:gd name="connsiteX40" fmla="*/ 1922318 w 2739737"/>
                    <a:gd name="connsiteY40" fmla="*/ 322118 h 2355273"/>
                    <a:gd name="connsiteX41" fmla="*/ 1887682 w 2739737"/>
                    <a:gd name="connsiteY41" fmla="*/ 287482 h 2355273"/>
                    <a:gd name="connsiteX42" fmla="*/ 1856509 w 2739737"/>
                    <a:gd name="connsiteY42" fmla="*/ 252846 h 2355273"/>
                    <a:gd name="connsiteX43" fmla="*/ 1849582 w 2739737"/>
                    <a:gd name="connsiteY43" fmla="*/ 166255 h 2355273"/>
                    <a:gd name="connsiteX44" fmla="*/ 1849582 w 2739737"/>
                    <a:gd name="connsiteY44" fmla="*/ 124691 h 2355273"/>
                    <a:gd name="connsiteX45" fmla="*/ 1856509 w 2739737"/>
                    <a:gd name="connsiteY45" fmla="*/ 83128 h 2355273"/>
                    <a:gd name="connsiteX46" fmla="*/ 1859973 w 2739737"/>
                    <a:gd name="connsiteY46" fmla="*/ 41564 h 2355273"/>
                    <a:gd name="connsiteX47" fmla="*/ 1842655 w 2739737"/>
                    <a:gd name="connsiteY47" fmla="*/ 17318 h 2355273"/>
                    <a:gd name="connsiteX48" fmla="*/ 1814946 w 2739737"/>
                    <a:gd name="connsiteY48" fmla="*/ 20782 h 2355273"/>
                    <a:gd name="connsiteX49" fmla="*/ 1783773 w 2739737"/>
                    <a:gd name="connsiteY49" fmla="*/ 65809 h 2355273"/>
                    <a:gd name="connsiteX50" fmla="*/ 1745673 w 2739737"/>
                    <a:gd name="connsiteY50" fmla="*/ 103909 h 2355273"/>
                    <a:gd name="connsiteX51" fmla="*/ 1700646 w 2739737"/>
                    <a:gd name="connsiteY51" fmla="*/ 114300 h 2355273"/>
                    <a:gd name="connsiteX52" fmla="*/ 1652155 w 2739737"/>
                    <a:gd name="connsiteY52" fmla="*/ 96982 h 2355273"/>
                    <a:gd name="connsiteX53" fmla="*/ 1593273 w 2739737"/>
                    <a:gd name="connsiteY53" fmla="*/ 96982 h 2355273"/>
                    <a:gd name="connsiteX54" fmla="*/ 1548246 w 2739737"/>
                    <a:gd name="connsiteY54" fmla="*/ 90055 h 2355273"/>
                    <a:gd name="connsiteX55" fmla="*/ 1520537 w 2739737"/>
                    <a:gd name="connsiteY55" fmla="*/ 45028 h 2355273"/>
                    <a:gd name="connsiteX56" fmla="*/ 1492828 w 2739737"/>
                    <a:gd name="connsiteY56" fmla="*/ 17318 h 2355273"/>
                    <a:gd name="connsiteX57" fmla="*/ 1440873 w 2739737"/>
                    <a:gd name="connsiteY57" fmla="*/ 58882 h 2355273"/>
                    <a:gd name="connsiteX58" fmla="*/ 1385455 w 2739737"/>
                    <a:gd name="connsiteY58" fmla="*/ 65809 h 2355273"/>
                    <a:gd name="connsiteX59" fmla="*/ 1336964 w 2739737"/>
                    <a:gd name="connsiteY59" fmla="*/ 69273 h 2355273"/>
                    <a:gd name="connsiteX60" fmla="*/ 1264228 w 2739737"/>
                    <a:gd name="connsiteY60" fmla="*/ 62346 h 2355273"/>
                    <a:gd name="connsiteX61" fmla="*/ 1222664 w 2739737"/>
                    <a:gd name="connsiteY61" fmla="*/ 72737 h 2355273"/>
                    <a:gd name="connsiteX62" fmla="*/ 1194955 w 2739737"/>
                    <a:gd name="connsiteY62" fmla="*/ 103909 h 2355273"/>
                    <a:gd name="connsiteX63" fmla="*/ 1163782 w 2739737"/>
                    <a:gd name="connsiteY63" fmla="*/ 121228 h 2355273"/>
                    <a:gd name="connsiteX64" fmla="*/ 1132609 w 2739737"/>
                    <a:gd name="connsiteY64" fmla="*/ 103909 h 2355273"/>
                    <a:gd name="connsiteX65" fmla="*/ 1049482 w 2739737"/>
                    <a:gd name="connsiteY65" fmla="*/ 58882 h 2355273"/>
                    <a:gd name="connsiteX66" fmla="*/ 1018309 w 2739737"/>
                    <a:gd name="connsiteY66" fmla="*/ 38100 h 2355273"/>
                    <a:gd name="connsiteX67" fmla="*/ 952500 w 2739737"/>
                    <a:gd name="connsiteY67" fmla="*/ 38100 h 2355273"/>
                    <a:gd name="connsiteX68" fmla="*/ 897082 w 2739737"/>
                    <a:gd name="connsiteY68" fmla="*/ 24246 h 2355273"/>
                    <a:gd name="connsiteX69" fmla="*/ 848591 w 2739737"/>
                    <a:gd name="connsiteY69" fmla="*/ 0 h 2355273"/>
                    <a:gd name="connsiteX70" fmla="*/ 848591 w 2739737"/>
                    <a:gd name="connsiteY70" fmla="*/ 0 h 2355273"/>
                    <a:gd name="connsiteX71" fmla="*/ 786246 w 2739737"/>
                    <a:gd name="connsiteY71" fmla="*/ 0 h 2355273"/>
                    <a:gd name="connsiteX72" fmla="*/ 768928 w 2739737"/>
                    <a:gd name="connsiteY72" fmla="*/ 24246 h 2355273"/>
                    <a:gd name="connsiteX73" fmla="*/ 720437 w 2739737"/>
                    <a:gd name="connsiteY73" fmla="*/ 58882 h 2355273"/>
                    <a:gd name="connsiteX74" fmla="*/ 696191 w 2739737"/>
                    <a:gd name="connsiteY74" fmla="*/ 110837 h 2355273"/>
                    <a:gd name="connsiteX75" fmla="*/ 699655 w 2739737"/>
                    <a:gd name="connsiteY75" fmla="*/ 148937 h 2355273"/>
                    <a:gd name="connsiteX76" fmla="*/ 675409 w 2739737"/>
                    <a:gd name="connsiteY76" fmla="*/ 166255 h 2355273"/>
                    <a:gd name="connsiteX77" fmla="*/ 571500 w 2739737"/>
                    <a:gd name="connsiteY77" fmla="*/ 169718 h 2355273"/>
                    <a:gd name="connsiteX78" fmla="*/ 457200 w 2739737"/>
                    <a:gd name="connsiteY78" fmla="*/ 166255 h 2355273"/>
                    <a:gd name="connsiteX79" fmla="*/ 394855 w 2739737"/>
                    <a:gd name="connsiteY79" fmla="*/ 166255 h 2355273"/>
                    <a:gd name="connsiteX80" fmla="*/ 356755 w 2739737"/>
                    <a:gd name="connsiteY80" fmla="*/ 193964 h 2355273"/>
                    <a:gd name="connsiteX81" fmla="*/ 342900 w 2739737"/>
                    <a:gd name="connsiteY81" fmla="*/ 221673 h 2355273"/>
                    <a:gd name="connsiteX82" fmla="*/ 235528 w 2739737"/>
                    <a:gd name="connsiteY82" fmla="*/ 263237 h 2355273"/>
                    <a:gd name="connsiteX83" fmla="*/ 187037 w 2739737"/>
                    <a:gd name="connsiteY83" fmla="*/ 325582 h 2355273"/>
                    <a:gd name="connsiteX84" fmla="*/ 124691 w 2739737"/>
                    <a:gd name="connsiteY84" fmla="*/ 349828 h 2355273"/>
                    <a:gd name="connsiteX85" fmla="*/ 86591 w 2739737"/>
                    <a:gd name="connsiteY85" fmla="*/ 370609 h 2355273"/>
                    <a:gd name="connsiteX86" fmla="*/ 48491 w 2739737"/>
                    <a:gd name="connsiteY86" fmla="*/ 370609 h 2355273"/>
                    <a:gd name="connsiteX87" fmla="*/ 20782 w 2739737"/>
                    <a:gd name="connsiteY87" fmla="*/ 387928 h 2355273"/>
                    <a:gd name="connsiteX88" fmla="*/ 20782 w 2739737"/>
                    <a:gd name="connsiteY88" fmla="*/ 426028 h 2355273"/>
                    <a:gd name="connsiteX89" fmla="*/ 20782 w 2739737"/>
                    <a:gd name="connsiteY89" fmla="*/ 446809 h 2355273"/>
                    <a:gd name="connsiteX90" fmla="*/ 3464 w 2739737"/>
                    <a:gd name="connsiteY90" fmla="*/ 474518 h 2355273"/>
                    <a:gd name="connsiteX91" fmla="*/ 0 w 2739737"/>
                    <a:gd name="connsiteY91" fmla="*/ 529937 h 2355273"/>
                    <a:gd name="connsiteX92" fmla="*/ 48491 w 2739737"/>
                    <a:gd name="connsiteY92" fmla="*/ 523009 h 2355273"/>
                    <a:gd name="connsiteX93" fmla="*/ 145473 w 2739737"/>
                    <a:gd name="connsiteY93" fmla="*/ 498764 h 2355273"/>
                    <a:gd name="connsiteX94" fmla="*/ 218209 w 2739737"/>
                    <a:gd name="connsiteY94" fmla="*/ 498764 h 2355273"/>
                    <a:gd name="connsiteX95" fmla="*/ 297873 w 2739737"/>
                    <a:gd name="connsiteY95" fmla="*/ 467591 h 2355273"/>
                    <a:gd name="connsiteX96" fmla="*/ 367146 w 2739737"/>
                    <a:gd name="connsiteY96" fmla="*/ 453737 h 2355273"/>
                    <a:gd name="connsiteX97" fmla="*/ 464128 w 2739737"/>
                    <a:gd name="connsiteY97" fmla="*/ 457200 h 2355273"/>
                    <a:gd name="connsiteX98" fmla="*/ 523009 w 2739737"/>
                    <a:gd name="connsiteY98" fmla="*/ 484909 h 2355273"/>
                    <a:gd name="connsiteX99" fmla="*/ 540328 w 2739737"/>
                    <a:gd name="connsiteY99" fmla="*/ 529937 h 2355273"/>
                    <a:gd name="connsiteX100" fmla="*/ 536864 w 2739737"/>
                    <a:gd name="connsiteY100" fmla="*/ 595746 h 2355273"/>
                    <a:gd name="connsiteX101" fmla="*/ 536864 w 2739737"/>
                    <a:gd name="connsiteY101" fmla="*/ 595746 h 2355273"/>
                    <a:gd name="connsiteX102" fmla="*/ 484909 w 2739737"/>
                    <a:gd name="connsiteY102" fmla="*/ 619991 h 2355273"/>
                    <a:gd name="connsiteX103" fmla="*/ 495300 w 2739737"/>
                    <a:gd name="connsiteY103" fmla="*/ 668482 h 2355273"/>
                    <a:gd name="connsiteX104" fmla="*/ 540328 w 2739737"/>
                    <a:gd name="connsiteY104" fmla="*/ 678873 h 2355273"/>
                    <a:gd name="connsiteX105" fmla="*/ 599209 w 2739737"/>
                    <a:gd name="connsiteY105" fmla="*/ 706582 h 2355273"/>
                    <a:gd name="connsiteX106" fmla="*/ 619991 w 2739737"/>
                    <a:gd name="connsiteY106" fmla="*/ 751609 h 2355273"/>
                    <a:gd name="connsiteX107" fmla="*/ 651164 w 2739737"/>
                    <a:gd name="connsiteY107" fmla="*/ 775855 h 2355273"/>
                    <a:gd name="connsiteX108" fmla="*/ 637309 w 2739737"/>
                    <a:gd name="connsiteY108" fmla="*/ 820882 h 2355273"/>
                    <a:gd name="connsiteX109" fmla="*/ 599209 w 2739737"/>
                    <a:gd name="connsiteY109" fmla="*/ 848591 h 2355273"/>
                    <a:gd name="connsiteX110" fmla="*/ 578428 w 2739737"/>
                    <a:gd name="connsiteY110" fmla="*/ 883228 h 2355273"/>
                    <a:gd name="connsiteX111" fmla="*/ 574964 w 2739737"/>
                    <a:gd name="connsiteY111" fmla="*/ 942109 h 2355273"/>
                    <a:gd name="connsiteX112" fmla="*/ 533400 w 2739737"/>
                    <a:gd name="connsiteY112" fmla="*/ 962891 h 2355273"/>
                    <a:gd name="connsiteX113" fmla="*/ 491837 w 2739737"/>
                    <a:gd name="connsiteY113" fmla="*/ 962891 h 2355273"/>
                    <a:gd name="connsiteX114" fmla="*/ 439882 w 2739737"/>
                    <a:gd name="connsiteY114" fmla="*/ 955964 h 2355273"/>
                    <a:gd name="connsiteX115" fmla="*/ 429491 w 2739737"/>
                    <a:gd name="connsiteY115" fmla="*/ 987137 h 2355273"/>
                    <a:gd name="connsiteX116" fmla="*/ 450273 w 2739737"/>
                    <a:gd name="connsiteY116" fmla="*/ 1042555 h 2355273"/>
                    <a:gd name="connsiteX117" fmla="*/ 474518 w 2739737"/>
                    <a:gd name="connsiteY117" fmla="*/ 1122218 h 2355273"/>
                    <a:gd name="connsiteX118" fmla="*/ 536864 w 2739737"/>
                    <a:gd name="connsiteY118" fmla="*/ 1184564 h 2355273"/>
                    <a:gd name="connsiteX119" fmla="*/ 550718 w 2739737"/>
                    <a:gd name="connsiteY119" fmla="*/ 1222664 h 2355273"/>
                    <a:gd name="connsiteX120" fmla="*/ 561109 w 2739737"/>
                    <a:gd name="connsiteY120" fmla="*/ 1250373 h 2355273"/>
                    <a:gd name="connsiteX121" fmla="*/ 540328 w 2739737"/>
                    <a:gd name="connsiteY121" fmla="*/ 1278082 h 2355273"/>
                    <a:gd name="connsiteX122" fmla="*/ 495300 w 2739737"/>
                    <a:gd name="connsiteY122" fmla="*/ 1312718 h 2355273"/>
                    <a:gd name="connsiteX123" fmla="*/ 488373 w 2739737"/>
                    <a:gd name="connsiteY123" fmla="*/ 1364673 h 2355273"/>
                    <a:gd name="connsiteX124" fmla="*/ 491837 w 2739737"/>
                    <a:gd name="connsiteY124" fmla="*/ 1440873 h 2355273"/>
                    <a:gd name="connsiteX125" fmla="*/ 533400 w 2739737"/>
                    <a:gd name="connsiteY125" fmla="*/ 1468582 h 2355273"/>
                    <a:gd name="connsiteX126" fmla="*/ 592282 w 2739737"/>
                    <a:gd name="connsiteY126" fmla="*/ 1447800 h 2355273"/>
                    <a:gd name="connsiteX127" fmla="*/ 630382 w 2739737"/>
                    <a:gd name="connsiteY127" fmla="*/ 1433946 h 2355273"/>
                    <a:gd name="connsiteX128" fmla="*/ 678873 w 2739737"/>
                    <a:gd name="connsiteY128" fmla="*/ 1451264 h 2355273"/>
                    <a:gd name="connsiteX129" fmla="*/ 720437 w 2739737"/>
                    <a:gd name="connsiteY129" fmla="*/ 1485900 h 2355273"/>
                    <a:gd name="connsiteX130" fmla="*/ 768928 w 2739737"/>
                    <a:gd name="connsiteY130" fmla="*/ 1582882 h 2355273"/>
                    <a:gd name="connsiteX131" fmla="*/ 800100 w 2739737"/>
                    <a:gd name="connsiteY131" fmla="*/ 1659082 h 2355273"/>
                    <a:gd name="connsiteX132" fmla="*/ 834737 w 2739737"/>
                    <a:gd name="connsiteY132" fmla="*/ 1693718 h 2355273"/>
                    <a:gd name="connsiteX133" fmla="*/ 865909 w 2739737"/>
                    <a:gd name="connsiteY133" fmla="*/ 1728355 h 2355273"/>
                    <a:gd name="connsiteX134" fmla="*/ 886691 w 2739737"/>
                    <a:gd name="connsiteY134" fmla="*/ 1797628 h 2355273"/>
                    <a:gd name="connsiteX135" fmla="*/ 869373 w 2739737"/>
                    <a:gd name="connsiteY135" fmla="*/ 1898073 h 2355273"/>
                    <a:gd name="connsiteX136" fmla="*/ 886691 w 2739737"/>
                    <a:gd name="connsiteY136" fmla="*/ 1963882 h 2355273"/>
                    <a:gd name="connsiteX137" fmla="*/ 879764 w 2739737"/>
                    <a:gd name="connsiteY137" fmla="*/ 2008909 h 2355273"/>
                    <a:gd name="connsiteX138" fmla="*/ 897082 w 2739737"/>
                    <a:gd name="connsiteY138" fmla="*/ 2043546 h 2355273"/>
                    <a:gd name="connsiteX139" fmla="*/ 959428 w 2739737"/>
                    <a:gd name="connsiteY139" fmla="*/ 2064328 h 2355273"/>
                    <a:gd name="connsiteX140" fmla="*/ 1004455 w 2739737"/>
                    <a:gd name="connsiteY140" fmla="*/ 2060864 h 2355273"/>
                    <a:gd name="connsiteX141" fmla="*/ 1052946 w 2739737"/>
                    <a:gd name="connsiteY141" fmla="*/ 2085109 h 2355273"/>
                    <a:gd name="connsiteX142" fmla="*/ 1108364 w 2739737"/>
                    <a:gd name="connsiteY142" fmla="*/ 2092037 h 2355273"/>
                    <a:gd name="connsiteX143" fmla="*/ 1125682 w 2739737"/>
                    <a:gd name="connsiteY143" fmla="*/ 2112818 h 2355273"/>
                    <a:gd name="connsiteX144" fmla="*/ 1136073 w 2739737"/>
                    <a:gd name="connsiteY144" fmla="*/ 2168237 h 2355273"/>
                    <a:gd name="connsiteX145" fmla="*/ 1156855 w 2739737"/>
                    <a:gd name="connsiteY145" fmla="*/ 2265218 h 2355273"/>
                    <a:gd name="connsiteX146" fmla="*/ 1167246 w 2739737"/>
                    <a:gd name="connsiteY146" fmla="*/ 2313709 h 2355273"/>
                    <a:gd name="connsiteX147" fmla="*/ 1191491 w 2739737"/>
                    <a:gd name="connsiteY147" fmla="*/ 2348346 h 2355273"/>
                    <a:gd name="connsiteX148" fmla="*/ 1260764 w 2739737"/>
                    <a:gd name="connsiteY148" fmla="*/ 2355273 h 2355273"/>
                    <a:gd name="connsiteX149" fmla="*/ 1319646 w 2739737"/>
                    <a:gd name="connsiteY149" fmla="*/ 2324100 h 2355273"/>
                    <a:gd name="connsiteX150" fmla="*/ 1423555 w 2739737"/>
                    <a:gd name="connsiteY150" fmla="*/ 2282537 h 2355273"/>
                    <a:gd name="connsiteX151" fmla="*/ 1520537 w 2739737"/>
                    <a:gd name="connsiteY151" fmla="*/ 2272146 h 2355273"/>
                    <a:gd name="connsiteX152" fmla="*/ 1666009 w 2739737"/>
                    <a:gd name="connsiteY152" fmla="*/ 2240973 h 2355273"/>
                    <a:gd name="connsiteX153" fmla="*/ 1756064 w 2739737"/>
                    <a:gd name="connsiteY153" fmla="*/ 2206337 h 2355273"/>
                    <a:gd name="connsiteX154" fmla="*/ 1835728 w 2739737"/>
                    <a:gd name="connsiteY154" fmla="*/ 2189018 h 2355273"/>
                    <a:gd name="connsiteX155" fmla="*/ 1898073 w 2739737"/>
                    <a:gd name="connsiteY155" fmla="*/ 2175164 h 2355273"/>
                    <a:gd name="connsiteX156" fmla="*/ 1932709 w 2739737"/>
                    <a:gd name="connsiteY156" fmla="*/ 2189018 h 2355273"/>
                    <a:gd name="connsiteX157" fmla="*/ 1960418 w 2739737"/>
                    <a:gd name="connsiteY157" fmla="*/ 2154382 h 2355273"/>
                    <a:gd name="connsiteX158" fmla="*/ 1950028 w 2739737"/>
                    <a:gd name="connsiteY158" fmla="*/ 2112818 h 2355273"/>
                    <a:gd name="connsiteX159" fmla="*/ 1960418 w 2739737"/>
                    <a:gd name="connsiteY159" fmla="*/ 2022764 h 2355273"/>
                    <a:gd name="connsiteX160" fmla="*/ 1950028 w 2739737"/>
                    <a:gd name="connsiteY160" fmla="*/ 1974273 h 2355273"/>
                    <a:gd name="connsiteX161" fmla="*/ 1956955 w 2739737"/>
                    <a:gd name="connsiteY161" fmla="*/ 1950028 h 2355273"/>
                    <a:gd name="connsiteX162" fmla="*/ 2019300 w 2739737"/>
                    <a:gd name="connsiteY162" fmla="*/ 1943100 h 23552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</a:cxnLst>
                  <a:rect l="l" t="t" r="r" b="b"/>
                  <a:pathLst>
                    <a:path w="2739737" h="2355273">
                      <a:moveTo>
                        <a:pt x="2019300" y="1943100"/>
                      </a:moveTo>
                      <a:lnTo>
                        <a:pt x="2112818" y="1918855"/>
                      </a:lnTo>
                      <a:lnTo>
                        <a:pt x="2147455" y="1891146"/>
                      </a:lnTo>
                      <a:lnTo>
                        <a:pt x="2185555" y="1894609"/>
                      </a:lnTo>
                      <a:lnTo>
                        <a:pt x="2240973" y="1887682"/>
                      </a:lnTo>
                      <a:lnTo>
                        <a:pt x="2279073" y="1842655"/>
                      </a:lnTo>
                      <a:lnTo>
                        <a:pt x="2341418" y="1783773"/>
                      </a:lnTo>
                      <a:lnTo>
                        <a:pt x="2393373" y="1749137"/>
                      </a:lnTo>
                      <a:lnTo>
                        <a:pt x="2438400" y="1714500"/>
                      </a:lnTo>
                      <a:lnTo>
                        <a:pt x="2462646" y="1652155"/>
                      </a:lnTo>
                      <a:lnTo>
                        <a:pt x="2490355" y="1593273"/>
                      </a:lnTo>
                      <a:lnTo>
                        <a:pt x="2500746" y="1548246"/>
                      </a:lnTo>
                      <a:lnTo>
                        <a:pt x="2545773" y="1510146"/>
                      </a:lnTo>
                      <a:lnTo>
                        <a:pt x="2660073" y="1465118"/>
                      </a:lnTo>
                      <a:lnTo>
                        <a:pt x="2701637" y="1447800"/>
                      </a:lnTo>
                      <a:lnTo>
                        <a:pt x="2732809" y="1392382"/>
                      </a:lnTo>
                      <a:lnTo>
                        <a:pt x="2715491" y="1333500"/>
                      </a:lnTo>
                      <a:cubicBezTo>
                        <a:pt x="2716646" y="1283855"/>
                        <a:pt x="2717800" y="1234209"/>
                        <a:pt x="2718955" y="1184564"/>
                      </a:cubicBezTo>
                      <a:lnTo>
                        <a:pt x="2739737" y="1115291"/>
                      </a:lnTo>
                      <a:lnTo>
                        <a:pt x="2715491" y="1070264"/>
                      </a:lnTo>
                      <a:lnTo>
                        <a:pt x="2635828" y="1011382"/>
                      </a:lnTo>
                      <a:lnTo>
                        <a:pt x="2601191" y="976746"/>
                      </a:lnTo>
                      <a:lnTo>
                        <a:pt x="2559628" y="883228"/>
                      </a:lnTo>
                      <a:lnTo>
                        <a:pt x="2538846" y="796637"/>
                      </a:lnTo>
                      <a:lnTo>
                        <a:pt x="2524991" y="751609"/>
                      </a:lnTo>
                      <a:lnTo>
                        <a:pt x="2511137" y="703118"/>
                      </a:lnTo>
                      <a:lnTo>
                        <a:pt x="2459182" y="703118"/>
                      </a:lnTo>
                      <a:lnTo>
                        <a:pt x="2431473" y="730828"/>
                      </a:lnTo>
                      <a:lnTo>
                        <a:pt x="2337955" y="734291"/>
                      </a:lnTo>
                      <a:lnTo>
                        <a:pt x="2240973" y="748146"/>
                      </a:lnTo>
                      <a:lnTo>
                        <a:pt x="2182091" y="751609"/>
                      </a:lnTo>
                      <a:lnTo>
                        <a:pt x="2133600" y="741218"/>
                      </a:lnTo>
                      <a:lnTo>
                        <a:pt x="2095500" y="723900"/>
                      </a:lnTo>
                      <a:lnTo>
                        <a:pt x="2047009" y="665018"/>
                      </a:lnTo>
                      <a:lnTo>
                        <a:pt x="2005446" y="592282"/>
                      </a:lnTo>
                      <a:lnTo>
                        <a:pt x="1977737" y="540328"/>
                      </a:lnTo>
                      <a:lnTo>
                        <a:pt x="1929246" y="498764"/>
                      </a:lnTo>
                      <a:lnTo>
                        <a:pt x="1898073" y="471055"/>
                      </a:lnTo>
                      <a:lnTo>
                        <a:pt x="1894609" y="422564"/>
                      </a:lnTo>
                      <a:lnTo>
                        <a:pt x="1918855" y="367146"/>
                      </a:lnTo>
                      <a:lnTo>
                        <a:pt x="1922318" y="322118"/>
                      </a:lnTo>
                      <a:lnTo>
                        <a:pt x="1887682" y="287482"/>
                      </a:lnTo>
                      <a:lnTo>
                        <a:pt x="1856509" y="252846"/>
                      </a:lnTo>
                      <a:lnTo>
                        <a:pt x="1849582" y="166255"/>
                      </a:lnTo>
                      <a:lnTo>
                        <a:pt x="1849582" y="124691"/>
                      </a:lnTo>
                      <a:lnTo>
                        <a:pt x="1856509" y="83128"/>
                      </a:lnTo>
                      <a:lnTo>
                        <a:pt x="1859973" y="41564"/>
                      </a:lnTo>
                      <a:lnTo>
                        <a:pt x="1842655" y="17318"/>
                      </a:lnTo>
                      <a:lnTo>
                        <a:pt x="1814946" y="20782"/>
                      </a:lnTo>
                      <a:lnTo>
                        <a:pt x="1783773" y="65809"/>
                      </a:lnTo>
                      <a:lnTo>
                        <a:pt x="1745673" y="103909"/>
                      </a:lnTo>
                      <a:lnTo>
                        <a:pt x="1700646" y="114300"/>
                      </a:lnTo>
                      <a:lnTo>
                        <a:pt x="1652155" y="96982"/>
                      </a:lnTo>
                      <a:lnTo>
                        <a:pt x="1593273" y="96982"/>
                      </a:lnTo>
                      <a:lnTo>
                        <a:pt x="1548246" y="90055"/>
                      </a:lnTo>
                      <a:lnTo>
                        <a:pt x="1520537" y="45028"/>
                      </a:lnTo>
                      <a:lnTo>
                        <a:pt x="1492828" y="17318"/>
                      </a:lnTo>
                      <a:lnTo>
                        <a:pt x="1440873" y="58882"/>
                      </a:lnTo>
                      <a:lnTo>
                        <a:pt x="1385455" y="65809"/>
                      </a:lnTo>
                      <a:lnTo>
                        <a:pt x="1336964" y="69273"/>
                      </a:lnTo>
                      <a:lnTo>
                        <a:pt x="1264228" y="62346"/>
                      </a:lnTo>
                      <a:lnTo>
                        <a:pt x="1222664" y="72737"/>
                      </a:lnTo>
                      <a:lnTo>
                        <a:pt x="1194955" y="103909"/>
                      </a:lnTo>
                      <a:lnTo>
                        <a:pt x="1163782" y="121228"/>
                      </a:lnTo>
                      <a:lnTo>
                        <a:pt x="1132609" y="103909"/>
                      </a:lnTo>
                      <a:lnTo>
                        <a:pt x="1049482" y="58882"/>
                      </a:lnTo>
                      <a:lnTo>
                        <a:pt x="1018309" y="38100"/>
                      </a:lnTo>
                      <a:lnTo>
                        <a:pt x="952500" y="38100"/>
                      </a:lnTo>
                      <a:lnTo>
                        <a:pt x="897082" y="24246"/>
                      </a:lnTo>
                      <a:lnTo>
                        <a:pt x="848591" y="0"/>
                      </a:lnTo>
                      <a:lnTo>
                        <a:pt x="848591" y="0"/>
                      </a:lnTo>
                      <a:lnTo>
                        <a:pt x="786246" y="0"/>
                      </a:lnTo>
                      <a:lnTo>
                        <a:pt x="768928" y="24246"/>
                      </a:lnTo>
                      <a:lnTo>
                        <a:pt x="720437" y="58882"/>
                      </a:lnTo>
                      <a:lnTo>
                        <a:pt x="696191" y="110837"/>
                      </a:lnTo>
                      <a:lnTo>
                        <a:pt x="699655" y="148937"/>
                      </a:lnTo>
                      <a:lnTo>
                        <a:pt x="675409" y="166255"/>
                      </a:lnTo>
                      <a:lnTo>
                        <a:pt x="571500" y="169718"/>
                      </a:lnTo>
                      <a:lnTo>
                        <a:pt x="457200" y="166255"/>
                      </a:lnTo>
                      <a:lnTo>
                        <a:pt x="394855" y="166255"/>
                      </a:lnTo>
                      <a:lnTo>
                        <a:pt x="356755" y="193964"/>
                      </a:lnTo>
                      <a:lnTo>
                        <a:pt x="342900" y="221673"/>
                      </a:lnTo>
                      <a:lnTo>
                        <a:pt x="235528" y="263237"/>
                      </a:lnTo>
                      <a:lnTo>
                        <a:pt x="187037" y="325582"/>
                      </a:lnTo>
                      <a:lnTo>
                        <a:pt x="124691" y="349828"/>
                      </a:lnTo>
                      <a:lnTo>
                        <a:pt x="86591" y="370609"/>
                      </a:lnTo>
                      <a:lnTo>
                        <a:pt x="48491" y="370609"/>
                      </a:lnTo>
                      <a:lnTo>
                        <a:pt x="20782" y="387928"/>
                      </a:lnTo>
                      <a:lnTo>
                        <a:pt x="20782" y="426028"/>
                      </a:lnTo>
                      <a:lnTo>
                        <a:pt x="20782" y="446809"/>
                      </a:lnTo>
                      <a:lnTo>
                        <a:pt x="3464" y="474518"/>
                      </a:lnTo>
                      <a:lnTo>
                        <a:pt x="0" y="529937"/>
                      </a:lnTo>
                      <a:lnTo>
                        <a:pt x="48491" y="523009"/>
                      </a:lnTo>
                      <a:lnTo>
                        <a:pt x="145473" y="498764"/>
                      </a:lnTo>
                      <a:lnTo>
                        <a:pt x="218209" y="498764"/>
                      </a:lnTo>
                      <a:lnTo>
                        <a:pt x="297873" y="467591"/>
                      </a:lnTo>
                      <a:lnTo>
                        <a:pt x="367146" y="453737"/>
                      </a:lnTo>
                      <a:lnTo>
                        <a:pt x="464128" y="457200"/>
                      </a:lnTo>
                      <a:lnTo>
                        <a:pt x="523009" y="484909"/>
                      </a:lnTo>
                      <a:lnTo>
                        <a:pt x="540328" y="529937"/>
                      </a:lnTo>
                      <a:lnTo>
                        <a:pt x="536864" y="595746"/>
                      </a:lnTo>
                      <a:lnTo>
                        <a:pt x="536864" y="595746"/>
                      </a:lnTo>
                      <a:lnTo>
                        <a:pt x="484909" y="619991"/>
                      </a:lnTo>
                      <a:lnTo>
                        <a:pt x="495300" y="668482"/>
                      </a:lnTo>
                      <a:lnTo>
                        <a:pt x="540328" y="678873"/>
                      </a:lnTo>
                      <a:lnTo>
                        <a:pt x="599209" y="706582"/>
                      </a:lnTo>
                      <a:lnTo>
                        <a:pt x="619991" y="751609"/>
                      </a:lnTo>
                      <a:lnTo>
                        <a:pt x="651164" y="775855"/>
                      </a:lnTo>
                      <a:lnTo>
                        <a:pt x="637309" y="820882"/>
                      </a:lnTo>
                      <a:lnTo>
                        <a:pt x="599209" y="848591"/>
                      </a:lnTo>
                      <a:lnTo>
                        <a:pt x="578428" y="883228"/>
                      </a:lnTo>
                      <a:lnTo>
                        <a:pt x="574964" y="942109"/>
                      </a:lnTo>
                      <a:lnTo>
                        <a:pt x="533400" y="962891"/>
                      </a:lnTo>
                      <a:lnTo>
                        <a:pt x="491837" y="962891"/>
                      </a:lnTo>
                      <a:lnTo>
                        <a:pt x="439882" y="955964"/>
                      </a:lnTo>
                      <a:lnTo>
                        <a:pt x="429491" y="987137"/>
                      </a:lnTo>
                      <a:lnTo>
                        <a:pt x="450273" y="1042555"/>
                      </a:lnTo>
                      <a:lnTo>
                        <a:pt x="474518" y="1122218"/>
                      </a:lnTo>
                      <a:lnTo>
                        <a:pt x="536864" y="1184564"/>
                      </a:lnTo>
                      <a:lnTo>
                        <a:pt x="550718" y="1222664"/>
                      </a:lnTo>
                      <a:lnTo>
                        <a:pt x="561109" y="1250373"/>
                      </a:lnTo>
                      <a:lnTo>
                        <a:pt x="540328" y="1278082"/>
                      </a:lnTo>
                      <a:lnTo>
                        <a:pt x="495300" y="1312718"/>
                      </a:lnTo>
                      <a:lnTo>
                        <a:pt x="488373" y="1364673"/>
                      </a:lnTo>
                      <a:lnTo>
                        <a:pt x="491837" y="1440873"/>
                      </a:lnTo>
                      <a:lnTo>
                        <a:pt x="533400" y="1468582"/>
                      </a:lnTo>
                      <a:lnTo>
                        <a:pt x="592282" y="1447800"/>
                      </a:lnTo>
                      <a:lnTo>
                        <a:pt x="630382" y="1433946"/>
                      </a:lnTo>
                      <a:lnTo>
                        <a:pt x="678873" y="1451264"/>
                      </a:lnTo>
                      <a:lnTo>
                        <a:pt x="720437" y="1485900"/>
                      </a:lnTo>
                      <a:lnTo>
                        <a:pt x="768928" y="1582882"/>
                      </a:lnTo>
                      <a:lnTo>
                        <a:pt x="800100" y="1659082"/>
                      </a:lnTo>
                      <a:lnTo>
                        <a:pt x="834737" y="1693718"/>
                      </a:lnTo>
                      <a:lnTo>
                        <a:pt x="865909" y="1728355"/>
                      </a:lnTo>
                      <a:lnTo>
                        <a:pt x="886691" y="1797628"/>
                      </a:lnTo>
                      <a:lnTo>
                        <a:pt x="869373" y="1898073"/>
                      </a:lnTo>
                      <a:lnTo>
                        <a:pt x="886691" y="1963882"/>
                      </a:lnTo>
                      <a:lnTo>
                        <a:pt x="879764" y="2008909"/>
                      </a:lnTo>
                      <a:lnTo>
                        <a:pt x="897082" y="2043546"/>
                      </a:lnTo>
                      <a:lnTo>
                        <a:pt x="959428" y="2064328"/>
                      </a:lnTo>
                      <a:lnTo>
                        <a:pt x="1004455" y="2060864"/>
                      </a:lnTo>
                      <a:lnTo>
                        <a:pt x="1052946" y="2085109"/>
                      </a:lnTo>
                      <a:lnTo>
                        <a:pt x="1108364" y="2092037"/>
                      </a:lnTo>
                      <a:lnTo>
                        <a:pt x="1125682" y="2112818"/>
                      </a:lnTo>
                      <a:lnTo>
                        <a:pt x="1136073" y="2168237"/>
                      </a:lnTo>
                      <a:lnTo>
                        <a:pt x="1156855" y="2265218"/>
                      </a:lnTo>
                      <a:lnTo>
                        <a:pt x="1167246" y="2313709"/>
                      </a:lnTo>
                      <a:lnTo>
                        <a:pt x="1191491" y="2348346"/>
                      </a:lnTo>
                      <a:lnTo>
                        <a:pt x="1260764" y="2355273"/>
                      </a:lnTo>
                      <a:lnTo>
                        <a:pt x="1319646" y="2324100"/>
                      </a:lnTo>
                      <a:lnTo>
                        <a:pt x="1423555" y="2282537"/>
                      </a:lnTo>
                      <a:lnTo>
                        <a:pt x="1520537" y="2272146"/>
                      </a:lnTo>
                      <a:lnTo>
                        <a:pt x="1666009" y="2240973"/>
                      </a:lnTo>
                      <a:lnTo>
                        <a:pt x="1756064" y="2206337"/>
                      </a:lnTo>
                      <a:lnTo>
                        <a:pt x="1835728" y="2189018"/>
                      </a:lnTo>
                      <a:lnTo>
                        <a:pt x="1898073" y="2175164"/>
                      </a:lnTo>
                      <a:lnTo>
                        <a:pt x="1932709" y="2189018"/>
                      </a:lnTo>
                      <a:lnTo>
                        <a:pt x="1960418" y="2154382"/>
                      </a:lnTo>
                      <a:lnTo>
                        <a:pt x="1950028" y="2112818"/>
                      </a:lnTo>
                      <a:lnTo>
                        <a:pt x="1960418" y="2022764"/>
                      </a:lnTo>
                      <a:lnTo>
                        <a:pt x="1950028" y="1974273"/>
                      </a:lnTo>
                      <a:lnTo>
                        <a:pt x="1956955" y="1950028"/>
                      </a:lnTo>
                      <a:lnTo>
                        <a:pt x="2019300" y="1943100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8FD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ko-KR" altLang="en-US" sz="1400" b="0" i="0" u="none" strike="noStrike" kern="1200" cap="none" spc="0" normalizeH="0" baseline="0" noProof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맑은 고딕"/>
                    <a:cs typeface="+mn-cs"/>
                  </a:endParaRPr>
                </a:p>
              </p:txBody>
            </p:sp>
            <p:sp>
              <p:nvSpPr>
                <p:cNvPr id="37" name="강서구">
                  <a:extLst>
                    <a:ext uri="{FF2B5EF4-FFF2-40B4-BE49-F238E27FC236}">
                      <a16:creationId xmlns:a16="http://schemas.microsoft.com/office/drawing/2014/main" id="{B3DC6921-5401-A8B3-5E95-FA196E222390}"/>
                    </a:ext>
                  </a:extLst>
                </p:cNvPr>
                <p:cNvSpPr/>
                <p:nvPr/>
              </p:nvSpPr>
              <p:spPr>
                <a:xfrm>
                  <a:off x="-4053840" y="5459730"/>
                  <a:ext cx="3787140" cy="3002280"/>
                </a:xfrm>
                <a:custGeom>
                  <a:avLst/>
                  <a:gdLst>
                    <a:gd name="connsiteX0" fmla="*/ 2301240 w 3787140"/>
                    <a:gd name="connsiteY0" fmla="*/ 838200 h 3002280"/>
                    <a:gd name="connsiteX1" fmla="*/ 2225040 w 3787140"/>
                    <a:gd name="connsiteY1" fmla="*/ 777240 h 3002280"/>
                    <a:gd name="connsiteX2" fmla="*/ 2106930 w 3787140"/>
                    <a:gd name="connsiteY2" fmla="*/ 723900 h 3002280"/>
                    <a:gd name="connsiteX3" fmla="*/ 2019300 w 3787140"/>
                    <a:gd name="connsiteY3" fmla="*/ 647700 h 3002280"/>
                    <a:gd name="connsiteX4" fmla="*/ 1931670 w 3787140"/>
                    <a:gd name="connsiteY4" fmla="*/ 590550 h 3002280"/>
                    <a:gd name="connsiteX5" fmla="*/ 1859280 w 3787140"/>
                    <a:gd name="connsiteY5" fmla="*/ 548640 h 3002280"/>
                    <a:gd name="connsiteX6" fmla="*/ 1786890 w 3787140"/>
                    <a:gd name="connsiteY6" fmla="*/ 491490 h 3002280"/>
                    <a:gd name="connsiteX7" fmla="*/ 1703070 w 3787140"/>
                    <a:gd name="connsiteY7" fmla="*/ 438150 h 3002280"/>
                    <a:gd name="connsiteX8" fmla="*/ 1604010 w 3787140"/>
                    <a:gd name="connsiteY8" fmla="*/ 373380 h 3002280"/>
                    <a:gd name="connsiteX9" fmla="*/ 1516380 w 3787140"/>
                    <a:gd name="connsiteY9" fmla="*/ 312420 h 3002280"/>
                    <a:gd name="connsiteX10" fmla="*/ 1447800 w 3787140"/>
                    <a:gd name="connsiteY10" fmla="*/ 262890 h 3002280"/>
                    <a:gd name="connsiteX11" fmla="*/ 1383030 w 3787140"/>
                    <a:gd name="connsiteY11" fmla="*/ 220980 h 3002280"/>
                    <a:gd name="connsiteX12" fmla="*/ 1325880 w 3787140"/>
                    <a:gd name="connsiteY12" fmla="*/ 167640 h 3002280"/>
                    <a:gd name="connsiteX13" fmla="*/ 1283970 w 3787140"/>
                    <a:gd name="connsiteY13" fmla="*/ 129540 h 3002280"/>
                    <a:gd name="connsiteX14" fmla="*/ 1184910 w 3787140"/>
                    <a:gd name="connsiteY14" fmla="*/ 83820 h 3002280"/>
                    <a:gd name="connsiteX15" fmla="*/ 1154430 w 3787140"/>
                    <a:gd name="connsiteY15" fmla="*/ 49530 h 3002280"/>
                    <a:gd name="connsiteX16" fmla="*/ 1123950 w 3787140"/>
                    <a:gd name="connsiteY16" fmla="*/ 26670 h 3002280"/>
                    <a:gd name="connsiteX17" fmla="*/ 1078230 w 3787140"/>
                    <a:gd name="connsiteY17" fmla="*/ 0 h 3002280"/>
                    <a:gd name="connsiteX18" fmla="*/ 1055370 w 3787140"/>
                    <a:gd name="connsiteY18" fmla="*/ 22860 h 3002280"/>
                    <a:gd name="connsiteX19" fmla="*/ 1078230 w 3787140"/>
                    <a:gd name="connsiteY19" fmla="*/ 76200 h 3002280"/>
                    <a:gd name="connsiteX20" fmla="*/ 1093470 w 3787140"/>
                    <a:gd name="connsiteY20" fmla="*/ 129540 h 3002280"/>
                    <a:gd name="connsiteX21" fmla="*/ 1108710 w 3787140"/>
                    <a:gd name="connsiteY21" fmla="*/ 175260 h 3002280"/>
                    <a:gd name="connsiteX22" fmla="*/ 1131570 w 3787140"/>
                    <a:gd name="connsiteY22" fmla="*/ 247650 h 3002280"/>
                    <a:gd name="connsiteX23" fmla="*/ 1135380 w 3787140"/>
                    <a:gd name="connsiteY23" fmla="*/ 327660 h 3002280"/>
                    <a:gd name="connsiteX24" fmla="*/ 1120140 w 3787140"/>
                    <a:gd name="connsiteY24" fmla="*/ 419100 h 3002280"/>
                    <a:gd name="connsiteX25" fmla="*/ 1112520 w 3787140"/>
                    <a:gd name="connsiteY25" fmla="*/ 457200 h 3002280"/>
                    <a:gd name="connsiteX26" fmla="*/ 1070610 w 3787140"/>
                    <a:gd name="connsiteY26" fmla="*/ 518160 h 3002280"/>
                    <a:gd name="connsiteX27" fmla="*/ 1043940 w 3787140"/>
                    <a:gd name="connsiteY27" fmla="*/ 571500 h 3002280"/>
                    <a:gd name="connsiteX28" fmla="*/ 1005840 w 3787140"/>
                    <a:gd name="connsiteY28" fmla="*/ 636270 h 3002280"/>
                    <a:gd name="connsiteX29" fmla="*/ 979170 w 3787140"/>
                    <a:gd name="connsiteY29" fmla="*/ 689610 h 3002280"/>
                    <a:gd name="connsiteX30" fmla="*/ 975360 w 3787140"/>
                    <a:gd name="connsiteY30" fmla="*/ 762000 h 3002280"/>
                    <a:gd name="connsiteX31" fmla="*/ 986790 w 3787140"/>
                    <a:gd name="connsiteY31" fmla="*/ 834390 h 3002280"/>
                    <a:gd name="connsiteX32" fmla="*/ 941070 w 3787140"/>
                    <a:gd name="connsiteY32" fmla="*/ 861060 h 3002280"/>
                    <a:gd name="connsiteX33" fmla="*/ 872490 w 3787140"/>
                    <a:gd name="connsiteY33" fmla="*/ 914400 h 3002280"/>
                    <a:gd name="connsiteX34" fmla="*/ 792480 w 3787140"/>
                    <a:gd name="connsiteY34" fmla="*/ 944880 h 3002280"/>
                    <a:gd name="connsiteX35" fmla="*/ 727710 w 3787140"/>
                    <a:gd name="connsiteY35" fmla="*/ 979170 h 3002280"/>
                    <a:gd name="connsiteX36" fmla="*/ 670560 w 3787140"/>
                    <a:gd name="connsiteY36" fmla="*/ 1013460 h 3002280"/>
                    <a:gd name="connsiteX37" fmla="*/ 632460 w 3787140"/>
                    <a:gd name="connsiteY37" fmla="*/ 1059180 h 3002280"/>
                    <a:gd name="connsiteX38" fmla="*/ 601980 w 3787140"/>
                    <a:gd name="connsiteY38" fmla="*/ 1123950 h 3002280"/>
                    <a:gd name="connsiteX39" fmla="*/ 579120 w 3787140"/>
                    <a:gd name="connsiteY39" fmla="*/ 1184910 h 3002280"/>
                    <a:gd name="connsiteX40" fmla="*/ 544830 w 3787140"/>
                    <a:gd name="connsiteY40" fmla="*/ 1242060 h 3002280"/>
                    <a:gd name="connsiteX41" fmla="*/ 480060 w 3787140"/>
                    <a:gd name="connsiteY41" fmla="*/ 1268730 h 3002280"/>
                    <a:gd name="connsiteX42" fmla="*/ 422910 w 3787140"/>
                    <a:gd name="connsiteY42" fmla="*/ 1295400 h 3002280"/>
                    <a:gd name="connsiteX43" fmla="*/ 384810 w 3787140"/>
                    <a:gd name="connsiteY43" fmla="*/ 1310640 h 3002280"/>
                    <a:gd name="connsiteX44" fmla="*/ 358140 w 3787140"/>
                    <a:gd name="connsiteY44" fmla="*/ 1341120 h 3002280"/>
                    <a:gd name="connsiteX45" fmla="*/ 358140 w 3787140"/>
                    <a:gd name="connsiteY45" fmla="*/ 1383030 h 3002280"/>
                    <a:gd name="connsiteX46" fmla="*/ 392430 w 3787140"/>
                    <a:gd name="connsiteY46" fmla="*/ 1409700 h 3002280"/>
                    <a:gd name="connsiteX47" fmla="*/ 403860 w 3787140"/>
                    <a:gd name="connsiteY47" fmla="*/ 1470660 h 3002280"/>
                    <a:gd name="connsiteX48" fmla="*/ 415290 w 3787140"/>
                    <a:gd name="connsiteY48" fmla="*/ 1527810 h 3002280"/>
                    <a:gd name="connsiteX49" fmla="*/ 426720 w 3787140"/>
                    <a:gd name="connsiteY49" fmla="*/ 1565910 h 3002280"/>
                    <a:gd name="connsiteX50" fmla="*/ 426720 w 3787140"/>
                    <a:gd name="connsiteY50" fmla="*/ 1600200 h 3002280"/>
                    <a:gd name="connsiteX51" fmla="*/ 403860 w 3787140"/>
                    <a:gd name="connsiteY51" fmla="*/ 1619250 h 3002280"/>
                    <a:gd name="connsiteX52" fmla="*/ 342900 w 3787140"/>
                    <a:gd name="connsiteY52" fmla="*/ 1645920 h 3002280"/>
                    <a:gd name="connsiteX53" fmla="*/ 281940 w 3787140"/>
                    <a:gd name="connsiteY53" fmla="*/ 1676400 h 3002280"/>
                    <a:gd name="connsiteX54" fmla="*/ 152400 w 3787140"/>
                    <a:gd name="connsiteY54" fmla="*/ 1733550 h 3002280"/>
                    <a:gd name="connsiteX55" fmla="*/ 64770 w 3787140"/>
                    <a:gd name="connsiteY55" fmla="*/ 1786890 h 3002280"/>
                    <a:gd name="connsiteX56" fmla="*/ 22860 w 3787140"/>
                    <a:gd name="connsiteY56" fmla="*/ 1805940 h 3002280"/>
                    <a:gd name="connsiteX57" fmla="*/ 0 w 3787140"/>
                    <a:gd name="connsiteY57" fmla="*/ 1847850 h 3002280"/>
                    <a:gd name="connsiteX58" fmla="*/ 11430 w 3787140"/>
                    <a:gd name="connsiteY58" fmla="*/ 1878330 h 3002280"/>
                    <a:gd name="connsiteX59" fmla="*/ 30480 w 3787140"/>
                    <a:gd name="connsiteY59" fmla="*/ 1897380 h 3002280"/>
                    <a:gd name="connsiteX60" fmla="*/ 45720 w 3787140"/>
                    <a:gd name="connsiteY60" fmla="*/ 1965960 h 3002280"/>
                    <a:gd name="connsiteX61" fmla="*/ 53340 w 3787140"/>
                    <a:gd name="connsiteY61" fmla="*/ 2045970 h 3002280"/>
                    <a:gd name="connsiteX62" fmla="*/ 91440 w 3787140"/>
                    <a:gd name="connsiteY62" fmla="*/ 2110740 h 3002280"/>
                    <a:gd name="connsiteX63" fmla="*/ 182880 w 3787140"/>
                    <a:gd name="connsiteY63" fmla="*/ 2133600 h 3002280"/>
                    <a:gd name="connsiteX64" fmla="*/ 278130 w 3787140"/>
                    <a:gd name="connsiteY64" fmla="*/ 2129790 h 3002280"/>
                    <a:gd name="connsiteX65" fmla="*/ 422910 w 3787140"/>
                    <a:gd name="connsiteY65" fmla="*/ 2145030 h 3002280"/>
                    <a:gd name="connsiteX66" fmla="*/ 495300 w 3787140"/>
                    <a:gd name="connsiteY66" fmla="*/ 2167890 h 3002280"/>
                    <a:gd name="connsiteX67" fmla="*/ 560070 w 3787140"/>
                    <a:gd name="connsiteY67" fmla="*/ 2164080 h 3002280"/>
                    <a:gd name="connsiteX68" fmla="*/ 624840 w 3787140"/>
                    <a:gd name="connsiteY68" fmla="*/ 2171700 h 3002280"/>
                    <a:gd name="connsiteX69" fmla="*/ 712470 w 3787140"/>
                    <a:gd name="connsiteY69" fmla="*/ 2217420 h 3002280"/>
                    <a:gd name="connsiteX70" fmla="*/ 803910 w 3787140"/>
                    <a:gd name="connsiteY70" fmla="*/ 2251710 h 3002280"/>
                    <a:gd name="connsiteX71" fmla="*/ 899160 w 3787140"/>
                    <a:gd name="connsiteY71" fmla="*/ 2282190 h 3002280"/>
                    <a:gd name="connsiteX72" fmla="*/ 982980 w 3787140"/>
                    <a:gd name="connsiteY72" fmla="*/ 2308860 h 3002280"/>
                    <a:gd name="connsiteX73" fmla="*/ 1024890 w 3787140"/>
                    <a:gd name="connsiteY73" fmla="*/ 2327910 h 3002280"/>
                    <a:gd name="connsiteX74" fmla="*/ 1051560 w 3787140"/>
                    <a:gd name="connsiteY74" fmla="*/ 2366010 h 3002280"/>
                    <a:gd name="connsiteX75" fmla="*/ 1062990 w 3787140"/>
                    <a:gd name="connsiteY75" fmla="*/ 2419350 h 3002280"/>
                    <a:gd name="connsiteX76" fmla="*/ 1055370 w 3787140"/>
                    <a:gd name="connsiteY76" fmla="*/ 2484120 h 3002280"/>
                    <a:gd name="connsiteX77" fmla="*/ 1047750 w 3787140"/>
                    <a:gd name="connsiteY77" fmla="*/ 2548890 h 3002280"/>
                    <a:gd name="connsiteX78" fmla="*/ 1070610 w 3787140"/>
                    <a:gd name="connsiteY78" fmla="*/ 2571750 h 3002280"/>
                    <a:gd name="connsiteX79" fmla="*/ 1112520 w 3787140"/>
                    <a:gd name="connsiteY79" fmla="*/ 2518410 h 3002280"/>
                    <a:gd name="connsiteX80" fmla="*/ 1226820 w 3787140"/>
                    <a:gd name="connsiteY80" fmla="*/ 2453640 h 3002280"/>
                    <a:gd name="connsiteX81" fmla="*/ 1272540 w 3787140"/>
                    <a:gd name="connsiteY81" fmla="*/ 2404110 h 3002280"/>
                    <a:gd name="connsiteX82" fmla="*/ 1310640 w 3787140"/>
                    <a:gd name="connsiteY82" fmla="*/ 2373630 h 3002280"/>
                    <a:gd name="connsiteX83" fmla="*/ 1348740 w 3787140"/>
                    <a:gd name="connsiteY83" fmla="*/ 2350770 h 3002280"/>
                    <a:gd name="connsiteX84" fmla="*/ 1386840 w 3787140"/>
                    <a:gd name="connsiteY84" fmla="*/ 2343150 h 3002280"/>
                    <a:gd name="connsiteX85" fmla="*/ 1432560 w 3787140"/>
                    <a:gd name="connsiteY85" fmla="*/ 2335530 h 3002280"/>
                    <a:gd name="connsiteX86" fmla="*/ 1482090 w 3787140"/>
                    <a:gd name="connsiteY86" fmla="*/ 2335530 h 3002280"/>
                    <a:gd name="connsiteX87" fmla="*/ 1565910 w 3787140"/>
                    <a:gd name="connsiteY87" fmla="*/ 2339340 h 3002280"/>
                    <a:gd name="connsiteX88" fmla="*/ 1630680 w 3787140"/>
                    <a:gd name="connsiteY88" fmla="*/ 2343150 h 3002280"/>
                    <a:gd name="connsiteX89" fmla="*/ 1760220 w 3787140"/>
                    <a:gd name="connsiteY89" fmla="*/ 2331720 h 3002280"/>
                    <a:gd name="connsiteX90" fmla="*/ 1832610 w 3787140"/>
                    <a:gd name="connsiteY90" fmla="*/ 2339340 h 3002280"/>
                    <a:gd name="connsiteX91" fmla="*/ 1840230 w 3787140"/>
                    <a:gd name="connsiteY91" fmla="*/ 2373630 h 3002280"/>
                    <a:gd name="connsiteX92" fmla="*/ 1866900 w 3787140"/>
                    <a:gd name="connsiteY92" fmla="*/ 2396490 h 3002280"/>
                    <a:gd name="connsiteX93" fmla="*/ 1866900 w 3787140"/>
                    <a:gd name="connsiteY93" fmla="*/ 2396490 h 3002280"/>
                    <a:gd name="connsiteX94" fmla="*/ 1931670 w 3787140"/>
                    <a:gd name="connsiteY94" fmla="*/ 2381250 h 3002280"/>
                    <a:gd name="connsiteX95" fmla="*/ 1981200 w 3787140"/>
                    <a:gd name="connsiteY95" fmla="*/ 2400300 h 3002280"/>
                    <a:gd name="connsiteX96" fmla="*/ 2026920 w 3787140"/>
                    <a:gd name="connsiteY96" fmla="*/ 2381250 h 3002280"/>
                    <a:gd name="connsiteX97" fmla="*/ 2011680 w 3787140"/>
                    <a:gd name="connsiteY97" fmla="*/ 2339340 h 3002280"/>
                    <a:gd name="connsiteX98" fmla="*/ 2023110 w 3787140"/>
                    <a:gd name="connsiteY98" fmla="*/ 2259330 h 3002280"/>
                    <a:gd name="connsiteX99" fmla="*/ 2045970 w 3787140"/>
                    <a:gd name="connsiteY99" fmla="*/ 2209800 h 3002280"/>
                    <a:gd name="connsiteX100" fmla="*/ 2095500 w 3787140"/>
                    <a:gd name="connsiteY100" fmla="*/ 2167890 h 3002280"/>
                    <a:gd name="connsiteX101" fmla="*/ 2129790 w 3787140"/>
                    <a:gd name="connsiteY101" fmla="*/ 2110740 h 3002280"/>
                    <a:gd name="connsiteX102" fmla="*/ 2175510 w 3787140"/>
                    <a:gd name="connsiteY102" fmla="*/ 2110740 h 3002280"/>
                    <a:gd name="connsiteX103" fmla="*/ 2213610 w 3787140"/>
                    <a:gd name="connsiteY103" fmla="*/ 2148840 h 3002280"/>
                    <a:gd name="connsiteX104" fmla="*/ 2255520 w 3787140"/>
                    <a:gd name="connsiteY104" fmla="*/ 2194560 h 3002280"/>
                    <a:gd name="connsiteX105" fmla="*/ 2259330 w 3787140"/>
                    <a:gd name="connsiteY105" fmla="*/ 2240280 h 3002280"/>
                    <a:gd name="connsiteX106" fmla="*/ 2244090 w 3787140"/>
                    <a:gd name="connsiteY106" fmla="*/ 2274570 h 3002280"/>
                    <a:gd name="connsiteX107" fmla="*/ 2225040 w 3787140"/>
                    <a:gd name="connsiteY107" fmla="*/ 2289810 h 3002280"/>
                    <a:gd name="connsiteX108" fmla="*/ 2217420 w 3787140"/>
                    <a:gd name="connsiteY108" fmla="*/ 2331720 h 3002280"/>
                    <a:gd name="connsiteX109" fmla="*/ 2247900 w 3787140"/>
                    <a:gd name="connsiteY109" fmla="*/ 2339340 h 3002280"/>
                    <a:gd name="connsiteX110" fmla="*/ 2274570 w 3787140"/>
                    <a:gd name="connsiteY110" fmla="*/ 2324100 h 3002280"/>
                    <a:gd name="connsiteX111" fmla="*/ 2312670 w 3787140"/>
                    <a:gd name="connsiteY111" fmla="*/ 2339340 h 3002280"/>
                    <a:gd name="connsiteX112" fmla="*/ 2331720 w 3787140"/>
                    <a:gd name="connsiteY112" fmla="*/ 2385060 h 3002280"/>
                    <a:gd name="connsiteX113" fmla="*/ 2362200 w 3787140"/>
                    <a:gd name="connsiteY113" fmla="*/ 2392680 h 3002280"/>
                    <a:gd name="connsiteX114" fmla="*/ 2366010 w 3787140"/>
                    <a:gd name="connsiteY114" fmla="*/ 2426970 h 3002280"/>
                    <a:gd name="connsiteX115" fmla="*/ 2385060 w 3787140"/>
                    <a:gd name="connsiteY115" fmla="*/ 2472690 h 3002280"/>
                    <a:gd name="connsiteX116" fmla="*/ 2385060 w 3787140"/>
                    <a:gd name="connsiteY116" fmla="*/ 2503170 h 3002280"/>
                    <a:gd name="connsiteX117" fmla="*/ 2373630 w 3787140"/>
                    <a:gd name="connsiteY117" fmla="*/ 2548890 h 3002280"/>
                    <a:gd name="connsiteX118" fmla="*/ 2346960 w 3787140"/>
                    <a:gd name="connsiteY118" fmla="*/ 2571750 h 3002280"/>
                    <a:gd name="connsiteX119" fmla="*/ 2346960 w 3787140"/>
                    <a:gd name="connsiteY119" fmla="*/ 2621280 h 3002280"/>
                    <a:gd name="connsiteX120" fmla="*/ 2369820 w 3787140"/>
                    <a:gd name="connsiteY120" fmla="*/ 2667000 h 3002280"/>
                    <a:gd name="connsiteX121" fmla="*/ 2404110 w 3787140"/>
                    <a:gd name="connsiteY121" fmla="*/ 2705100 h 3002280"/>
                    <a:gd name="connsiteX122" fmla="*/ 2423160 w 3787140"/>
                    <a:gd name="connsiteY122" fmla="*/ 2758440 h 3002280"/>
                    <a:gd name="connsiteX123" fmla="*/ 2461260 w 3787140"/>
                    <a:gd name="connsiteY123" fmla="*/ 2785110 h 3002280"/>
                    <a:gd name="connsiteX124" fmla="*/ 2491740 w 3787140"/>
                    <a:gd name="connsiteY124" fmla="*/ 2891790 h 3002280"/>
                    <a:gd name="connsiteX125" fmla="*/ 2514600 w 3787140"/>
                    <a:gd name="connsiteY125" fmla="*/ 2948940 h 3002280"/>
                    <a:gd name="connsiteX126" fmla="*/ 2545080 w 3787140"/>
                    <a:gd name="connsiteY126" fmla="*/ 2975610 h 3002280"/>
                    <a:gd name="connsiteX127" fmla="*/ 2606040 w 3787140"/>
                    <a:gd name="connsiteY127" fmla="*/ 2990850 h 3002280"/>
                    <a:gd name="connsiteX128" fmla="*/ 2647950 w 3787140"/>
                    <a:gd name="connsiteY128" fmla="*/ 3002280 h 3002280"/>
                    <a:gd name="connsiteX129" fmla="*/ 2701290 w 3787140"/>
                    <a:gd name="connsiteY129" fmla="*/ 2975610 h 3002280"/>
                    <a:gd name="connsiteX130" fmla="*/ 2739390 w 3787140"/>
                    <a:gd name="connsiteY130" fmla="*/ 2937510 h 3002280"/>
                    <a:gd name="connsiteX131" fmla="*/ 2842260 w 3787140"/>
                    <a:gd name="connsiteY131" fmla="*/ 2891790 h 3002280"/>
                    <a:gd name="connsiteX132" fmla="*/ 2914650 w 3787140"/>
                    <a:gd name="connsiteY132" fmla="*/ 2868930 h 3002280"/>
                    <a:gd name="connsiteX133" fmla="*/ 2967990 w 3787140"/>
                    <a:gd name="connsiteY133" fmla="*/ 2861310 h 3002280"/>
                    <a:gd name="connsiteX134" fmla="*/ 3028950 w 3787140"/>
                    <a:gd name="connsiteY134" fmla="*/ 2838450 h 3002280"/>
                    <a:gd name="connsiteX135" fmla="*/ 3078480 w 3787140"/>
                    <a:gd name="connsiteY135" fmla="*/ 2827020 h 3002280"/>
                    <a:gd name="connsiteX136" fmla="*/ 3116580 w 3787140"/>
                    <a:gd name="connsiteY136" fmla="*/ 2827020 h 3002280"/>
                    <a:gd name="connsiteX137" fmla="*/ 3177540 w 3787140"/>
                    <a:gd name="connsiteY137" fmla="*/ 2811780 h 3002280"/>
                    <a:gd name="connsiteX138" fmla="*/ 3215640 w 3787140"/>
                    <a:gd name="connsiteY138" fmla="*/ 2830830 h 3002280"/>
                    <a:gd name="connsiteX139" fmla="*/ 3227070 w 3787140"/>
                    <a:gd name="connsiteY139" fmla="*/ 2800350 h 3002280"/>
                    <a:gd name="connsiteX140" fmla="*/ 3215640 w 3787140"/>
                    <a:gd name="connsiteY140" fmla="*/ 2720340 h 3002280"/>
                    <a:gd name="connsiteX141" fmla="*/ 3227070 w 3787140"/>
                    <a:gd name="connsiteY141" fmla="*/ 2606040 h 3002280"/>
                    <a:gd name="connsiteX142" fmla="*/ 3230880 w 3787140"/>
                    <a:gd name="connsiteY142" fmla="*/ 2548890 h 3002280"/>
                    <a:gd name="connsiteX143" fmla="*/ 3246120 w 3787140"/>
                    <a:gd name="connsiteY143" fmla="*/ 2518410 h 3002280"/>
                    <a:gd name="connsiteX144" fmla="*/ 3238500 w 3787140"/>
                    <a:gd name="connsiteY144" fmla="*/ 2465070 h 3002280"/>
                    <a:gd name="connsiteX145" fmla="*/ 3249930 w 3787140"/>
                    <a:gd name="connsiteY145" fmla="*/ 2426970 h 3002280"/>
                    <a:gd name="connsiteX146" fmla="*/ 3280410 w 3787140"/>
                    <a:gd name="connsiteY146" fmla="*/ 2407920 h 3002280"/>
                    <a:gd name="connsiteX147" fmla="*/ 3272790 w 3787140"/>
                    <a:gd name="connsiteY147" fmla="*/ 2373630 h 3002280"/>
                    <a:gd name="connsiteX148" fmla="*/ 3238500 w 3787140"/>
                    <a:gd name="connsiteY148" fmla="*/ 2362200 h 3002280"/>
                    <a:gd name="connsiteX149" fmla="*/ 3208020 w 3787140"/>
                    <a:gd name="connsiteY149" fmla="*/ 2331720 h 3002280"/>
                    <a:gd name="connsiteX150" fmla="*/ 3208020 w 3787140"/>
                    <a:gd name="connsiteY150" fmla="*/ 2259330 h 3002280"/>
                    <a:gd name="connsiteX151" fmla="*/ 3215640 w 3787140"/>
                    <a:gd name="connsiteY151" fmla="*/ 2175510 h 3002280"/>
                    <a:gd name="connsiteX152" fmla="*/ 3215640 w 3787140"/>
                    <a:gd name="connsiteY152" fmla="*/ 2095500 h 3002280"/>
                    <a:gd name="connsiteX153" fmla="*/ 3204210 w 3787140"/>
                    <a:gd name="connsiteY153" fmla="*/ 2030730 h 3002280"/>
                    <a:gd name="connsiteX154" fmla="*/ 3204210 w 3787140"/>
                    <a:gd name="connsiteY154" fmla="*/ 1973580 h 3002280"/>
                    <a:gd name="connsiteX155" fmla="*/ 3208020 w 3787140"/>
                    <a:gd name="connsiteY155" fmla="*/ 1931670 h 3002280"/>
                    <a:gd name="connsiteX156" fmla="*/ 3234690 w 3787140"/>
                    <a:gd name="connsiteY156" fmla="*/ 1908810 h 3002280"/>
                    <a:gd name="connsiteX157" fmla="*/ 3295650 w 3787140"/>
                    <a:gd name="connsiteY157" fmla="*/ 1927860 h 3002280"/>
                    <a:gd name="connsiteX158" fmla="*/ 3360420 w 3787140"/>
                    <a:gd name="connsiteY158" fmla="*/ 1988820 h 3002280"/>
                    <a:gd name="connsiteX159" fmla="*/ 3406140 w 3787140"/>
                    <a:gd name="connsiteY159" fmla="*/ 2042160 h 3002280"/>
                    <a:gd name="connsiteX160" fmla="*/ 3429000 w 3787140"/>
                    <a:gd name="connsiteY160" fmla="*/ 2049780 h 3002280"/>
                    <a:gd name="connsiteX161" fmla="*/ 3467100 w 3787140"/>
                    <a:gd name="connsiteY161" fmla="*/ 2057400 h 3002280"/>
                    <a:gd name="connsiteX162" fmla="*/ 3486150 w 3787140"/>
                    <a:gd name="connsiteY162" fmla="*/ 2087880 h 3002280"/>
                    <a:gd name="connsiteX163" fmla="*/ 3528060 w 3787140"/>
                    <a:gd name="connsiteY163" fmla="*/ 2118360 h 3002280"/>
                    <a:gd name="connsiteX164" fmla="*/ 3604260 w 3787140"/>
                    <a:gd name="connsiteY164" fmla="*/ 2141220 h 3002280"/>
                    <a:gd name="connsiteX165" fmla="*/ 3688080 w 3787140"/>
                    <a:gd name="connsiteY165" fmla="*/ 2145030 h 3002280"/>
                    <a:gd name="connsiteX166" fmla="*/ 3707130 w 3787140"/>
                    <a:gd name="connsiteY166" fmla="*/ 2125980 h 3002280"/>
                    <a:gd name="connsiteX167" fmla="*/ 3764280 w 3787140"/>
                    <a:gd name="connsiteY167" fmla="*/ 2141220 h 3002280"/>
                    <a:gd name="connsiteX168" fmla="*/ 3787140 w 3787140"/>
                    <a:gd name="connsiteY168" fmla="*/ 2129790 h 3002280"/>
                    <a:gd name="connsiteX169" fmla="*/ 3783330 w 3787140"/>
                    <a:gd name="connsiteY169" fmla="*/ 2099310 h 3002280"/>
                    <a:gd name="connsiteX170" fmla="*/ 3768090 w 3787140"/>
                    <a:gd name="connsiteY170" fmla="*/ 2068830 h 3002280"/>
                    <a:gd name="connsiteX171" fmla="*/ 3745230 w 3787140"/>
                    <a:gd name="connsiteY171" fmla="*/ 2007870 h 3002280"/>
                    <a:gd name="connsiteX172" fmla="*/ 3729990 w 3787140"/>
                    <a:gd name="connsiteY172" fmla="*/ 1988820 h 3002280"/>
                    <a:gd name="connsiteX173" fmla="*/ 3722370 w 3787140"/>
                    <a:gd name="connsiteY173" fmla="*/ 1935480 h 3002280"/>
                    <a:gd name="connsiteX174" fmla="*/ 3726180 w 3787140"/>
                    <a:gd name="connsiteY174" fmla="*/ 1893570 h 3002280"/>
                    <a:gd name="connsiteX175" fmla="*/ 3722370 w 3787140"/>
                    <a:gd name="connsiteY175" fmla="*/ 1855470 h 3002280"/>
                    <a:gd name="connsiteX176" fmla="*/ 3699510 w 3787140"/>
                    <a:gd name="connsiteY176" fmla="*/ 1851660 h 3002280"/>
                    <a:gd name="connsiteX177" fmla="*/ 3646170 w 3787140"/>
                    <a:gd name="connsiteY177" fmla="*/ 1832610 h 3002280"/>
                    <a:gd name="connsiteX178" fmla="*/ 3592830 w 3787140"/>
                    <a:gd name="connsiteY178" fmla="*/ 1817370 h 3002280"/>
                    <a:gd name="connsiteX179" fmla="*/ 3520440 w 3787140"/>
                    <a:gd name="connsiteY179" fmla="*/ 1752600 h 3002280"/>
                    <a:gd name="connsiteX180" fmla="*/ 3478530 w 3787140"/>
                    <a:gd name="connsiteY180" fmla="*/ 1699260 h 3002280"/>
                    <a:gd name="connsiteX181" fmla="*/ 3413760 w 3787140"/>
                    <a:gd name="connsiteY181" fmla="*/ 1642110 h 3002280"/>
                    <a:gd name="connsiteX182" fmla="*/ 3364230 w 3787140"/>
                    <a:gd name="connsiteY182" fmla="*/ 1565910 h 3002280"/>
                    <a:gd name="connsiteX183" fmla="*/ 3322320 w 3787140"/>
                    <a:gd name="connsiteY183" fmla="*/ 1508760 h 3002280"/>
                    <a:gd name="connsiteX184" fmla="*/ 3181350 w 3787140"/>
                    <a:gd name="connsiteY184" fmla="*/ 1428750 h 3002280"/>
                    <a:gd name="connsiteX185" fmla="*/ 3089910 w 3787140"/>
                    <a:gd name="connsiteY185" fmla="*/ 1375410 h 3002280"/>
                    <a:gd name="connsiteX186" fmla="*/ 2998470 w 3787140"/>
                    <a:gd name="connsiteY186" fmla="*/ 1299210 h 3002280"/>
                    <a:gd name="connsiteX187" fmla="*/ 2895600 w 3787140"/>
                    <a:gd name="connsiteY187" fmla="*/ 1242060 h 3002280"/>
                    <a:gd name="connsiteX188" fmla="*/ 2811780 w 3787140"/>
                    <a:gd name="connsiteY188" fmla="*/ 1169670 h 3002280"/>
                    <a:gd name="connsiteX189" fmla="*/ 2743200 w 3787140"/>
                    <a:gd name="connsiteY189" fmla="*/ 1123950 h 3002280"/>
                    <a:gd name="connsiteX190" fmla="*/ 2663190 w 3787140"/>
                    <a:gd name="connsiteY190" fmla="*/ 1085850 h 3002280"/>
                    <a:gd name="connsiteX191" fmla="*/ 2586990 w 3787140"/>
                    <a:gd name="connsiteY191" fmla="*/ 1017270 h 3002280"/>
                    <a:gd name="connsiteX192" fmla="*/ 2495550 w 3787140"/>
                    <a:gd name="connsiteY192" fmla="*/ 971550 h 3002280"/>
                    <a:gd name="connsiteX193" fmla="*/ 2426970 w 3787140"/>
                    <a:gd name="connsiteY193" fmla="*/ 906780 h 3002280"/>
                    <a:gd name="connsiteX194" fmla="*/ 2381250 w 3787140"/>
                    <a:gd name="connsiteY194" fmla="*/ 880110 h 3002280"/>
                    <a:gd name="connsiteX195" fmla="*/ 2301240 w 3787140"/>
                    <a:gd name="connsiteY195" fmla="*/ 838200 h 30022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</a:cxnLst>
                  <a:rect l="l" t="t" r="r" b="b"/>
                  <a:pathLst>
                    <a:path w="3787140" h="3002280">
                      <a:moveTo>
                        <a:pt x="2301240" y="838200"/>
                      </a:moveTo>
                      <a:lnTo>
                        <a:pt x="2225040" y="777240"/>
                      </a:lnTo>
                      <a:lnTo>
                        <a:pt x="2106930" y="723900"/>
                      </a:lnTo>
                      <a:lnTo>
                        <a:pt x="2019300" y="647700"/>
                      </a:lnTo>
                      <a:lnTo>
                        <a:pt x="1931670" y="590550"/>
                      </a:lnTo>
                      <a:lnTo>
                        <a:pt x="1859280" y="548640"/>
                      </a:lnTo>
                      <a:lnTo>
                        <a:pt x="1786890" y="491490"/>
                      </a:lnTo>
                      <a:lnTo>
                        <a:pt x="1703070" y="438150"/>
                      </a:lnTo>
                      <a:lnTo>
                        <a:pt x="1604010" y="373380"/>
                      </a:lnTo>
                      <a:lnTo>
                        <a:pt x="1516380" y="312420"/>
                      </a:lnTo>
                      <a:lnTo>
                        <a:pt x="1447800" y="262890"/>
                      </a:lnTo>
                      <a:lnTo>
                        <a:pt x="1383030" y="220980"/>
                      </a:lnTo>
                      <a:lnTo>
                        <a:pt x="1325880" y="167640"/>
                      </a:lnTo>
                      <a:lnTo>
                        <a:pt x="1283970" y="129540"/>
                      </a:lnTo>
                      <a:lnTo>
                        <a:pt x="1184910" y="83820"/>
                      </a:lnTo>
                      <a:lnTo>
                        <a:pt x="1154430" y="49530"/>
                      </a:lnTo>
                      <a:lnTo>
                        <a:pt x="1123950" y="26670"/>
                      </a:lnTo>
                      <a:lnTo>
                        <a:pt x="1078230" y="0"/>
                      </a:lnTo>
                      <a:lnTo>
                        <a:pt x="1055370" y="22860"/>
                      </a:lnTo>
                      <a:lnTo>
                        <a:pt x="1078230" y="76200"/>
                      </a:lnTo>
                      <a:lnTo>
                        <a:pt x="1093470" y="129540"/>
                      </a:lnTo>
                      <a:lnTo>
                        <a:pt x="1108710" y="175260"/>
                      </a:lnTo>
                      <a:lnTo>
                        <a:pt x="1131570" y="247650"/>
                      </a:lnTo>
                      <a:lnTo>
                        <a:pt x="1135380" y="327660"/>
                      </a:lnTo>
                      <a:lnTo>
                        <a:pt x="1120140" y="419100"/>
                      </a:lnTo>
                      <a:lnTo>
                        <a:pt x="1112520" y="457200"/>
                      </a:lnTo>
                      <a:lnTo>
                        <a:pt x="1070610" y="518160"/>
                      </a:lnTo>
                      <a:lnTo>
                        <a:pt x="1043940" y="571500"/>
                      </a:lnTo>
                      <a:lnTo>
                        <a:pt x="1005840" y="636270"/>
                      </a:lnTo>
                      <a:lnTo>
                        <a:pt x="979170" y="689610"/>
                      </a:lnTo>
                      <a:lnTo>
                        <a:pt x="975360" y="762000"/>
                      </a:lnTo>
                      <a:lnTo>
                        <a:pt x="986790" y="834390"/>
                      </a:lnTo>
                      <a:lnTo>
                        <a:pt x="941070" y="861060"/>
                      </a:lnTo>
                      <a:lnTo>
                        <a:pt x="872490" y="914400"/>
                      </a:lnTo>
                      <a:lnTo>
                        <a:pt x="792480" y="944880"/>
                      </a:lnTo>
                      <a:lnTo>
                        <a:pt x="727710" y="979170"/>
                      </a:lnTo>
                      <a:lnTo>
                        <a:pt x="670560" y="1013460"/>
                      </a:lnTo>
                      <a:lnTo>
                        <a:pt x="632460" y="1059180"/>
                      </a:lnTo>
                      <a:lnTo>
                        <a:pt x="601980" y="1123950"/>
                      </a:lnTo>
                      <a:lnTo>
                        <a:pt x="579120" y="1184910"/>
                      </a:lnTo>
                      <a:lnTo>
                        <a:pt x="544830" y="1242060"/>
                      </a:lnTo>
                      <a:lnTo>
                        <a:pt x="480060" y="1268730"/>
                      </a:lnTo>
                      <a:lnTo>
                        <a:pt x="422910" y="1295400"/>
                      </a:lnTo>
                      <a:lnTo>
                        <a:pt x="384810" y="1310640"/>
                      </a:lnTo>
                      <a:lnTo>
                        <a:pt x="358140" y="1341120"/>
                      </a:lnTo>
                      <a:lnTo>
                        <a:pt x="358140" y="1383030"/>
                      </a:lnTo>
                      <a:lnTo>
                        <a:pt x="392430" y="1409700"/>
                      </a:lnTo>
                      <a:lnTo>
                        <a:pt x="403860" y="1470660"/>
                      </a:lnTo>
                      <a:lnTo>
                        <a:pt x="415290" y="1527810"/>
                      </a:lnTo>
                      <a:lnTo>
                        <a:pt x="426720" y="1565910"/>
                      </a:lnTo>
                      <a:lnTo>
                        <a:pt x="426720" y="1600200"/>
                      </a:lnTo>
                      <a:lnTo>
                        <a:pt x="403860" y="1619250"/>
                      </a:lnTo>
                      <a:lnTo>
                        <a:pt x="342900" y="1645920"/>
                      </a:lnTo>
                      <a:lnTo>
                        <a:pt x="281940" y="1676400"/>
                      </a:lnTo>
                      <a:lnTo>
                        <a:pt x="152400" y="1733550"/>
                      </a:lnTo>
                      <a:lnTo>
                        <a:pt x="64770" y="1786890"/>
                      </a:lnTo>
                      <a:lnTo>
                        <a:pt x="22860" y="1805940"/>
                      </a:lnTo>
                      <a:lnTo>
                        <a:pt x="0" y="1847850"/>
                      </a:lnTo>
                      <a:lnTo>
                        <a:pt x="11430" y="1878330"/>
                      </a:lnTo>
                      <a:lnTo>
                        <a:pt x="30480" y="1897380"/>
                      </a:lnTo>
                      <a:lnTo>
                        <a:pt x="45720" y="1965960"/>
                      </a:lnTo>
                      <a:lnTo>
                        <a:pt x="53340" y="2045970"/>
                      </a:lnTo>
                      <a:lnTo>
                        <a:pt x="91440" y="2110740"/>
                      </a:lnTo>
                      <a:lnTo>
                        <a:pt x="182880" y="2133600"/>
                      </a:lnTo>
                      <a:lnTo>
                        <a:pt x="278130" y="2129790"/>
                      </a:lnTo>
                      <a:lnTo>
                        <a:pt x="422910" y="2145030"/>
                      </a:lnTo>
                      <a:lnTo>
                        <a:pt x="495300" y="2167890"/>
                      </a:lnTo>
                      <a:lnTo>
                        <a:pt x="560070" y="2164080"/>
                      </a:lnTo>
                      <a:lnTo>
                        <a:pt x="624840" y="2171700"/>
                      </a:lnTo>
                      <a:lnTo>
                        <a:pt x="712470" y="2217420"/>
                      </a:lnTo>
                      <a:lnTo>
                        <a:pt x="803910" y="2251710"/>
                      </a:lnTo>
                      <a:lnTo>
                        <a:pt x="899160" y="2282190"/>
                      </a:lnTo>
                      <a:lnTo>
                        <a:pt x="982980" y="2308860"/>
                      </a:lnTo>
                      <a:lnTo>
                        <a:pt x="1024890" y="2327910"/>
                      </a:lnTo>
                      <a:lnTo>
                        <a:pt x="1051560" y="2366010"/>
                      </a:lnTo>
                      <a:lnTo>
                        <a:pt x="1062990" y="2419350"/>
                      </a:lnTo>
                      <a:lnTo>
                        <a:pt x="1055370" y="2484120"/>
                      </a:lnTo>
                      <a:lnTo>
                        <a:pt x="1047750" y="2548890"/>
                      </a:lnTo>
                      <a:lnTo>
                        <a:pt x="1070610" y="2571750"/>
                      </a:lnTo>
                      <a:lnTo>
                        <a:pt x="1112520" y="2518410"/>
                      </a:lnTo>
                      <a:lnTo>
                        <a:pt x="1226820" y="2453640"/>
                      </a:lnTo>
                      <a:lnTo>
                        <a:pt x="1272540" y="2404110"/>
                      </a:lnTo>
                      <a:lnTo>
                        <a:pt x="1310640" y="2373630"/>
                      </a:lnTo>
                      <a:lnTo>
                        <a:pt x="1348740" y="2350770"/>
                      </a:lnTo>
                      <a:lnTo>
                        <a:pt x="1386840" y="2343150"/>
                      </a:lnTo>
                      <a:lnTo>
                        <a:pt x="1432560" y="2335530"/>
                      </a:lnTo>
                      <a:lnTo>
                        <a:pt x="1482090" y="2335530"/>
                      </a:lnTo>
                      <a:lnTo>
                        <a:pt x="1565910" y="2339340"/>
                      </a:lnTo>
                      <a:lnTo>
                        <a:pt x="1630680" y="2343150"/>
                      </a:lnTo>
                      <a:lnTo>
                        <a:pt x="1760220" y="2331720"/>
                      </a:lnTo>
                      <a:lnTo>
                        <a:pt x="1832610" y="2339340"/>
                      </a:lnTo>
                      <a:lnTo>
                        <a:pt x="1840230" y="2373630"/>
                      </a:lnTo>
                      <a:lnTo>
                        <a:pt x="1866900" y="2396490"/>
                      </a:lnTo>
                      <a:lnTo>
                        <a:pt x="1866900" y="2396490"/>
                      </a:lnTo>
                      <a:lnTo>
                        <a:pt x="1931670" y="2381250"/>
                      </a:lnTo>
                      <a:lnTo>
                        <a:pt x="1981200" y="2400300"/>
                      </a:lnTo>
                      <a:lnTo>
                        <a:pt x="2026920" y="2381250"/>
                      </a:lnTo>
                      <a:lnTo>
                        <a:pt x="2011680" y="2339340"/>
                      </a:lnTo>
                      <a:lnTo>
                        <a:pt x="2023110" y="2259330"/>
                      </a:lnTo>
                      <a:lnTo>
                        <a:pt x="2045970" y="2209800"/>
                      </a:lnTo>
                      <a:lnTo>
                        <a:pt x="2095500" y="2167890"/>
                      </a:lnTo>
                      <a:lnTo>
                        <a:pt x="2129790" y="2110740"/>
                      </a:lnTo>
                      <a:lnTo>
                        <a:pt x="2175510" y="2110740"/>
                      </a:lnTo>
                      <a:lnTo>
                        <a:pt x="2213610" y="2148840"/>
                      </a:lnTo>
                      <a:lnTo>
                        <a:pt x="2255520" y="2194560"/>
                      </a:lnTo>
                      <a:lnTo>
                        <a:pt x="2259330" y="2240280"/>
                      </a:lnTo>
                      <a:lnTo>
                        <a:pt x="2244090" y="2274570"/>
                      </a:lnTo>
                      <a:lnTo>
                        <a:pt x="2225040" y="2289810"/>
                      </a:lnTo>
                      <a:lnTo>
                        <a:pt x="2217420" y="2331720"/>
                      </a:lnTo>
                      <a:lnTo>
                        <a:pt x="2247900" y="2339340"/>
                      </a:lnTo>
                      <a:lnTo>
                        <a:pt x="2274570" y="2324100"/>
                      </a:lnTo>
                      <a:lnTo>
                        <a:pt x="2312670" y="2339340"/>
                      </a:lnTo>
                      <a:lnTo>
                        <a:pt x="2331720" y="2385060"/>
                      </a:lnTo>
                      <a:lnTo>
                        <a:pt x="2362200" y="2392680"/>
                      </a:lnTo>
                      <a:lnTo>
                        <a:pt x="2366010" y="2426970"/>
                      </a:lnTo>
                      <a:lnTo>
                        <a:pt x="2385060" y="2472690"/>
                      </a:lnTo>
                      <a:lnTo>
                        <a:pt x="2385060" y="2503170"/>
                      </a:lnTo>
                      <a:lnTo>
                        <a:pt x="2373630" y="2548890"/>
                      </a:lnTo>
                      <a:lnTo>
                        <a:pt x="2346960" y="2571750"/>
                      </a:lnTo>
                      <a:lnTo>
                        <a:pt x="2346960" y="2621280"/>
                      </a:lnTo>
                      <a:lnTo>
                        <a:pt x="2369820" y="2667000"/>
                      </a:lnTo>
                      <a:lnTo>
                        <a:pt x="2404110" y="2705100"/>
                      </a:lnTo>
                      <a:lnTo>
                        <a:pt x="2423160" y="2758440"/>
                      </a:lnTo>
                      <a:lnTo>
                        <a:pt x="2461260" y="2785110"/>
                      </a:lnTo>
                      <a:lnTo>
                        <a:pt x="2491740" y="2891790"/>
                      </a:lnTo>
                      <a:lnTo>
                        <a:pt x="2514600" y="2948940"/>
                      </a:lnTo>
                      <a:lnTo>
                        <a:pt x="2545080" y="2975610"/>
                      </a:lnTo>
                      <a:lnTo>
                        <a:pt x="2606040" y="2990850"/>
                      </a:lnTo>
                      <a:lnTo>
                        <a:pt x="2647950" y="3002280"/>
                      </a:lnTo>
                      <a:lnTo>
                        <a:pt x="2701290" y="2975610"/>
                      </a:lnTo>
                      <a:lnTo>
                        <a:pt x="2739390" y="2937510"/>
                      </a:lnTo>
                      <a:lnTo>
                        <a:pt x="2842260" y="2891790"/>
                      </a:lnTo>
                      <a:lnTo>
                        <a:pt x="2914650" y="2868930"/>
                      </a:lnTo>
                      <a:lnTo>
                        <a:pt x="2967990" y="2861310"/>
                      </a:lnTo>
                      <a:lnTo>
                        <a:pt x="3028950" y="2838450"/>
                      </a:lnTo>
                      <a:lnTo>
                        <a:pt x="3078480" y="2827020"/>
                      </a:lnTo>
                      <a:lnTo>
                        <a:pt x="3116580" y="2827020"/>
                      </a:lnTo>
                      <a:lnTo>
                        <a:pt x="3177540" y="2811780"/>
                      </a:lnTo>
                      <a:lnTo>
                        <a:pt x="3215640" y="2830830"/>
                      </a:lnTo>
                      <a:lnTo>
                        <a:pt x="3227070" y="2800350"/>
                      </a:lnTo>
                      <a:lnTo>
                        <a:pt x="3215640" y="2720340"/>
                      </a:lnTo>
                      <a:lnTo>
                        <a:pt x="3227070" y="2606040"/>
                      </a:lnTo>
                      <a:lnTo>
                        <a:pt x="3230880" y="2548890"/>
                      </a:lnTo>
                      <a:lnTo>
                        <a:pt x="3246120" y="2518410"/>
                      </a:lnTo>
                      <a:lnTo>
                        <a:pt x="3238500" y="2465070"/>
                      </a:lnTo>
                      <a:lnTo>
                        <a:pt x="3249930" y="2426970"/>
                      </a:lnTo>
                      <a:lnTo>
                        <a:pt x="3280410" y="2407920"/>
                      </a:lnTo>
                      <a:lnTo>
                        <a:pt x="3272790" y="2373630"/>
                      </a:lnTo>
                      <a:lnTo>
                        <a:pt x="3238500" y="2362200"/>
                      </a:lnTo>
                      <a:lnTo>
                        <a:pt x="3208020" y="2331720"/>
                      </a:lnTo>
                      <a:lnTo>
                        <a:pt x="3208020" y="2259330"/>
                      </a:lnTo>
                      <a:lnTo>
                        <a:pt x="3215640" y="2175510"/>
                      </a:lnTo>
                      <a:lnTo>
                        <a:pt x="3215640" y="2095500"/>
                      </a:lnTo>
                      <a:lnTo>
                        <a:pt x="3204210" y="2030730"/>
                      </a:lnTo>
                      <a:lnTo>
                        <a:pt x="3204210" y="1973580"/>
                      </a:lnTo>
                      <a:lnTo>
                        <a:pt x="3208020" y="1931670"/>
                      </a:lnTo>
                      <a:lnTo>
                        <a:pt x="3234690" y="1908810"/>
                      </a:lnTo>
                      <a:lnTo>
                        <a:pt x="3295650" y="1927860"/>
                      </a:lnTo>
                      <a:lnTo>
                        <a:pt x="3360420" y="1988820"/>
                      </a:lnTo>
                      <a:lnTo>
                        <a:pt x="3406140" y="2042160"/>
                      </a:lnTo>
                      <a:lnTo>
                        <a:pt x="3429000" y="2049780"/>
                      </a:lnTo>
                      <a:lnTo>
                        <a:pt x="3467100" y="2057400"/>
                      </a:lnTo>
                      <a:lnTo>
                        <a:pt x="3486150" y="2087880"/>
                      </a:lnTo>
                      <a:lnTo>
                        <a:pt x="3528060" y="2118360"/>
                      </a:lnTo>
                      <a:lnTo>
                        <a:pt x="3604260" y="2141220"/>
                      </a:lnTo>
                      <a:lnTo>
                        <a:pt x="3688080" y="2145030"/>
                      </a:lnTo>
                      <a:lnTo>
                        <a:pt x="3707130" y="2125980"/>
                      </a:lnTo>
                      <a:lnTo>
                        <a:pt x="3764280" y="2141220"/>
                      </a:lnTo>
                      <a:lnTo>
                        <a:pt x="3787140" y="2129790"/>
                      </a:lnTo>
                      <a:lnTo>
                        <a:pt x="3783330" y="2099310"/>
                      </a:lnTo>
                      <a:lnTo>
                        <a:pt x="3768090" y="2068830"/>
                      </a:lnTo>
                      <a:lnTo>
                        <a:pt x="3745230" y="2007870"/>
                      </a:lnTo>
                      <a:lnTo>
                        <a:pt x="3729990" y="1988820"/>
                      </a:lnTo>
                      <a:lnTo>
                        <a:pt x="3722370" y="1935480"/>
                      </a:lnTo>
                      <a:lnTo>
                        <a:pt x="3726180" y="1893570"/>
                      </a:lnTo>
                      <a:lnTo>
                        <a:pt x="3722370" y="1855470"/>
                      </a:lnTo>
                      <a:lnTo>
                        <a:pt x="3699510" y="1851660"/>
                      </a:lnTo>
                      <a:lnTo>
                        <a:pt x="3646170" y="1832610"/>
                      </a:lnTo>
                      <a:lnTo>
                        <a:pt x="3592830" y="1817370"/>
                      </a:lnTo>
                      <a:lnTo>
                        <a:pt x="3520440" y="1752600"/>
                      </a:lnTo>
                      <a:lnTo>
                        <a:pt x="3478530" y="1699260"/>
                      </a:lnTo>
                      <a:lnTo>
                        <a:pt x="3413760" y="1642110"/>
                      </a:lnTo>
                      <a:lnTo>
                        <a:pt x="3364230" y="1565910"/>
                      </a:lnTo>
                      <a:lnTo>
                        <a:pt x="3322320" y="1508760"/>
                      </a:lnTo>
                      <a:lnTo>
                        <a:pt x="3181350" y="1428750"/>
                      </a:lnTo>
                      <a:lnTo>
                        <a:pt x="3089910" y="1375410"/>
                      </a:lnTo>
                      <a:lnTo>
                        <a:pt x="2998470" y="1299210"/>
                      </a:lnTo>
                      <a:lnTo>
                        <a:pt x="2895600" y="1242060"/>
                      </a:lnTo>
                      <a:lnTo>
                        <a:pt x="2811780" y="1169670"/>
                      </a:lnTo>
                      <a:lnTo>
                        <a:pt x="2743200" y="1123950"/>
                      </a:lnTo>
                      <a:lnTo>
                        <a:pt x="2663190" y="1085850"/>
                      </a:lnTo>
                      <a:lnTo>
                        <a:pt x="2586990" y="1017270"/>
                      </a:lnTo>
                      <a:lnTo>
                        <a:pt x="2495550" y="971550"/>
                      </a:lnTo>
                      <a:lnTo>
                        <a:pt x="2426970" y="906780"/>
                      </a:lnTo>
                      <a:lnTo>
                        <a:pt x="2381250" y="880110"/>
                      </a:lnTo>
                      <a:lnTo>
                        <a:pt x="2301240" y="838200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8FD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ko-KR" altLang="en-US" sz="1400" b="0" i="0" u="none" strike="noStrike" kern="1200" cap="none" spc="0" normalizeH="0" baseline="0" noProof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맑은 고딕"/>
                    <a:cs typeface="+mn-cs"/>
                  </a:endParaRPr>
                </a:p>
              </p:txBody>
            </p:sp>
          </p:grpSp>
          <p:sp>
            <p:nvSpPr>
              <p:cNvPr id="38" name="서대문구">
                <a:extLst>
                  <a:ext uri="{FF2B5EF4-FFF2-40B4-BE49-F238E27FC236}">
                    <a16:creationId xmlns:a16="http://schemas.microsoft.com/office/drawing/2014/main" id="{CF98C6CB-2648-A8A2-545F-A110ACA6A076}"/>
                  </a:ext>
                </a:extLst>
              </p:cNvPr>
              <p:cNvSpPr/>
              <p:nvPr/>
            </p:nvSpPr>
            <p:spPr>
              <a:xfrm>
                <a:off x="5261493" y="5193165"/>
                <a:ext cx="816360" cy="838116"/>
              </a:xfrm>
              <a:custGeom>
                <a:avLst/>
                <a:gdLst>
                  <a:gd name="connsiteX0" fmla="*/ 1490980 w 2001520"/>
                  <a:gd name="connsiteY0" fmla="*/ 0 h 2054860"/>
                  <a:gd name="connsiteX1" fmla="*/ 1419860 w 2001520"/>
                  <a:gd name="connsiteY1" fmla="*/ 7620 h 2054860"/>
                  <a:gd name="connsiteX2" fmla="*/ 1404620 w 2001520"/>
                  <a:gd name="connsiteY2" fmla="*/ 25400 h 2054860"/>
                  <a:gd name="connsiteX3" fmla="*/ 1386840 w 2001520"/>
                  <a:gd name="connsiteY3" fmla="*/ 53340 h 2054860"/>
                  <a:gd name="connsiteX4" fmla="*/ 1363980 w 2001520"/>
                  <a:gd name="connsiteY4" fmla="*/ 106680 h 2054860"/>
                  <a:gd name="connsiteX5" fmla="*/ 1356360 w 2001520"/>
                  <a:gd name="connsiteY5" fmla="*/ 129540 h 2054860"/>
                  <a:gd name="connsiteX6" fmla="*/ 1338580 w 2001520"/>
                  <a:gd name="connsiteY6" fmla="*/ 139700 h 2054860"/>
                  <a:gd name="connsiteX7" fmla="*/ 1295400 w 2001520"/>
                  <a:gd name="connsiteY7" fmla="*/ 134620 h 2054860"/>
                  <a:gd name="connsiteX8" fmla="*/ 1267460 w 2001520"/>
                  <a:gd name="connsiteY8" fmla="*/ 132080 h 2054860"/>
                  <a:gd name="connsiteX9" fmla="*/ 1236980 w 2001520"/>
                  <a:gd name="connsiteY9" fmla="*/ 142240 h 2054860"/>
                  <a:gd name="connsiteX10" fmla="*/ 1236980 w 2001520"/>
                  <a:gd name="connsiteY10" fmla="*/ 167640 h 2054860"/>
                  <a:gd name="connsiteX11" fmla="*/ 1254760 w 2001520"/>
                  <a:gd name="connsiteY11" fmla="*/ 208280 h 2054860"/>
                  <a:gd name="connsiteX12" fmla="*/ 1277620 w 2001520"/>
                  <a:gd name="connsiteY12" fmla="*/ 233680 h 2054860"/>
                  <a:gd name="connsiteX13" fmla="*/ 1282700 w 2001520"/>
                  <a:gd name="connsiteY13" fmla="*/ 276860 h 2054860"/>
                  <a:gd name="connsiteX14" fmla="*/ 1264920 w 2001520"/>
                  <a:gd name="connsiteY14" fmla="*/ 314960 h 2054860"/>
                  <a:gd name="connsiteX15" fmla="*/ 1254760 w 2001520"/>
                  <a:gd name="connsiteY15" fmla="*/ 342900 h 2054860"/>
                  <a:gd name="connsiteX16" fmla="*/ 1254760 w 2001520"/>
                  <a:gd name="connsiteY16" fmla="*/ 381000 h 2054860"/>
                  <a:gd name="connsiteX17" fmla="*/ 1229360 w 2001520"/>
                  <a:gd name="connsiteY17" fmla="*/ 408940 h 2054860"/>
                  <a:gd name="connsiteX18" fmla="*/ 1170940 w 2001520"/>
                  <a:gd name="connsiteY18" fmla="*/ 421640 h 2054860"/>
                  <a:gd name="connsiteX19" fmla="*/ 1140460 w 2001520"/>
                  <a:gd name="connsiteY19" fmla="*/ 447040 h 2054860"/>
                  <a:gd name="connsiteX20" fmla="*/ 1109980 w 2001520"/>
                  <a:gd name="connsiteY20" fmla="*/ 441960 h 2054860"/>
                  <a:gd name="connsiteX21" fmla="*/ 1069340 w 2001520"/>
                  <a:gd name="connsiteY21" fmla="*/ 424180 h 2054860"/>
                  <a:gd name="connsiteX22" fmla="*/ 1023620 w 2001520"/>
                  <a:gd name="connsiteY22" fmla="*/ 441960 h 2054860"/>
                  <a:gd name="connsiteX23" fmla="*/ 995680 w 2001520"/>
                  <a:gd name="connsiteY23" fmla="*/ 490220 h 2054860"/>
                  <a:gd name="connsiteX24" fmla="*/ 932180 w 2001520"/>
                  <a:gd name="connsiteY24" fmla="*/ 533400 h 2054860"/>
                  <a:gd name="connsiteX25" fmla="*/ 881380 w 2001520"/>
                  <a:gd name="connsiteY25" fmla="*/ 561340 h 2054860"/>
                  <a:gd name="connsiteX26" fmla="*/ 833120 w 2001520"/>
                  <a:gd name="connsiteY26" fmla="*/ 596900 h 2054860"/>
                  <a:gd name="connsiteX27" fmla="*/ 830580 w 2001520"/>
                  <a:gd name="connsiteY27" fmla="*/ 647700 h 2054860"/>
                  <a:gd name="connsiteX28" fmla="*/ 825500 w 2001520"/>
                  <a:gd name="connsiteY28" fmla="*/ 698500 h 2054860"/>
                  <a:gd name="connsiteX29" fmla="*/ 817880 w 2001520"/>
                  <a:gd name="connsiteY29" fmla="*/ 731520 h 2054860"/>
                  <a:gd name="connsiteX30" fmla="*/ 820420 w 2001520"/>
                  <a:gd name="connsiteY30" fmla="*/ 777240 h 2054860"/>
                  <a:gd name="connsiteX31" fmla="*/ 797560 w 2001520"/>
                  <a:gd name="connsiteY31" fmla="*/ 828040 h 2054860"/>
                  <a:gd name="connsiteX32" fmla="*/ 762000 w 2001520"/>
                  <a:gd name="connsiteY32" fmla="*/ 861060 h 2054860"/>
                  <a:gd name="connsiteX33" fmla="*/ 721360 w 2001520"/>
                  <a:gd name="connsiteY33" fmla="*/ 858520 h 2054860"/>
                  <a:gd name="connsiteX34" fmla="*/ 688340 w 2001520"/>
                  <a:gd name="connsiteY34" fmla="*/ 873760 h 2054860"/>
                  <a:gd name="connsiteX35" fmla="*/ 685800 w 2001520"/>
                  <a:gd name="connsiteY35" fmla="*/ 909320 h 2054860"/>
                  <a:gd name="connsiteX36" fmla="*/ 657860 w 2001520"/>
                  <a:gd name="connsiteY36" fmla="*/ 952500 h 2054860"/>
                  <a:gd name="connsiteX37" fmla="*/ 632460 w 2001520"/>
                  <a:gd name="connsiteY37" fmla="*/ 985520 h 2054860"/>
                  <a:gd name="connsiteX38" fmla="*/ 622300 w 2001520"/>
                  <a:gd name="connsiteY38" fmla="*/ 1026160 h 2054860"/>
                  <a:gd name="connsiteX39" fmla="*/ 601980 w 2001520"/>
                  <a:gd name="connsiteY39" fmla="*/ 1054100 h 2054860"/>
                  <a:gd name="connsiteX40" fmla="*/ 551180 w 2001520"/>
                  <a:gd name="connsiteY40" fmla="*/ 1066800 h 2054860"/>
                  <a:gd name="connsiteX41" fmla="*/ 502920 w 2001520"/>
                  <a:gd name="connsiteY41" fmla="*/ 1026160 h 2054860"/>
                  <a:gd name="connsiteX42" fmla="*/ 474980 w 2001520"/>
                  <a:gd name="connsiteY42" fmla="*/ 1003300 h 2054860"/>
                  <a:gd name="connsiteX43" fmla="*/ 419100 w 2001520"/>
                  <a:gd name="connsiteY43" fmla="*/ 1005840 h 2054860"/>
                  <a:gd name="connsiteX44" fmla="*/ 381000 w 2001520"/>
                  <a:gd name="connsiteY44" fmla="*/ 980440 h 2054860"/>
                  <a:gd name="connsiteX45" fmla="*/ 360680 w 2001520"/>
                  <a:gd name="connsiteY45" fmla="*/ 916940 h 2054860"/>
                  <a:gd name="connsiteX46" fmla="*/ 353060 w 2001520"/>
                  <a:gd name="connsiteY46" fmla="*/ 863600 h 2054860"/>
                  <a:gd name="connsiteX47" fmla="*/ 370840 w 2001520"/>
                  <a:gd name="connsiteY47" fmla="*/ 830580 h 2054860"/>
                  <a:gd name="connsiteX48" fmla="*/ 358140 w 2001520"/>
                  <a:gd name="connsiteY48" fmla="*/ 795020 h 2054860"/>
                  <a:gd name="connsiteX49" fmla="*/ 320040 w 2001520"/>
                  <a:gd name="connsiteY49" fmla="*/ 807720 h 2054860"/>
                  <a:gd name="connsiteX50" fmla="*/ 281940 w 2001520"/>
                  <a:gd name="connsiteY50" fmla="*/ 848360 h 2054860"/>
                  <a:gd name="connsiteX51" fmla="*/ 271780 w 2001520"/>
                  <a:gd name="connsiteY51" fmla="*/ 878840 h 2054860"/>
                  <a:gd name="connsiteX52" fmla="*/ 274320 w 2001520"/>
                  <a:gd name="connsiteY52" fmla="*/ 952500 h 2054860"/>
                  <a:gd name="connsiteX53" fmla="*/ 266700 w 2001520"/>
                  <a:gd name="connsiteY53" fmla="*/ 993140 h 2054860"/>
                  <a:gd name="connsiteX54" fmla="*/ 198120 w 2001520"/>
                  <a:gd name="connsiteY54" fmla="*/ 1018540 h 2054860"/>
                  <a:gd name="connsiteX55" fmla="*/ 137160 w 2001520"/>
                  <a:gd name="connsiteY55" fmla="*/ 1084580 h 2054860"/>
                  <a:gd name="connsiteX56" fmla="*/ 111760 w 2001520"/>
                  <a:gd name="connsiteY56" fmla="*/ 1135380 h 2054860"/>
                  <a:gd name="connsiteX57" fmla="*/ 88900 w 2001520"/>
                  <a:gd name="connsiteY57" fmla="*/ 1183640 h 2054860"/>
                  <a:gd name="connsiteX58" fmla="*/ 35560 w 2001520"/>
                  <a:gd name="connsiteY58" fmla="*/ 1234440 h 2054860"/>
                  <a:gd name="connsiteX59" fmla="*/ 2540 w 2001520"/>
                  <a:gd name="connsiteY59" fmla="*/ 1257300 h 2054860"/>
                  <a:gd name="connsiteX60" fmla="*/ 0 w 2001520"/>
                  <a:gd name="connsiteY60" fmla="*/ 1282700 h 2054860"/>
                  <a:gd name="connsiteX61" fmla="*/ 45720 w 2001520"/>
                  <a:gd name="connsiteY61" fmla="*/ 1323340 h 2054860"/>
                  <a:gd name="connsiteX62" fmla="*/ 104140 w 2001520"/>
                  <a:gd name="connsiteY62" fmla="*/ 1386840 h 2054860"/>
                  <a:gd name="connsiteX63" fmla="*/ 147320 w 2001520"/>
                  <a:gd name="connsiteY63" fmla="*/ 1419860 h 2054860"/>
                  <a:gd name="connsiteX64" fmla="*/ 190500 w 2001520"/>
                  <a:gd name="connsiteY64" fmla="*/ 1430020 h 2054860"/>
                  <a:gd name="connsiteX65" fmla="*/ 299720 w 2001520"/>
                  <a:gd name="connsiteY65" fmla="*/ 1475740 h 2054860"/>
                  <a:gd name="connsiteX66" fmla="*/ 337820 w 2001520"/>
                  <a:gd name="connsiteY66" fmla="*/ 1513840 h 2054860"/>
                  <a:gd name="connsiteX67" fmla="*/ 439420 w 2001520"/>
                  <a:gd name="connsiteY67" fmla="*/ 1587500 h 2054860"/>
                  <a:gd name="connsiteX68" fmla="*/ 477520 w 2001520"/>
                  <a:gd name="connsiteY68" fmla="*/ 1615440 h 2054860"/>
                  <a:gd name="connsiteX69" fmla="*/ 528320 w 2001520"/>
                  <a:gd name="connsiteY69" fmla="*/ 1630680 h 2054860"/>
                  <a:gd name="connsiteX70" fmla="*/ 566420 w 2001520"/>
                  <a:gd name="connsiteY70" fmla="*/ 1625600 h 2054860"/>
                  <a:gd name="connsiteX71" fmla="*/ 586740 w 2001520"/>
                  <a:gd name="connsiteY71" fmla="*/ 1615440 h 2054860"/>
                  <a:gd name="connsiteX72" fmla="*/ 591820 w 2001520"/>
                  <a:gd name="connsiteY72" fmla="*/ 1600200 h 2054860"/>
                  <a:gd name="connsiteX73" fmla="*/ 614680 w 2001520"/>
                  <a:gd name="connsiteY73" fmla="*/ 1597660 h 2054860"/>
                  <a:gd name="connsiteX74" fmla="*/ 706120 w 2001520"/>
                  <a:gd name="connsiteY74" fmla="*/ 1653540 h 2054860"/>
                  <a:gd name="connsiteX75" fmla="*/ 762000 w 2001520"/>
                  <a:gd name="connsiteY75" fmla="*/ 1714500 h 2054860"/>
                  <a:gd name="connsiteX76" fmla="*/ 784860 w 2001520"/>
                  <a:gd name="connsiteY76" fmla="*/ 1760220 h 2054860"/>
                  <a:gd name="connsiteX77" fmla="*/ 812800 w 2001520"/>
                  <a:gd name="connsiteY77" fmla="*/ 1808480 h 2054860"/>
                  <a:gd name="connsiteX78" fmla="*/ 817880 w 2001520"/>
                  <a:gd name="connsiteY78" fmla="*/ 1864360 h 2054860"/>
                  <a:gd name="connsiteX79" fmla="*/ 812800 w 2001520"/>
                  <a:gd name="connsiteY79" fmla="*/ 1920240 h 2054860"/>
                  <a:gd name="connsiteX80" fmla="*/ 830580 w 2001520"/>
                  <a:gd name="connsiteY80" fmla="*/ 1965960 h 2054860"/>
                  <a:gd name="connsiteX81" fmla="*/ 873760 w 2001520"/>
                  <a:gd name="connsiteY81" fmla="*/ 1991360 h 2054860"/>
                  <a:gd name="connsiteX82" fmla="*/ 934720 w 2001520"/>
                  <a:gd name="connsiteY82" fmla="*/ 2006600 h 2054860"/>
                  <a:gd name="connsiteX83" fmla="*/ 1000760 w 2001520"/>
                  <a:gd name="connsiteY83" fmla="*/ 2014220 h 2054860"/>
                  <a:gd name="connsiteX84" fmla="*/ 1038860 w 2001520"/>
                  <a:gd name="connsiteY84" fmla="*/ 2029460 h 2054860"/>
                  <a:gd name="connsiteX85" fmla="*/ 1092200 w 2001520"/>
                  <a:gd name="connsiteY85" fmla="*/ 2054860 h 2054860"/>
                  <a:gd name="connsiteX86" fmla="*/ 1160780 w 2001520"/>
                  <a:gd name="connsiteY86" fmla="*/ 2026920 h 2054860"/>
                  <a:gd name="connsiteX87" fmla="*/ 1193800 w 2001520"/>
                  <a:gd name="connsiteY87" fmla="*/ 2016760 h 2054860"/>
                  <a:gd name="connsiteX88" fmla="*/ 1242060 w 2001520"/>
                  <a:gd name="connsiteY88" fmla="*/ 1996440 h 2054860"/>
                  <a:gd name="connsiteX89" fmla="*/ 1264920 w 2001520"/>
                  <a:gd name="connsiteY89" fmla="*/ 1976120 h 2054860"/>
                  <a:gd name="connsiteX90" fmla="*/ 1442720 w 2001520"/>
                  <a:gd name="connsiteY90" fmla="*/ 1983740 h 2054860"/>
                  <a:gd name="connsiteX91" fmla="*/ 1557020 w 2001520"/>
                  <a:gd name="connsiteY91" fmla="*/ 1976120 h 2054860"/>
                  <a:gd name="connsiteX92" fmla="*/ 1684020 w 2001520"/>
                  <a:gd name="connsiteY92" fmla="*/ 1991360 h 2054860"/>
                  <a:gd name="connsiteX93" fmla="*/ 1755140 w 2001520"/>
                  <a:gd name="connsiteY93" fmla="*/ 1988820 h 2054860"/>
                  <a:gd name="connsiteX94" fmla="*/ 1785620 w 2001520"/>
                  <a:gd name="connsiteY94" fmla="*/ 1976120 h 2054860"/>
                  <a:gd name="connsiteX95" fmla="*/ 1805940 w 2001520"/>
                  <a:gd name="connsiteY95" fmla="*/ 1948180 h 2054860"/>
                  <a:gd name="connsiteX96" fmla="*/ 1899920 w 2001520"/>
                  <a:gd name="connsiteY96" fmla="*/ 1866900 h 2054860"/>
                  <a:gd name="connsiteX97" fmla="*/ 1943100 w 2001520"/>
                  <a:gd name="connsiteY97" fmla="*/ 1844040 h 2054860"/>
                  <a:gd name="connsiteX98" fmla="*/ 1998980 w 2001520"/>
                  <a:gd name="connsiteY98" fmla="*/ 1836420 h 2054860"/>
                  <a:gd name="connsiteX99" fmla="*/ 2001520 w 2001520"/>
                  <a:gd name="connsiteY99" fmla="*/ 1813560 h 2054860"/>
                  <a:gd name="connsiteX100" fmla="*/ 1988820 w 2001520"/>
                  <a:gd name="connsiteY100" fmla="*/ 1765300 h 2054860"/>
                  <a:gd name="connsiteX101" fmla="*/ 1953260 w 2001520"/>
                  <a:gd name="connsiteY101" fmla="*/ 1658620 h 2054860"/>
                  <a:gd name="connsiteX102" fmla="*/ 1927860 w 2001520"/>
                  <a:gd name="connsiteY102" fmla="*/ 1584960 h 2054860"/>
                  <a:gd name="connsiteX103" fmla="*/ 1902460 w 2001520"/>
                  <a:gd name="connsiteY103" fmla="*/ 1534160 h 2054860"/>
                  <a:gd name="connsiteX104" fmla="*/ 1854200 w 2001520"/>
                  <a:gd name="connsiteY104" fmla="*/ 1468120 h 2054860"/>
                  <a:gd name="connsiteX105" fmla="*/ 1831340 w 2001520"/>
                  <a:gd name="connsiteY105" fmla="*/ 1412240 h 2054860"/>
                  <a:gd name="connsiteX106" fmla="*/ 1803400 w 2001520"/>
                  <a:gd name="connsiteY106" fmla="*/ 1356360 h 2054860"/>
                  <a:gd name="connsiteX107" fmla="*/ 1778000 w 2001520"/>
                  <a:gd name="connsiteY107" fmla="*/ 1315720 h 2054860"/>
                  <a:gd name="connsiteX108" fmla="*/ 1778000 w 2001520"/>
                  <a:gd name="connsiteY108" fmla="*/ 1272540 h 2054860"/>
                  <a:gd name="connsiteX109" fmla="*/ 1760220 w 2001520"/>
                  <a:gd name="connsiteY109" fmla="*/ 1236980 h 2054860"/>
                  <a:gd name="connsiteX110" fmla="*/ 1744980 w 2001520"/>
                  <a:gd name="connsiteY110" fmla="*/ 1214120 h 2054860"/>
                  <a:gd name="connsiteX111" fmla="*/ 1724660 w 2001520"/>
                  <a:gd name="connsiteY111" fmla="*/ 1206500 h 2054860"/>
                  <a:gd name="connsiteX112" fmla="*/ 1699260 w 2001520"/>
                  <a:gd name="connsiteY112" fmla="*/ 1216660 h 2054860"/>
                  <a:gd name="connsiteX113" fmla="*/ 1668780 w 2001520"/>
                  <a:gd name="connsiteY113" fmla="*/ 1209040 h 2054860"/>
                  <a:gd name="connsiteX114" fmla="*/ 1643380 w 2001520"/>
                  <a:gd name="connsiteY114" fmla="*/ 1191260 h 2054860"/>
                  <a:gd name="connsiteX115" fmla="*/ 1633220 w 2001520"/>
                  <a:gd name="connsiteY115" fmla="*/ 1135380 h 2054860"/>
                  <a:gd name="connsiteX116" fmla="*/ 1633220 w 2001520"/>
                  <a:gd name="connsiteY116" fmla="*/ 1089660 h 2054860"/>
                  <a:gd name="connsiteX117" fmla="*/ 1645920 w 2001520"/>
                  <a:gd name="connsiteY117" fmla="*/ 1061720 h 2054860"/>
                  <a:gd name="connsiteX118" fmla="*/ 1678940 w 2001520"/>
                  <a:gd name="connsiteY118" fmla="*/ 1041400 h 2054860"/>
                  <a:gd name="connsiteX119" fmla="*/ 1717040 w 2001520"/>
                  <a:gd name="connsiteY119" fmla="*/ 1028700 h 2054860"/>
                  <a:gd name="connsiteX120" fmla="*/ 1744980 w 2001520"/>
                  <a:gd name="connsiteY120" fmla="*/ 1018540 h 2054860"/>
                  <a:gd name="connsiteX121" fmla="*/ 1772920 w 2001520"/>
                  <a:gd name="connsiteY121" fmla="*/ 1010920 h 2054860"/>
                  <a:gd name="connsiteX122" fmla="*/ 1760220 w 2001520"/>
                  <a:gd name="connsiteY122" fmla="*/ 975360 h 2054860"/>
                  <a:gd name="connsiteX123" fmla="*/ 1737360 w 2001520"/>
                  <a:gd name="connsiteY123" fmla="*/ 955040 h 2054860"/>
                  <a:gd name="connsiteX124" fmla="*/ 1717040 w 2001520"/>
                  <a:gd name="connsiteY124" fmla="*/ 937260 h 2054860"/>
                  <a:gd name="connsiteX125" fmla="*/ 1711960 w 2001520"/>
                  <a:gd name="connsiteY125" fmla="*/ 891540 h 2054860"/>
                  <a:gd name="connsiteX126" fmla="*/ 1719580 w 2001520"/>
                  <a:gd name="connsiteY126" fmla="*/ 855980 h 2054860"/>
                  <a:gd name="connsiteX127" fmla="*/ 1724660 w 2001520"/>
                  <a:gd name="connsiteY127" fmla="*/ 820420 h 2054860"/>
                  <a:gd name="connsiteX128" fmla="*/ 1719580 w 2001520"/>
                  <a:gd name="connsiteY128" fmla="*/ 769620 h 2054860"/>
                  <a:gd name="connsiteX129" fmla="*/ 1701800 w 2001520"/>
                  <a:gd name="connsiteY129" fmla="*/ 749300 h 2054860"/>
                  <a:gd name="connsiteX130" fmla="*/ 1711960 w 2001520"/>
                  <a:gd name="connsiteY130" fmla="*/ 711200 h 2054860"/>
                  <a:gd name="connsiteX131" fmla="*/ 1724660 w 2001520"/>
                  <a:gd name="connsiteY131" fmla="*/ 673100 h 2054860"/>
                  <a:gd name="connsiteX132" fmla="*/ 1727200 w 2001520"/>
                  <a:gd name="connsiteY132" fmla="*/ 619760 h 2054860"/>
                  <a:gd name="connsiteX133" fmla="*/ 1722120 w 2001520"/>
                  <a:gd name="connsiteY133" fmla="*/ 561340 h 2054860"/>
                  <a:gd name="connsiteX134" fmla="*/ 1717040 w 2001520"/>
                  <a:gd name="connsiteY134" fmla="*/ 520700 h 2054860"/>
                  <a:gd name="connsiteX135" fmla="*/ 1737360 w 2001520"/>
                  <a:gd name="connsiteY135" fmla="*/ 495300 h 2054860"/>
                  <a:gd name="connsiteX136" fmla="*/ 1737360 w 2001520"/>
                  <a:gd name="connsiteY136" fmla="*/ 495300 h 2054860"/>
                  <a:gd name="connsiteX137" fmla="*/ 1737360 w 2001520"/>
                  <a:gd name="connsiteY137" fmla="*/ 436880 h 2054860"/>
                  <a:gd name="connsiteX138" fmla="*/ 1717040 w 2001520"/>
                  <a:gd name="connsiteY138" fmla="*/ 411480 h 2054860"/>
                  <a:gd name="connsiteX139" fmla="*/ 1689100 w 2001520"/>
                  <a:gd name="connsiteY139" fmla="*/ 408940 h 2054860"/>
                  <a:gd name="connsiteX140" fmla="*/ 1663700 w 2001520"/>
                  <a:gd name="connsiteY140" fmla="*/ 414020 h 2054860"/>
                  <a:gd name="connsiteX141" fmla="*/ 1628140 w 2001520"/>
                  <a:gd name="connsiteY141" fmla="*/ 408940 h 2054860"/>
                  <a:gd name="connsiteX142" fmla="*/ 1605280 w 2001520"/>
                  <a:gd name="connsiteY142" fmla="*/ 378460 h 2054860"/>
                  <a:gd name="connsiteX143" fmla="*/ 1592580 w 2001520"/>
                  <a:gd name="connsiteY143" fmla="*/ 337820 h 2054860"/>
                  <a:gd name="connsiteX144" fmla="*/ 1579880 w 2001520"/>
                  <a:gd name="connsiteY144" fmla="*/ 302260 h 2054860"/>
                  <a:gd name="connsiteX145" fmla="*/ 1564640 w 2001520"/>
                  <a:gd name="connsiteY145" fmla="*/ 281940 h 2054860"/>
                  <a:gd name="connsiteX146" fmla="*/ 1564640 w 2001520"/>
                  <a:gd name="connsiteY146" fmla="*/ 223520 h 2054860"/>
                  <a:gd name="connsiteX147" fmla="*/ 1554480 w 2001520"/>
                  <a:gd name="connsiteY147" fmla="*/ 154940 h 2054860"/>
                  <a:gd name="connsiteX148" fmla="*/ 1574800 w 2001520"/>
                  <a:gd name="connsiteY148" fmla="*/ 116840 h 2054860"/>
                  <a:gd name="connsiteX149" fmla="*/ 1600200 w 2001520"/>
                  <a:gd name="connsiteY149" fmla="*/ 96520 h 2054860"/>
                  <a:gd name="connsiteX150" fmla="*/ 1587500 w 2001520"/>
                  <a:gd name="connsiteY150" fmla="*/ 63500 h 2054860"/>
                  <a:gd name="connsiteX151" fmla="*/ 1569720 w 2001520"/>
                  <a:gd name="connsiteY151" fmla="*/ 53340 h 2054860"/>
                  <a:gd name="connsiteX152" fmla="*/ 1490980 w 2001520"/>
                  <a:gd name="connsiteY152" fmla="*/ 0 h 2054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</a:cxnLst>
                <a:rect l="l" t="t" r="r" b="b"/>
                <a:pathLst>
                  <a:path w="2001520" h="2054860">
                    <a:moveTo>
                      <a:pt x="1490980" y="0"/>
                    </a:moveTo>
                    <a:lnTo>
                      <a:pt x="1419860" y="7620"/>
                    </a:lnTo>
                    <a:lnTo>
                      <a:pt x="1404620" y="25400"/>
                    </a:lnTo>
                    <a:lnTo>
                      <a:pt x="1386840" y="53340"/>
                    </a:lnTo>
                    <a:lnTo>
                      <a:pt x="1363980" y="106680"/>
                    </a:lnTo>
                    <a:lnTo>
                      <a:pt x="1356360" y="129540"/>
                    </a:lnTo>
                    <a:lnTo>
                      <a:pt x="1338580" y="139700"/>
                    </a:lnTo>
                    <a:lnTo>
                      <a:pt x="1295400" y="134620"/>
                    </a:lnTo>
                    <a:lnTo>
                      <a:pt x="1267460" y="132080"/>
                    </a:lnTo>
                    <a:lnTo>
                      <a:pt x="1236980" y="142240"/>
                    </a:lnTo>
                    <a:lnTo>
                      <a:pt x="1236980" y="167640"/>
                    </a:lnTo>
                    <a:lnTo>
                      <a:pt x="1254760" y="208280"/>
                    </a:lnTo>
                    <a:lnTo>
                      <a:pt x="1277620" y="233680"/>
                    </a:lnTo>
                    <a:lnTo>
                      <a:pt x="1282700" y="276860"/>
                    </a:lnTo>
                    <a:lnTo>
                      <a:pt x="1264920" y="314960"/>
                    </a:lnTo>
                    <a:lnTo>
                      <a:pt x="1254760" y="342900"/>
                    </a:lnTo>
                    <a:lnTo>
                      <a:pt x="1254760" y="381000"/>
                    </a:lnTo>
                    <a:lnTo>
                      <a:pt x="1229360" y="408940"/>
                    </a:lnTo>
                    <a:lnTo>
                      <a:pt x="1170940" y="421640"/>
                    </a:lnTo>
                    <a:lnTo>
                      <a:pt x="1140460" y="447040"/>
                    </a:lnTo>
                    <a:lnTo>
                      <a:pt x="1109980" y="441960"/>
                    </a:lnTo>
                    <a:lnTo>
                      <a:pt x="1069340" y="424180"/>
                    </a:lnTo>
                    <a:lnTo>
                      <a:pt x="1023620" y="441960"/>
                    </a:lnTo>
                    <a:lnTo>
                      <a:pt x="995680" y="490220"/>
                    </a:lnTo>
                    <a:lnTo>
                      <a:pt x="932180" y="533400"/>
                    </a:lnTo>
                    <a:lnTo>
                      <a:pt x="881380" y="561340"/>
                    </a:lnTo>
                    <a:lnTo>
                      <a:pt x="833120" y="596900"/>
                    </a:lnTo>
                    <a:lnTo>
                      <a:pt x="830580" y="647700"/>
                    </a:lnTo>
                    <a:lnTo>
                      <a:pt x="825500" y="698500"/>
                    </a:lnTo>
                    <a:lnTo>
                      <a:pt x="817880" y="731520"/>
                    </a:lnTo>
                    <a:lnTo>
                      <a:pt x="820420" y="777240"/>
                    </a:lnTo>
                    <a:lnTo>
                      <a:pt x="797560" y="828040"/>
                    </a:lnTo>
                    <a:lnTo>
                      <a:pt x="762000" y="861060"/>
                    </a:lnTo>
                    <a:lnTo>
                      <a:pt x="721360" y="858520"/>
                    </a:lnTo>
                    <a:lnTo>
                      <a:pt x="688340" y="873760"/>
                    </a:lnTo>
                    <a:lnTo>
                      <a:pt x="685800" y="909320"/>
                    </a:lnTo>
                    <a:lnTo>
                      <a:pt x="657860" y="952500"/>
                    </a:lnTo>
                    <a:lnTo>
                      <a:pt x="632460" y="985520"/>
                    </a:lnTo>
                    <a:lnTo>
                      <a:pt x="622300" y="1026160"/>
                    </a:lnTo>
                    <a:lnTo>
                      <a:pt x="601980" y="1054100"/>
                    </a:lnTo>
                    <a:lnTo>
                      <a:pt x="551180" y="1066800"/>
                    </a:lnTo>
                    <a:lnTo>
                      <a:pt x="502920" y="1026160"/>
                    </a:lnTo>
                    <a:lnTo>
                      <a:pt x="474980" y="1003300"/>
                    </a:lnTo>
                    <a:lnTo>
                      <a:pt x="419100" y="1005840"/>
                    </a:lnTo>
                    <a:lnTo>
                      <a:pt x="381000" y="980440"/>
                    </a:lnTo>
                    <a:lnTo>
                      <a:pt x="360680" y="916940"/>
                    </a:lnTo>
                    <a:lnTo>
                      <a:pt x="353060" y="863600"/>
                    </a:lnTo>
                    <a:lnTo>
                      <a:pt x="370840" y="830580"/>
                    </a:lnTo>
                    <a:lnTo>
                      <a:pt x="358140" y="795020"/>
                    </a:lnTo>
                    <a:lnTo>
                      <a:pt x="320040" y="807720"/>
                    </a:lnTo>
                    <a:lnTo>
                      <a:pt x="281940" y="848360"/>
                    </a:lnTo>
                    <a:lnTo>
                      <a:pt x="271780" y="878840"/>
                    </a:lnTo>
                    <a:cubicBezTo>
                      <a:pt x="272627" y="903393"/>
                      <a:pt x="273473" y="927947"/>
                      <a:pt x="274320" y="952500"/>
                    </a:cubicBezTo>
                    <a:lnTo>
                      <a:pt x="266700" y="993140"/>
                    </a:lnTo>
                    <a:lnTo>
                      <a:pt x="198120" y="1018540"/>
                    </a:lnTo>
                    <a:lnTo>
                      <a:pt x="137160" y="1084580"/>
                    </a:lnTo>
                    <a:lnTo>
                      <a:pt x="111760" y="1135380"/>
                    </a:lnTo>
                    <a:lnTo>
                      <a:pt x="88900" y="1183640"/>
                    </a:lnTo>
                    <a:lnTo>
                      <a:pt x="35560" y="1234440"/>
                    </a:lnTo>
                    <a:lnTo>
                      <a:pt x="2540" y="1257300"/>
                    </a:lnTo>
                    <a:lnTo>
                      <a:pt x="0" y="1282700"/>
                    </a:lnTo>
                    <a:lnTo>
                      <a:pt x="45720" y="1323340"/>
                    </a:lnTo>
                    <a:lnTo>
                      <a:pt x="104140" y="1386840"/>
                    </a:lnTo>
                    <a:lnTo>
                      <a:pt x="147320" y="1419860"/>
                    </a:lnTo>
                    <a:lnTo>
                      <a:pt x="190500" y="1430020"/>
                    </a:lnTo>
                    <a:lnTo>
                      <a:pt x="299720" y="1475740"/>
                    </a:lnTo>
                    <a:lnTo>
                      <a:pt x="337820" y="1513840"/>
                    </a:lnTo>
                    <a:lnTo>
                      <a:pt x="439420" y="1587500"/>
                    </a:lnTo>
                    <a:lnTo>
                      <a:pt x="477520" y="1615440"/>
                    </a:lnTo>
                    <a:lnTo>
                      <a:pt x="528320" y="1630680"/>
                    </a:lnTo>
                    <a:lnTo>
                      <a:pt x="566420" y="1625600"/>
                    </a:lnTo>
                    <a:lnTo>
                      <a:pt x="586740" y="1615440"/>
                    </a:lnTo>
                    <a:lnTo>
                      <a:pt x="591820" y="1600200"/>
                    </a:lnTo>
                    <a:lnTo>
                      <a:pt x="614680" y="1597660"/>
                    </a:lnTo>
                    <a:lnTo>
                      <a:pt x="706120" y="1653540"/>
                    </a:lnTo>
                    <a:lnTo>
                      <a:pt x="762000" y="1714500"/>
                    </a:lnTo>
                    <a:lnTo>
                      <a:pt x="784860" y="1760220"/>
                    </a:lnTo>
                    <a:lnTo>
                      <a:pt x="812800" y="1808480"/>
                    </a:lnTo>
                    <a:lnTo>
                      <a:pt x="817880" y="1864360"/>
                    </a:lnTo>
                    <a:lnTo>
                      <a:pt x="812800" y="1920240"/>
                    </a:lnTo>
                    <a:lnTo>
                      <a:pt x="830580" y="1965960"/>
                    </a:lnTo>
                    <a:lnTo>
                      <a:pt x="873760" y="1991360"/>
                    </a:lnTo>
                    <a:lnTo>
                      <a:pt x="934720" y="2006600"/>
                    </a:lnTo>
                    <a:lnTo>
                      <a:pt x="1000760" y="2014220"/>
                    </a:lnTo>
                    <a:lnTo>
                      <a:pt x="1038860" y="2029460"/>
                    </a:lnTo>
                    <a:lnTo>
                      <a:pt x="1092200" y="2054860"/>
                    </a:lnTo>
                    <a:lnTo>
                      <a:pt x="1160780" y="2026920"/>
                    </a:lnTo>
                    <a:lnTo>
                      <a:pt x="1193800" y="2016760"/>
                    </a:lnTo>
                    <a:lnTo>
                      <a:pt x="1242060" y="1996440"/>
                    </a:lnTo>
                    <a:lnTo>
                      <a:pt x="1264920" y="1976120"/>
                    </a:lnTo>
                    <a:lnTo>
                      <a:pt x="1442720" y="1983740"/>
                    </a:lnTo>
                    <a:lnTo>
                      <a:pt x="1557020" y="1976120"/>
                    </a:lnTo>
                    <a:lnTo>
                      <a:pt x="1684020" y="1991360"/>
                    </a:lnTo>
                    <a:lnTo>
                      <a:pt x="1755140" y="1988820"/>
                    </a:lnTo>
                    <a:lnTo>
                      <a:pt x="1785620" y="1976120"/>
                    </a:lnTo>
                    <a:lnTo>
                      <a:pt x="1805940" y="1948180"/>
                    </a:lnTo>
                    <a:lnTo>
                      <a:pt x="1899920" y="1866900"/>
                    </a:lnTo>
                    <a:lnTo>
                      <a:pt x="1943100" y="1844040"/>
                    </a:lnTo>
                    <a:lnTo>
                      <a:pt x="1998980" y="1836420"/>
                    </a:lnTo>
                    <a:lnTo>
                      <a:pt x="2001520" y="1813560"/>
                    </a:lnTo>
                    <a:lnTo>
                      <a:pt x="1988820" y="1765300"/>
                    </a:lnTo>
                    <a:lnTo>
                      <a:pt x="1953260" y="1658620"/>
                    </a:lnTo>
                    <a:lnTo>
                      <a:pt x="1927860" y="1584960"/>
                    </a:lnTo>
                    <a:lnTo>
                      <a:pt x="1902460" y="1534160"/>
                    </a:lnTo>
                    <a:lnTo>
                      <a:pt x="1854200" y="1468120"/>
                    </a:lnTo>
                    <a:lnTo>
                      <a:pt x="1831340" y="1412240"/>
                    </a:lnTo>
                    <a:lnTo>
                      <a:pt x="1803400" y="1356360"/>
                    </a:lnTo>
                    <a:lnTo>
                      <a:pt x="1778000" y="1315720"/>
                    </a:lnTo>
                    <a:lnTo>
                      <a:pt x="1778000" y="1272540"/>
                    </a:lnTo>
                    <a:lnTo>
                      <a:pt x="1760220" y="1236980"/>
                    </a:lnTo>
                    <a:lnTo>
                      <a:pt x="1744980" y="1214120"/>
                    </a:lnTo>
                    <a:lnTo>
                      <a:pt x="1724660" y="1206500"/>
                    </a:lnTo>
                    <a:lnTo>
                      <a:pt x="1699260" y="1216660"/>
                    </a:lnTo>
                    <a:lnTo>
                      <a:pt x="1668780" y="1209040"/>
                    </a:lnTo>
                    <a:lnTo>
                      <a:pt x="1643380" y="1191260"/>
                    </a:lnTo>
                    <a:lnTo>
                      <a:pt x="1633220" y="1135380"/>
                    </a:lnTo>
                    <a:lnTo>
                      <a:pt x="1633220" y="1089660"/>
                    </a:lnTo>
                    <a:lnTo>
                      <a:pt x="1645920" y="1061720"/>
                    </a:lnTo>
                    <a:lnTo>
                      <a:pt x="1678940" y="1041400"/>
                    </a:lnTo>
                    <a:lnTo>
                      <a:pt x="1717040" y="1028700"/>
                    </a:lnTo>
                    <a:lnTo>
                      <a:pt x="1744980" y="1018540"/>
                    </a:lnTo>
                    <a:lnTo>
                      <a:pt x="1772920" y="1010920"/>
                    </a:lnTo>
                    <a:lnTo>
                      <a:pt x="1760220" y="975360"/>
                    </a:lnTo>
                    <a:lnTo>
                      <a:pt x="1737360" y="955040"/>
                    </a:lnTo>
                    <a:lnTo>
                      <a:pt x="1717040" y="937260"/>
                    </a:lnTo>
                    <a:lnTo>
                      <a:pt x="1711960" y="891540"/>
                    </a:lnTo>
                    <a:lnTo>
                      <a:pt x="1719580" y="855980"/>
                    </a:lnTo>
                    <a:lnTo>
                      <a:pt x="1724660" y="820420"/>
                    </a:lnTo>
                    <a:lnTo>
                      <a:pt x="1719580" y="769620"/>
                    </a:lnTo>
                    <a:lnTo>
                      <a:pt x="1701800" y="749300"/>
                    </a:lnTo>
                    <a:lnTo>
                      <a:pt x="1711960" y="711200"/>
                    </a:lnTo>
                    <a:lnTo>
                      <a:pt x="1724660" y="673100"/>
                    </a:lnTo>
                    <a:lnTo>
                      <a:pt x="1727200" y="619760"/>
                    </a:lnTo>
                    <a:lnTo>
                      <a:pt x="1722120" y="561340"/>
                    </a:lnTo>
                    <a:lnTo>
                      <a:pt x="1717040" y="520700"/>
                    </a:lnTo>
                    <a:lnTo>
                      <a:pt x="1737360" y="495300"/>
                    </a:lnTo>
                    <a:lnTo>
                      <a:pt x="1737360" y="495300"/>
                    </a:lnTo>
                    <a:lnTo>
                      <a:pt x="1737360" y="436880"/>
                    </a:lnTo>
                    <a:lnTo>
                      <a:pt x="1717040" y="411480"/>
                    </a:lnTo>
                    <a:lnTo>
                      <a:pt x="1689100" y="408940"/>
                    </a:lnTo>
                    <a:lnTo>
                      <a:pt x="1663700" y="414020"/>
                    </a:lnTo>
                    <a:lnTo>
                      <a:pt x="1628140" y="408940"/>
                    </a:lnTo>
                    <a:lnTo>
                      <a:pt x="1605280" y="378460"/>
                    </a:lnTo>
                    <a:lnTo>
                      <a:pt x="1592580" y="337820"/>
                    </a:lnTo>
                    <a:lnTo>
                      <a:pt x="1579880" y="302260"/>
                    </a:lnTo>
                    <a:lnTo>
                      <a:pt x="1564640" y="281940"/>
                    </a:lnTo>
                    <a:lnTo>
                      <a:pt x="1564640" y="223520"/>
                    </a:lnTo>
                    <a:lnTo>
                      <a:pt x="1554480" y="154940"/>
                    </a:lnTo>
                    <a:lnTo>
                      <a:pt x="1574800" y="116840"/>
                    </a:lnTo>
                    <a:lnTo>
                      <a:pt x="1600200" y="96520"/>
                    </a:lnTo>
                    <a:lnTo>
                      <a:pt x="1587500" y="63500"/>
                    </a:lnTo>
                    <a:lnTo>
                      <a:pt x="1569720" y="53340"/>
                    </a:lnTo>
                    <a:lnTo>
                      <a:pt x="1490980" y="0"/>
                    </a:ln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rgbClr val="008FD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40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Arial"/>
                  <a:ea typeface="맑은 고딕"/>
                </a:endParaRPr>
              </a:p>
            </p:txBody>
          </p:sp>
          <p:sp>
            <p:nvSpPr>
              <p:cNvPr id="39" name="마포구">
                <a:extLst>
                  <a:ext uri="{FF2B5EF4-FFF2-40B4-BE49-F238E27FC236}">
                    <a16:creationId xmlns:a16="http://schemas.microsoft.com/office/drawing/2014/main" id="{633F72EE-CB15-A8E2-E2DB-EA710FF46D63}"/>
                  </a:ext>
                </a:extLst>
              </p:cNvPr>
              <p:cNvSpPr/>
              <p:nvPr/>
            </p:nvSpPr>
            <p:spPr>
              <a:xfrm>
                <a:off x="4733967" y="5468945"/>
                <a:ext cx="1317779" cy="932391"/>
              </a:xfrm>
              <a:custGeom>
                <a:avLst/>
                <a:gdLst>
                  <a:gd name="connsiteX0" fmla="*/ 478536 w 3230880"/>
                  <a:gd name="connsiteY0" fmla="*/ 73152 h 2286000"/>
                  <a:gd name="connsiteX1" fmla="*/ 399288 w 3230880"/>
                  <a:gd name="connsiteY1" fmla="*/ 207264 h 2286000"/>
                  <a:gd name="connsiteX2" fmla="*/ 387096 w 3230880"/>
                  <a:gd name="connsiteY2" fmla="*/ 237744 h 2286000"/>
                  <a:gd name="connsiteX3" fmla="*/ 399288 w 3230880"/>
                  <a:gd name="connsiteY3" fmla="*/ 268224 h 2286000"/>
                  <a:gd name="connsiteX4" fmla="*/ 432816 w 3230880"/>
                  <a:gd name="connsiteY4" fmla="*/ 320040 h 2286000"/>
                  <a:gd name="connsiteX5" fmla="*/ 438912 w 3230880"/>
                  <a:gd name="connsiteY5" fmla="*/ 368808 h 2286000"/>
                  <a:gd name="connsiteX6" fmla="*/ 438912 w 3230880"/>
                  <a:gd name="connsiteY6" fmla="*/ 368808 h 2286000"/>
                  <a:gd name="connsiteX7" fmla="*/ 381000 w 3230880"/>
                  <a:gd name="connsiteY7" fmla="*/ 387096 h 2286000"/>
                  <a:gd name="connsiteX8" fmla="*/ 310896 w 3230880"/>
                  <a:gd name="connsiteY8" fmla="*/ 423672 h 2286000"/>
                  <a:gd name="connsiteX9" fmla="*/ 161544 w 3230880"/>
                  <a:gd name="connsiteY9" fmla="*/ 487680 h 2286000"/>
                  <a:gd name="connsiteX10" fmla="*/ 45720 w 3230880"/>
                  <a:gd name="connsiteY10" fmla="*/ 533400 h 2286000"/>
                  <a:gd name="connsiteX11" fmla="*/ 0 w 3230880"/>
                  <a:gd name="connsiteY11" fmla="*/ 563880 h 2286000"/>
                  <a:gd name="connsiteX12" fmla="*/ 0 w 3230880"/>
                  <a:gd name="connsiteY12" fmla="*/ 600456 h 2286000"/>
                  <a:gd name="connsiteX13" fmla="*/ 51816 w 3230880"/>
                  <a:gd name="connsiteY13" fmla="*/ 609600 h 2286000"/>
                  <a:gd name="connsiteX14" fmla="*/ 91440 w 3230880"/>
                  <a:gd name="connsiteY14" fmla="*/ 646176 h 2286000"/>
                  <a:gd name="connsiteX15" fmla="*/ 149352 w 3230880"/>
                  <a:gd name="connsiteY15" fmla="*/ 676656 h 2286000"/>
                  <a:gd name="connsiteX16" fmla="*/ 219456 w 3230880"/>
                  <a:gd name="connsiteY16" fmla="*/ 740664 h 2286000"/>
                  <a:gd name="connsiteX17" fmla="*/ 307848 w 3230880"/>
                  <a:gd name="connsiteY17" fmla="*/ 792480 h 2286000"/>
                  <a:gd name="connsiteX18" fmla="*/ 393192 w 3230880"/>
                  <a:gd name="connsiteY18" fmla="*/ 899160 h 2286000"/>
                  <a:gd name="connsiteX19" fmla="*/ 521208 w 3230880"/>
                  <a:gd name="connsiteY19" fmla="*/ 1005840 h 2286000"/>
                  <a:gd name="connsiteX20" fmla="*/ 679704 w 3230880"/>
                  <a:gd name="connsiteY20" fmla="*/ 1121664 h 2286000"/>
                  <a:gd name="connsiteX21" fmla="*/ 755904 w 3230880"/>
                  <a:gd name="connsiteY21" fmla="*/ 1203960 h 2286000"/>
                  <a:gd name="connsiteX22" fmla="*/ 838200 w 3230880"/>
                  <a:gd name="connsiteY22" fmla="*/ 1271016 h 2286000"/>
                  <a:gd name="connsiteX23" fmla="*/ 960120 w 3230880"/>
                  <a:gd name="connsiteY23" fmla="*/ 1368552 h 2286000"/>
                  <a:gd name="connsiteX24" fmla="*/ 1018032 w 3230880"/>
                  <a:gd name="connsiteY24" fmla="*/ 1420368 h 2286000"/>
                  <a:gd name="connsiteX25" fmla="*/ 1094232 w 3230880"/>
                  <a:gd name="connsiteY25" fmla="*/ 1508760 h 2286000"/>
                  <a:gd name="connsiteX26" fmla="*/ 1182624 w 3230880"/>
                  <a:gd name="connsiteY26" fmla="*/ 1612392 h 2286000"/>
                  <a:gd name="connsiteX27" fmla="*/ 1264920 w 3230880"/>
                  <a:gd name="connsiteY27" fmla="*/ 1700784 h 2286000"/>
                  <a:gd name="connsiteX28" fmla="*/ 1310640 w 3230880"/>
                  <a:gd name="connsiteY28" fmla="*/ 1780032 h 2286000"/>
                  <a:gd name="connsiteX29" fmla="*/ 1386840 w 3230880"/>
                  <a:gd name="connsiteY29" fmla="*/ 1825752 h 2286000"/>
                  <a:gd name="connsiteX30" fmla="*/ 1478280 w 3230880"/>
                  <a:gd name="connsiteY30" fmla="*/ 1886712 h 2286000"/>
                  <a:gd name="connsiteX31" fmla="*/ 1560576 w 3230880"/>
                  <a:gd name="connsiteY31" fmla="*/ 1944624 h 2286000"/>
                  <a:gd name="connsiteX32" fmla="*/ 1612392 w 3230880"/>
                  <a:gd name="connsiteY32" fmla="*/ 1972056 h 2286000"/>
                  <a:gd name="connsiteX33" fmla="*/ 1697736 w 3230880"/>
                  <a:gd name="connsiteY33" fmla="*/ 1978152 h 2286000"/>
                  <a:gd name="connsiteX34" fmla="*/ 1746504 w 3230880"/>
                  <a:gd name="connsiteY34" fmla="*/ 1965960 h 2286000"/>
                  <a:gd name="connsiteX35" fmla="*/ 1789176 w 3230880"/>
                  <a:gd name="connsiteY35" fmla="*/ 1959864 h 2286000"/>
                  <a:gd name="connsiteX36" fmla="*/ 1847088 w 3230880"/>
                  <a:gd name="connsiteY36" fmla="*/ 1953768 h 2286000"/>
                  <a:gd name="connsiteX37" fmla="*/ 1911096 w 3230880"/>
                  <a:gd name="connsiteY37" fmla="*/ 1953768 h 2286000"/>
                  <a:gd name="connsiteX38" fmla="*/ 1984248 w 3230880"/>
                  <a:gd name="connsiteY38" fmla="*/ 1981200 h 2286000"/>
                  <a:gd name="connsiteX39" fmla="*/ 2033016 w 3230880"/>
                  <a:gd name="connsiteY39" fmla="*/ 1999488 h 2286000"/>
                  <a:gd name="connsiteX40" fmla="*/ 2090928 w 3230880"/>
                  <a:gd name="connsiteY40" fmla="*/ 1996440 h 2286000"/>
                  <a:gd name="connsiteX41" fmla="*/ 2164080 w 3230880"/>
                  <a:gd name="connsiteY41" fmla="*/ 2036064 h 2286000"/>
                  <a:gd name="connsiteX42" fmla="*/ 2228088 w 3230880"/>
                  <a:gd name="connsiteY42" fmla="*/ 2066544 h 2286000"/>
                  <a:gd name="connsiteX43" fmla="*/ 2261616 w 3230880"/>
                  <a:gd name="connsiteY43" fmla="*/ 2069592 h 2286000"/>
                  <a:gd name="connsiteX44" fmla="*/ 2346960 w 3230880"/>
                  <a:gd name="connsiteY44" fmla="*/ 2124456 h 2286000"/>
                  <a:gd name="connsiteX45" fmla="*/ 2420112 w 3230880"/>
                  <a:gd name="connsiteY45" fmla="*/ 2185416 h 2286000"/>
                  <a:gd name="connsiteX46" fmla="*/ 2490216 w 3230880"/>
                  <a:gd name="connsiteY46" fmla="*/ 2218944 h 2286000"/>
                  <a:gd name="connsiteX47" fmla="*/ 2542032 w 3230880"/>
                  <a:gd name="connsiteY47" fmla="*/ 2267712 h 2286000"/>
                  <a:gd name="connsiteX48" fmla="*/ 2563368 w 3230880"/>
                  <a:gd name="connsiteY48" fmla="*/ 2286000 h 2286000"/>
                  <a:gd name="connsiteX49" fmla="*/ 2615184 w 3230880"/>
                  <a:gd name="connsiteY49" fmla="*/ 2282952 h 2286000"/>
                  <a:gd name="connsiteX50" fmla="*/ 2657856 w 3230880"/>
                  <a:gd name="connsiteY50" fmla="*/ 2237232 h 2286000"/>
                  <a:gd name="connsiteX51" fmla="*/ 2691384 w 3230880"/>
                  <a:gd name="connsiteY51" fmla="*/ 2206752 h 2286000"/>
                  <a:gd name="connsiteX52" fmla="*/ 2718816 w 3230880"/>
                  <a:gd name="connsiteY52" fmla="*/ 2185416 h 2286000"/>
                  <a:gd name="connsiteX53" fmla="*/ 2764536 w 3230880"/>
                  <a:gd name="connsiteY53" fmla="*/ 2182368 h 2286000"/>
                  <a:gd name="connsiteX54" fmla="*/ 2819400 w 3230880"/>
                  <a:gd name="connsiteY54" fmla="*/ 2185416 h 2286000"/>
                  <a:gd name="connsiteX55" fmla="*/ 2855976 w 3230880"/>
                  <a:gd name="connsiteY55" fmla="*/ 2182368 h 2286000"/>
                  <a:gd name="connsiteX56" fmla="*/ 2886456 w 3230880"/>
                  <a:gd name="connsiteY56" fmla="*/ 2161032 h 2286000"/>
                  <a:gd name="connsiteX57" fmla="*/ 2907792 w 3230880"/>
                  <a:gd name="connsiteY57" fmla="*/ 2121408 h 2286000"/>
                  <a:gd name="connsiteX58" fmla="*/ 2913888 w 3230880"/>
                  <a:gd name="connsiteY58" fmla="*/ 2090928 h 2286000"/>
                  <a:gd name="connsiteX59" fmla="*/ 2944368 w 3230880"/>
                  <a:gd name="connsiteY59" fmla="*/ 2054352 h 2286000"/>
                  <a:gd name="connsiteX60" fmla="*/ 2983992 w 3230880"/>
                  <a:gd name="connsiteY60" fmla="*/ 2033016 h 2286000"/>
                  <a:gd name="connsiteX61" fmla="*/ 2996184 w 3230880"/>
                  <a:gd name="connsiteY61" fmla="*/ 1996440 h 2286000"/>
                  <a:gd name="connsiteX62" fmla="*/ 2990088 w 3230880"/>
                  <a:gd name="connsiteY62" fmla="*/ 1965960 h 2286000"/>
                  <a:gd name="connsiteX63" fmla="*/ 3002280 w 3230880"/>
                  <a:gd name="connsiteY63" fmla="*/ 1923288 h 2286000"/>
                  <a:gd name="connsiteX64" fmla="*/ 3038856 w 3230880"/>
                  <a:gd name="connsiteY64" fmla="*/ 1828800 h 2286000"/>
                  <a:gd name="connsiteX65" fmla="*/ 3066288 w 3230880"/>
                  <a:gd name="connsiteY65" fmla="*/ 1776984 h 2286000"/>
                  <a:gd name="connsiteX66" fmla="*/ 3096768 w 3230880"/>
                  <a:gd name="connsiteY66" fmla="*/ 1764792 h 2286000"/>
                  <a:gd name="connsiteX67" fmla="*/ 3130296 w 3230880"/>
                  <a:gd name="connsiteY67" fmla="*/ 1767840 h 2286000"/>
                  <a:gd name="connsiteX68" fmla="*/ 3185160 w 3230880"/>
                  <a:gd name="connsiteY68" fmla="*/ 1752600 h 2286000"/>
                  <a:gd name="connsiteX69" fmla="*/ 3203448 w 3230880"/>
                  <a:gd name="connsiteY69" fmla="*/ 1706880 h 2286000"/>
                  <a:gd name="connsiteX70" fmla="*/ 3230880 w 3230880"/>
                  <a:gd name="connsiteY70" fmla="*/ 1673352 h 2286000"/>
                  <a:gd name="connsiteX71" fmla="*/ 3227832 w 3230880"/>
                  <a:gd name="connsiteY71" fmla="*/ 1636776 h 2286000"/>
                  <a:gd name="connsiteX72" fmla="*/ 3203448 w 3230880"/>
                  <a:gd name="connsiteY72" fmla="*/ 1609344 h 2286000"/>
                  <a:gd name="connsiteX73" fmla="*/ 3179064 w 3230880"/>
                  <a:gd name="connsiteY73" fmla="*/ 1600200 h 2286000"/>
                  <a:gd name="connsiteX74" fmla="*/ 3151632 w 3230880"/>
                  <a:gd name="connsiteY74" fmla="*/ 1572768 h 2286000"/>
                  <a:gd name="connsiteX75" fmla="*/ 3139440 w 3230880"/>
                  <a:gd name="connsiteY75" fmla="*/ 1517904 h 2286000"/>
                  <a:gd name="connsiteX76" fmla="*/ 3133344 w 3230880"/>
                  <a:gd name="connsiteY76" fmla="*/ 1466088 h 2286000"/>
                  <a:gd name="connsiteX77" fmla="*/ 3148584 w 3230880"/>
                  <a:gd name="connsiteY77" fmla="*/ 1432560 h 2286000"/>
                  <a:gd name="connsiteX78" fmla="*/ 3176016 w 3230880"/>
                  <a:gd name="connsiteY78" fmla="*/ 1426464 h 2286000"/>
                  <a:gd name="connsiteX79" fmla="*/ 3197352 w 3230880"/>
                  <a:gd name="connsiteY79" fmla="*/ 1405128 h 2286000"/>
                  <a:gd name="connsiteX80" fmla="*/ 3176016 w 3230880"/>
                  <a:gd name="connsiteY80" fmla="*/ 1356360 h 2286000"/>
                  <a:gd name="connsiteX81" fmla="*/ 3130296 w 3230880"/>
                  <a:gd name="connsiteY81" fmla="*/ 1353312 h 2286000"/>
                  <a:gd name="connsiteX82" fmla="*/ 3096768 w 3230880"/>
                  <a:gd name="connsiteY82" fmla="*/ 1356360 h 2286000"/>
                  <a:gd name="connsiteX83" fmla="*/ 3060192 w 3230880"/>
                  <a:gd name="connsiteY83" fmla="*/ 1365504 h 2286000"/>
                  <a:gd name="connsiteX84" fmla="*/ 3044952 w 3230880"/>
                  <a:gd name="connsiteY84" fmla="*/ 1380744 h 2286000"/>
                  <a:gd name="connsiteX85" fmla="*/ 3002280 w 3230880"/>
                  <a:gd name="connsiteY85" fmla="*/ 1399032 h 2286000"/>
                  <a:gd name="connsiteX86" fmla="*/ 2886456 w 3230880"/>
                  <a:gd name="connsiteY86" fmla="*/ 1392936 h 2286000"/>
                  <a:gd name="connsiteX87" fmla="*/ 2688336 w 3230880"/>
                  <a:gd name="connsiteY87" fmla="*/ 1377696 h 2286000"/>
                  <a:gd name="connsiteX88" fmla="*/ 2575560 w 3230880"/>
                  <a:gd name="connsiteY88" fmla="*/ 1389888 h 2286000"/>
                  <a:gd name="connsiteX89" fmla="*/ 2535936 w 3230880"/>
                  <a:gd name="connsiteY89" fmla="*/ 1389888 h 2286000"/>
                  <a:gd name="connsiteX90" fmla="*/ 2478024 w 3230880"/>
                  <a:gd name="connsiteY90" fmla="*/ 1411224 h 2286000"/>
                  <a:gd name="connsiteX91" fmla="*/ 2426208 w 3230880"/>
                  <a:gd name="connsiteY91" fmla="*/ 1432560 h 2286000"/>
                  <a:gd name="connsiteX92" fmla="*/ 2420112 w 3230880"/>
                  <a:gd name="connsiteY92" fmla="*/ 1438656 h 2286000"/>
                  <a:gd name="connsiteX93" fmla="*/ 2389632 w 3230880"/>
                  <a:gd name="connsiteY93" fmla="*/ 1447800 h 2286000"/>
                  <a:gd name="connsiteX94" fmla="*/ 2310384 w 3230880"/>
                  <a:gd name="connsiteY94" fmla="*/ 1432560 h 2286000"/>
                  <a:gd name="connsiteX95" fmla="*/ 2243328 w 3230880"/>
                  <a:gd name="connsiteY95" fmla="*/ 1417320 h 2286000"/>
                  <a:gd name="connsiteX96" fmla="*/ 2176272 w 3230880"/>
                  <a:gd name="connsiteY96" fmla="*/ 1405128 h 2286000"/>
                  <a:gd name="connsiteX97" fmla="*/ 2124456 w 3230880"/>
                  <a:gd name="connsiteY97" fmla="*/ 1392936 h 2286000"/>
                  <a:gd name="connsiteX98" fmla="*/ 2081784 w 3230880"/>
                  <a:gd name="connsiteY98" fmla="*/ 1356360 h 2286000"/>
                  <a:gd name="connsiteX99" fmla="*/ 2060448 w 3230880"/>
                  <a:gd name="connsiteY99" fmla="*/ 1322832 h 2286000"/>
                  <a:gd name="connsiteX100" fmla="*/ 2036064 w 3230880"/>
                  <a:gd name="connsiteY100" fmla="*/ 1292352 h 2286000"/>
                  <a:gd name="connsiteX101" fmla="*/ 2008632 w 3230880"/>
                  <a:gd name="connsiteY101" fmla="*/ 1264920 h 2286000"/>
                  <a:gd name="connsiteX102" fmla="*/ 2029968 w 3230880"/>
                  <a:gd name="connsiteY102" fmla="*/ 1228344 h 2286000"/>
                  <a:gd name="connsiteX103" fmla="*/ 2039112 w 3230880"/>
                  <a:gd name="connsiteY103" fmla="*/ 1176528 h 2286000"/>
                  <a:gd name="connsiteX104" fmla="*/ 2017776 w 3230880"/>
                  <a:gd name="connsiteY104" fmla="*/ 1130808 h 2286000"/>
                  <a:gd name="connsiteX105" fmla="*/ 1984248 w 3230880"/>
                  <a:gd name="connsiteY105" fmla="*/ 1069848 h 2286000"/>
                  <a:gd name="connsiteX106" fmla="*/ 1914144 w 3230880"/>
                  <a:gd name="connsiteY106" fmla="*/ 1027176 h 2286000"/>
                  <a:gd name="connsiteX107" fmla="*/ 1892808 w 3230880"/>
                  <a:gd name="connsiteY107" fmla="*/ 1008888 h 2286000"/>
                  <a:gd name="connsiteX108" fmla="*/ 1853184 w 3230880"/>
                  <a:gd name="connsiteY108" fmla="*/ 1014984 h 2286000"/>
                  <a:gd name="connsiteX109" fmla="*/ 1798320 w 3230880"/>
                  <a:gd name="connsiteY109" fmla="*/ 1042416 h 2286000"/>
                  <a:gd name="connsiteX110" fmla="*/ 1725168 w 3230880"/>
                  <a:gd name="connsiteY110" fmla="*/ 1018032 h 2286000"/>
                  <a:gd name="connsiteX111" fmla="*/ 1661160 w 3230880"/>
                  <a:gd name="connsiteY111" fmla="*/ 963168 h 2286000"/>
                  <a:gd name="connsiteX112" fmla="*/ 1606296 w 3230880"/>
                  <a:gd name="connsiteY112" fmla="*/ 908304 h 2286000"/>
                  <a:gd name="connsiteX113" fmla="*/ 1554480 w 3230880"/>
                  <a:gd name="connsiteY113" fmla="*/ 865632 h 2286000"/>
                  <a:gd name="connsiteX114" fmla="*/ 1472184 w 3230880"/>
                  <a:gd name="connsiteY114" fmla="*/ 826008 h 2286000"/>
                  <a:gd name="connsiteX115" fmla="*/ 1411224 w 3230880"/>
                  <a:gd name="connsiteY115" fmla="*/ 807720 h 2286000"/>
                  <a:gd name="connsiteX116" fmla="*/ 1335024 w 3230880"/>
                  <a:gd name="connsiteY116" fmla="*/ 762000 h 2286000"/>
                  <a:gd name="connsiteX117" fmla="*/ 1274064 w 3230880"/>
                  <a:gd name="connsiteY117" fmla="*/ 694944 h 2286000"/>
                  <a:gd name="connsiteX118" fmla="*/ 1216152 w 3230880"/>
                  <a:gd name="connsiteY118" fmla="*/ 646176 h 2286000"/>
                  <a:gd name="connsiteX119" fmla="*/ 1088136 w 3230880"/>
                  <a:gd name="connsiteY119" fmla="*/ 472440 h 2286000"/>
                  <a:gd name="connsiteX120" fmla="*/ 1030224 w 3230880"/>
                  <a:gd name="connsiteY120" fmla="*/ 445008 h 2286000"/>
                  <a:gd name="connsiteX121" fmla="*/ 978408 w 3230880"/>
                  <a:gd name="connsiteY121" fmla="*/ 417576 h 2286000"/>
                  <a:gd name="connsiteX122" fmla="*/ 935736 w 3230880"/>
                  <a:gd name="connsiteY122" fmla="*/ 347472 h 2286000"/>
                  <a:gd name="connsiteX123" fmla="*/ 890016 w 3230880"/>
                  <a:gd name="connsiteY123" fmla="*/ 301752 h 2286000"/>
                  <a:gd name="connsiteX124" fmla="*/ 819912 w 3230880"/>
                  <a:gd name="connsiteY124" fmla="*/ 252984 h 2286000"/>
                  <a:gd name="connsiteX125" fmla="*/ 771144 w 3230880"/>
                  <a:gd name="connsiteY125" fmla="*/ 201168 h 2286000"/>
                  <a:gd name="connsiteX126" fmla="*/ 737616 w 3230880"/>
                  <a:gd name="connsiteY126" fmla="*/ 176784 h 2286000"/>
                  <a:gd name="connsiteX127" fmla="*/ 697992 w 3230880"/>
                  <a:gd name="connsiteY127" fmla="*/ 167640 h 2286000"/>
                  <a:gd name="connsiteX128" fmla="*/ 664464 w 3230880"/>
                  <a:gd name="connsiteY128" fmla="*/ 124968 h 2286000"/>
                  <a:gd name="connsiteX129" fmla="*/ 609600 w 3230880"/>
                  <a:gd name="connsiteY129" fmla="*/ 79248 h 2286000"/>
                  <a:gd name="connsiteX130" fmla="*/ 560832 w 3230880"/>
                  <a:gd name="connsiteY130" fmla="*/ 24384 h 2286000"/>
                  <a:gd name="connsiteX131" fmla="*/ 524256 w 3230880"/>
                  <a:gd name="connsiteY131" fmla="*/ 0 h 2286000"/>
                  <a:gd name="connsiteX132" fmla="*/ 496824 w 3230880"/>
                  <a:gd name="connsiteY132" fmla="*/ 15240 h 2286000"/>
                  <a:gd name="connsiteX133" fmla="*/ 478536 w 3230880"/>
                  <a:gd name="connsiteY133" fmla="*/ 73152 h 2286000"/>
                  <a:gd name="connsiteX0" fmla="*/ 478536 w 3230880"/>
                  <a:gd name="connsiteY0" fmla="*/ 73152 h 2286000"/>
                  <a:gd name="connsiteX1" fmla="*/ 399288 w 3230880"/>
                  <a:gd name="connsiteY1" fmla="*/ 207264 h 2286000"/>
                  <a:gd name="connsiteX2" fmla="*/ 387096 w 3230880"/>
                  <a:gd name="connsiteY2" fmla="*/ 237744 h 2286000"/>
                  <a:gd name="connsiteX3" fmla="*/ 399288 w 3230880"/>
                  <a:gd name="connsiteY3" fmla="*/ 268224 h 2286000"/>
                  <a:gd name="connsiteX4" fmla="*/ 432816 w 3230880"/>
                  <a:gd name="connsiteY4" fmla="*/ 320040 h 2286000"/>
                  <a:gd name="connsiteX5" fmla="*/ 438912 w 3230880"/>
                  <a:gd name="connsiteY5" fmla="*/ 368808 h 2286000"/>
                  <a:gd name="connsiteX6" fmla="*/ 438912 w 3230880"/>
                  <a:gd name="connsiteY6" fmla="*/ 368808 h 2286000"/>
                  <a:gd name="connsiteX7" fmla="*/ 381000 w 3230880"/>
                  <a:gd name="connsiteY7" fmla="*/ 387096 h 2286000"/>
                  <a:gd name="connsiteX8" fmla="*/ 310896 w 3230880"/>
                  <a:gd name="connsiteY8" fmla="*/ 423672 h 2286000"/>
                  <a:gd name="connsiteX9" fmla="*/ 161544 w 3230880"/>
                  <a:gd name="connsiteY9" fmla="*/ 487680 h 2286000"/>
                  <a:gd name="connsiteX10" fmla="*/ 45720 w 3230880"/>
                  <a:gd name="connsiteY10" fmla="*/ 533400 h 2286000"/>
                  <a:gd name="connsiteX11" fmla="*/ 0 w 3230880"/>
                  <a:gd name="connsiteY11" fmla="*/ 563880 h 2286000"/>
                  <a:gd name="connsiteX12" fmla="*/ 0 w 3230880"/>
                  <a:gd name="connsiteY12" fmla="*/ 600456 h 2286000"/>
                  <a:gd name="connsiteX13" fmla="*/ 51816 w 3230880"/>
                  <a:gd name="connsiteY13" fmla="*/ 609600 h 2286000"/>
                  <a:gd name="connsiteX14" fmla="*/ 91440 w 3230880"/>
                  <a:gd name="connsiteY14" fmla="*/ 646176 h 2286000"/>
                  <a:gd name="connsiteX15" fmla="*/ 149352 w 3230880"/>
                  <a:gd name="connsiteY15" fmla="*/ 676656 h 2286000"/>
                  <a:gd name="connsiteX16" fmla="*/ 219456 w 3230880"/>
                  <a:gd name="connsiteY16" fmla="*/ 740664 h 2286000"/>
                  <a:gd name="connsiteX17" fmla="*/ 307848 w 3230880"/>
                  <a:gd name="connsiteY17" fmla="*/ 792480 h 2286000"/>
                  <a:gd name="connsiteX18" fmla="*/ 393192 w 3230880"/>
                  <a:gd name="connsiteY18" fmla="*/ 899160 h 2286000"/>
                  <a:gd name="connsiteX19" fmla="*/ 521208 w 3230880"/>
                  <a:gd name="connsiteY19" fmla="*/ 1005840 h 2286000"/>
                  <a:gd name="connsiteX20" fmla="*/ 679704 w 3230880"/>
                  <a:gd name="connsiteY20" fmla="*/ 1121664 h 2286000"/>
                  <a:gd name="connsiteX21" fmla="*/ 755904 w 3230880"/>
                  <a:gd name="connsiteY21" fmla="*/ 1203960 h 2286000"/>
                  <a:gd name="connsiteX22" fmla="*/ 838200 w 3230880"/>
                  <a:gd name="connsiteY22" fmla="*/ 1271016 h 2286000"/>
                  <a:gd name="connsiteX23" fmla="*/ 960120 w 3230880"/>
                  <a:gd name="connsiteY23" fmla="*/ 1368552 h 2286000"/>
                  <a:gd name="connsiteX24" fmla="*/ 1018032 w 3230880"/>
                  <a:gd name="connsiteY24" fmla="*/ 1420368 h 2286000"/>
                  <a:gd name="connsiteX25" fmla="*/ 1094232 w 3230880"/>
                  <a:gd name="connsiteY25" fmla="*/ 1508760 h 2286000"/>
                  <a:gd name="connsiteX26" fmla="*/ 1182624 w 3230880"/>
                  <a:gd name="connsiteY26" fmla="*/ 1612392 h 2286000"/>
                  <a:gd name="connsiteX27" fmla="*/ 1264920 w 3230880"/>
                  <a:gd name="connsiteY27" fmla="*/ 1700784 h 2286000"/>
                  <a:gd name="connsiteX28" fmla="*/ 1310640 w 3230880"/>
                  <a:gd name="connsiteY28" fmla="*/ 1780032 h 2286000"/>
                  <a:gd name="connsiteX29" fmla="*/ 1386840 w 3230880"/>
                  <a:gd name="connsiteY29" fmla="*/ 1825752 h 2286000"/>
                  <a:gd name="connsiteX30" fmla="*/ 1478280 w 3230880"/>
                  <a:gd name="connsiteY30" fmla="*/ 1886712 h 2286000"/>
                  <a:gd name="connsiteX31" fmla="*/ 1560576 w 3230880"/>
                  <a:gd name="connsiteY31" fmla="*/ 1944624 h 2286000"/>
                  <a:gd name="connsiteX32" fmla="*/ 1612392 w 3230880"/>
                  <a:gd name="connsiteY32" fmla="*/ 1972056 h 2286000"/>
                  <a:gd name="connsiteX33" fmla="*/ 1697736 w 3230880"/>
                  <a:gd name="connsiteY33" fmla="*/ 1978152 h 2286000"/>
                  <a:gd name="connsiteX34" fmla="*/ 1746504 w 3230880"/>
                  <a:gd name="connsiteY34" fmla="*/ 1965960 h 2286000"/>
                  <a:gd name="connsiteX35" fmla="*/ 1789176 w 3230880"/>
                  <a:gd name="connsiteY35" fmla="*/ 1959864 h 2286000"/>
                  <a:gd name="connsiteX36" fmla="*/ 1847088 w 3230880"/>
                  <a:gd name="connsiteY36" fmla="*/ 1953768 h 2286000"/>
                  <a:gd name="connsiteX37" fmla="*/ 1911096 w 3230880"/>
                  <a:gd name="connsiteY37" fmla="*/ 1953768 h 2286000"/>
                  <a:gd name="connsiteX38" fmla="*/ 1984248 w 3230880"/>
                  <a:gd name="connsiteY38" fmla="*/ 1981200 h 2286000"/>
                  <a:gd name="connsiteX39" fmla="*/ 2033016 w 3230880"/>
                  <a:gd name="connsiteY39" fmla="*/ 1999488 h 2286000"/>
                  <a:gd name="connsiteX40" fmla="*/ 2090928 w 3230880"/>
                  <a:gd name="connsiteY40" fmla="*/ 1996440 h 2286000"/>
                  <a:gd name="connsiteX41" fmla="*/ 2164080 w 3230880"/>
                  <a:gd name="connsiteY41" fmla="*/ 2036064 h 2286000"/>
                  <a:gd name="connsiteX42" fmla="*/ 2228088 w 3230880"/>
                  <a:gd name="connsiteY42" fmla="*/ 2066544 h 2286000"/>
                  <a:gd name="connsiteX43" fmla="*/ 2261616 w 3230880"/>
                  <a:gd name="connsiteY43" fmla="*/ 2069592 h 2286000"/>
                  <a:gd name="connsiteX44" fmla="*/ 2346960 w 3230880"/>
                  <a:gd name="connsiteY44" fmla="*/ 2124456 h 2286000"/>
                  <a:gd name="connsiteX45" fmla="*/ 2420112 w 3230880"/>
                  <a:gd name="connsiteY45" fmla="*/ 2185416 h 2286000"/>
                  <a:gd name="connsiteX46" fmla="*/ 2490216 w 3230880"/>
                  <a:gd name="connsiteY46" fmla="*/ 2218944 h 2286000"/>
                  <a:gd name="connsiteX47" fmla="*/ 2542032 w 3230880"/>
                  <a:gd name="connsiteY47" fmla="*/ 2267712 h 2286000"/>
                  <a:gd name="connsiteX48" fmla="*/ 2563368 w 3230880"/>
                  <a:gd name="connsiteY48" fmla="*/ 2286000 h 2286000"/>
                  <a:gd name="connsiteX49" fmla="*/ 2615184 w 3230880"/>
                  <a:gd name="connsiteY49" fmla="*/ 2282952 h 2286000"/>
                  <a:gd name="connsiteX50" fmla="*/ 2657856 w 3230880"/>
                  <a:gd name="connsiteY50" fmla="*/ 2237232 h 2286000"/>
                  <a:gd name="connsiteX51" fmla="*/ 2691384 w 3230880"/>
                  <a:gd name="connsiteY51" fmla="*/ 2206752 h 2286000"/>
                  <a:gd name="connsiteX52" fmla="*/ 2718816 w 3230880"/>
                  <a:gd name="connsiteY52" fmla="*/ 2185416 h 2286000"/>
                  <a:gd name="connsiteX53" fmla="*/ 2764536 w 3230880"/>
                  <a:gd name="connsiteY53" fmla="*/ 2182368 h 2286000"/>
                  <a:gd name="connsiteX54" fmla="*/ 2819400 w 3230880"/>
                  <a:gd name="connsiteY54" fmla="*/ 2185416 h 2286000"/>
                  <a:gd name="connsiteX55" fmla="*/ 2855976 w 3230880"/>
                  <a:gd name="connsiteY55" fmla="*/ 2182368 h 2286000"/>
                  <a:gd name="connsiteX56" fmla="*/ 2886456 w 3230880"/>
                  <a:gd name="connsiteY56" fmla="*/ 2161032 h 2286000"/>
                  <a:gd name="connsiteX57" fmla="*/ 2907792 w 3230880"/>
                  <a:gd name="connsiteY57" fmla="*/ 2121408 h 2286000"/>
                  <a:gd name="connsiteX58" fmla="*/ 2913888 w 3230880"/>
                  <a:gd name="connsiteY58" fmla="*/ 2090928 h 2286000"/>
                  <a:gd name="connsiteX59" fmla="*/ 2944368 w 3230880"/>
                  <a:gd name="connsiteY59" fmla="*/ 2054352 h 2286000"/>
                  <a:gd name="connsiteX60" fmla="*/ 2983992 w 3230880"/>
                  <a:gd name="connsiteY60" fmla="*/ 2033016 h 2286000"/>
                  <a:gd name="connsiteX61" fmla="*/ 2996184 w 3230880"/>
                  <a:gd name="connsiteY61" fmla="*/ 1996440 h 2286000"/>
                  <a:gd name="connsiteX62" fmla="*/ 2990088 w 3230880"/>
                  <a:gd name="connsiteY62" fmla="*/ 1965960 h 2286000"/>
                  <a:gd name="connsiteX63" fmla="*/ 3002280 w 3230880"/>
                  <a:gd name="connsiteY63" fmla="*/ 1923288 h 2286000"/>
                  <a:gd name="connsiteX64" fmla="*/ 3038856 w 3230880"/>
                  <a:gd name="connsiteY64" fmla="*/ 1828800 h 2286000"/>
                  <a:gd name="connsiteX65" fmla="*/ 3066288 w 3230880"/>
                  <a:gd name="connsiteY65" fmla="*/ 1776984 h 2286000"/>
                  <a:gd name="connsiteX66" fmla="*/ 3096768 w 3230880"/>
                  <a:gd name="connsiteY66" fmla="*/ 1764792 h 2286000"/>
                  <a:gd name="connsiteX67" fmla="*/ 3130296 w 3230880"/>
                  <a:gd name="connsiteY67" fmla="*/ 1767840 h 2286000"/>
                  <a:gd name="connsiteX68" fmla="*/ 3185160 w 3230880"/>
                  <a:gd name="connsiteY68" fmla="*/ 1752600 h 2286000"/>
                  <a:gd name="connsiteX69" fmla="*/ 3203448 w 3230880"/>
                  <a:gd name="connsiteY69" fmla="*/ 1706880 h 2286000"/>
                  <a:gd name="connsiteX70" fmla="*/ 3230880 w 3230880"/>
                  <a:gd name="connsiteY70" fmla="*/ 1673352 h 2286000"/>
                  <a:gd name="connsiteX71" fmla="*/ 3227832 w 3230880"/>
                  <a:gd name="connsiteY71" fmla="*/ 1636776 h 2286000"/>
                  <a:gd name="connsiteX72" fmla="*/ 3203448 w 3230880"/>
                  <a:gd name="connsiteY72" fmla="*/ 1609344 h 2286000"/>
                  <a:gd name="connsiteX73" fmla="*/ 3179064 w 3230880"/>
                  <a:gd name="connsiteY73" fmla="*/ 1600200 h 2286000"/>
                  <a:gd name="connsiteX74" fmla="*/ 3151632 w 3230880"/>
                  <a:gd name="connsiteY74" fmla="*/ 1572768 h 2286000"/>
                  <a:gd name="connsiteX75" fmla="*/ 3139440 w 3230880"/>
                  <a:gd name="connsiteY75" fmla="*/ 1517904 h 2286000"/>
                  <a:gd name="connsiteX76" fmla="*/ 3133344 w 3230880"/>
                  <a:gd name="connsiteY76" fmla="*/ 1466088 h 2286000"/>
                  <a:gd name="connsiteX77" fmla="*/ 3148584 w 3230880"/>
                  <a:gd name="connsiteY77" fmla="*/ 1432560 h 2286000"/>
                  <a:gd name="connsiteX78" fmla="*/ 3176016 w 3230880"/>
                  <a:gd name="connsiteY78" fmla="*/ 1426464 h 2286000"/>
                  <a:gd name="connsiteX79" fmla="*/ 3197352 w 3230880"/>
                  <a:gd name="connsiteY79" fmla="*/ 1405128 h 2286000"/>
                  <a:gd name="connsiteX80" fmla="*/ 3176016 w 3230880"/>
                  <a:gd name="connsiteY80" fmla="*/ 1356360 h 2286000"/>
                  <a:gd name="connsiteX81" fmla="*/ 3130296 w 3230880"/>
                  <a:gd name="connsiteY81" fmla="*/ 1353312 h 2286000"/>
                  <a:gd name="connsiteX82" fmla="*/ 3096768 w 3230880"/>
                  <a:gd name="connsiteY82" fmla="*/ 1356360 h 2286000"/>
                  <a:gd name="connsiteX83" fmla="*/ 3060192 w 3230880"/>
                  <a:gd name="connsiteY83" fmla="*/ 1365504 h 2286000"/>
                  <a:gd name="connsiteX84" fmla="*/ 3044952 w 3230880"/>
                  <a:gd name="connsiteY84" fmla="*/ 1380744 h 2286000"/>
                  <a:gd name="connsiteX85" fmla="*/ 3002280 w 3230880"/>
                  <a:gd name="connsiteY85" fmla="*/ 1399032 h 2286000"/>
                  <a:gd name="connsiteX86" fmla="*/ 2886456 w 3230880"/>
                  <a:gd name="connsiteY86" fmla="*/ 1392936 h 2286000"/>
                  <a:gd name="connsiteX87" fmla="*/ 2688336 w 3230880"/>
                  <a:gd name="connsiteY87" fmla="*/ 1377696 h 2286000"/>
                  <a:gd name="connsiteX88" fmla="*/ 2575560 w 3230880"/>
                  <a:gd name="connsiteY88" fmla="*/ 1389888 h 2286000"/>
                  <a:gd name="connsiteX89" fmla="*/ 2535936 w 3230880"/>
                  <a:gd name="connsiteY89" fmla="*/ 1389888 h 2286000"/>
                  <a:gd name="connsiteX90" fmla="*/ 2478024 w 3230880"/>
                  <a:gd name="connsiteY90" fmla="*/ 1411224 h 2286000"/>
                  <a:gd name="connsiteX91" fmla="*/ 2426208 w 3230880"/>
                  <a:gd name="connsiteY91" fmla="*/ 1432560 h 2286000"/>
                  <a:gd name="connsiteX92" fmla="*/ 2420112 w 3230880"/>
                  <a:gd name="connsiteY92" fmla="*/ 1438656 h 2286000"/>
                  <a:gd name="connsiteX93" fmla="*/ 2389632 w 3230880"/>
                  <a:gd name="connsiteY93" fmla="*/ 1447800 h 2286000"/>
                  <a:gd name="connsiteX94" fmla="*/ 2310384 w 3230880"/>
                  <a:gd name="connsiteY94" fmla="*/ 1432560 h 2286000"/>
                  <a:gd name="connsiteX95" fmla="*/ 2243328 w 3230880"/>
                  <a:gd name="connsiteY95" fmla="*/ 1417320 h 2286000"/>
                  <a:gd name="connsiteX96" fmla="*/ 2176272 w 3230880"/>
                  <a:gd name="connsiteY96" fmla="*/ 1405128 h 2286000"/>
                  <a:gd name="connsiteX97" fmla="*/ 2124456 w 3230880"/>
                  <a:gd name="connsiteY97" fmla="*/ 1392936 h 2286000"/>
                  <a:gd name="connsiteX98" fmla="*/ 2081784 w 3230880"/>
                  <a:gd name="connsiteY98" fmla="*/ 1356360 h 2286000"/>
                  <a:gd name="connsiteX99" fmla="*/ 2060448 w 3230880"/>
                  <a:gd name="connsiteY99" fmla="*/ 1322832 h 2286000"/>
                  <a:gd name="connsiteX100" fmla="*/ 2036064 w 3230880"/>
                  <a:gd name="connsiteY100" fmla="*/ 1292352 h 2286000"/>
                  <a:gd name="connsiteX101" fmla="*/ 2008632 w 3230880"/>
                  <a:gd name="connsiteY101" fmla="*/ 1264920 h 2286000"/>
                  <a:gd name="connsiteX102" fmla="*/ 2029968 w 3230880"/>
                  <a:gd name="connsiteY102" fmla="*/ 1228344 h 2286000"/>
                  <a:gd name="connsiteX103" fmla="*/ 2039112 w 3230880"/>
                  <a:gd name="connsiteY103" fmla="*/ 1176528 h 2286000"/>
                  <a:gd name="connsiteX104" fmla="*/ 2017776 w 3230880"/>
                  <a:gd name="connsiteY104" fmla="*/ 1130808 h 2286000"/>
                  <a:gd name="connsiteX105" fmla="*/ 1984248 w 3230880"/>
                  <a:gd name="connsiteY105" fmla="*/ 1069848 h 2286000"/>
                  <a:gd name="connsiteX106" fmla="*/ 1914144 w 3230880"/>
                  <a:gd name="connsiteY106" fmla="*/ 1027176 h 2286000"/>
                  <a:gd name="connsiteX107" fmla="*/ 1892808 w 3230880"/>
                  <a:gd name="connsiteY107" fmla="*/ 1008888 h 2286000"/>
                  <a:gd name="connsiteX108" fmla="*/ 1853184 w 3230880"/>
                  <a:gd name="connsiteY108" fmla="*/ 1014984 h 2286000"/>
                  <a:gd name="connsiteX109" fmla="*/ 1798320 w 3230880"/>
                  <a:gd name="connsiteY109" fmla="*/ 1042416 h 2286000"/>
                  <a:gd name="connsiteX110" fmla="*/ 1725168 w 3230880"/>
                  <a:gd name="connsiteY110" fmla="*/ 1018032 h 2286000"/>
                  <a:gd name="connsiteX111" fmla="*/ 1661160 w 3230880"/>
                  <a:gd name="connsiteY111" fmla="*/ 963168 h 2286000"/>
                  <a:gd name="connsiteX112" fmla="*/ 1606296 w 3230880"/>
                  <a:gd name="connsiteY112" fmla="*/ 908304 h 2286000"/>
                  <a:gd name="connsiteX113" fmla="*/ 1554480 w 3230880"/>
                  <a:gd name="connsiteY113" fmla="*/ 865632 h 2286000"/>
                  <a:gd name="connsiteX114" fmla="*/ 1472184 w 3230880"/>
                  <a:gd name="connsiteY114" fmla="*/ 826008 h 2286000"/>
                  <a:gd name="connsiteX115" fmla="*/ 1411224 w 3230880"/>
                  <a:gd name="connsiteY115" fmla="*/ 807720 h 2286000"/>
                  <a:gd name="connsiteX116" fmla="*/ 1335024 w 3230880"/>
                  <a:gd name="connsiteY116" fmla="*/ 762000 h 2286000"/>
                  <a:gd name="connsiteX117" fmla="*/ 1274064 w 3230880"/>
                  <a:gd name="connsiteY117" fmla="*/ 694944 h 2286000"/>
                  <a:gd name="connsiteX118" fmla="*/ 1216152 w 3230880"/>
                  <a:gd name="connsiteY118" fmla="*/ 646176 h 2286000"/>
                  <a:gd name="connsiteX119" fmla="*/ 1088136 w 3230880"/>
                  <a:gd name="connsiteY119" fmla="*/ 484632 h 2286000"/>
                  <a:gd name="connsiteX120" fmla="*/ 1030224 w 3230880"/>
                  <a:gd name="connsiteY120" fmla="*/ 445008 h 2286000"/>
                  <a:gd name="connsiteX121" fmla="*/ 978408 w 3230880"/>
                  <a:gd name="connsiteY121" fmla="*/ 417576 h 2286000"/>
                  <a:gd name="connsiteX122" fmla="*/ 935736 w 3230880"/>
                  <a:gd name="connsiteY122" fmla="*/ 347472 h 2286000"/>
                  <a:gd name="connsiteX123" fmla="*/ 890016 w 3230880"/>
                  <a:gd name="connsiteY123" fmla="*/ 301752 h 2286000"/>
                  <a:gd name="connsiteX124" fmla="*/ 819912 w 3230880"/>
                  <a:gd name="connsiteY124" fmla="*/ 252984 h 2286000"/>
                  <a:gd name="connsiteX125" fmla="*/ 771144 w 3230880"/>
                  <a:gd name="connsiteY125" fmla="*/ 201168 h 2286000"/>
                  <a:gd name="connsiteX126" fmla="*/ 737616 w 3230880"/>
                  <a:gd name="connsiteY126" fmla="*/ 176784 h 2286000"/>
                  <a:gd name="connsiteX127" fmla="*/ 697992 w 3230880"/>
                  <a:gd name="connsiteY127" fmla="*/ 167640 h 2286000"/>
                  <a:gd name="connsiteX128" fmla="*/ 664464 w 3230880"/>
                  <a:gd name="connsiteY128" fmla="*/ 124968 h 2286000"/>
                  <a:gd name="connsiteX129" fmla="*/ 609600 w 3230880"/>
                  <a:gd name="connsiteY129" fmla="*/ 79248 h 2286000"/>
                  <a:gd name="connsiteX130" fmla="*/ 560832 w 3230880"/>
                  <a:gd name="connsiteY130" fmla="*/ 24384 h 2286000"/>
                  <a:gd name="connsiteX131" fmla="*/ 524256 w 3230880"/>
                  <a:gd name="connsiteY131" fmla="*/ 0 h 2286000"/>
                  <a:gd name="connsiteX132" fmla="*/ 496824 w 3230880"/>
                  <a:gd name="connsiteY132" fmla="*/ 15240 h 2286000"/>
                  <a:gd name="connsiteX133" fmla="*/ 478536 w 3230880"/>
                  <a:gd name="connsiteY133" fmla="*/ 73152 h 2286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</a:cxnLst>
                <a:rect l="l" t="t" r="r" b="b"/>
                <a:pathLst>
                  <a:path w="3230880" h="2286000">
                    <a:moveTo>
                      <a:pt x="478536" y="73152"/>
                    </a:moveTo>
                    <a:lnTo>
                      <a:pt x="399288" y="207264"/>
                    </a:lnTo>
                    <a:lnTo>
                      <a:pt x="387096" y="237744"/>
                    </a:lnTo>
                    <a:lnTo>
                      <a:pt x="399288" y="268224"/>
                    </a:lnTo>
                    <a:lnTo>
                      <a:pt x="432816" y="320040"/>
                    </a:lnTo>
                    <a:lnTo>
                      <a:pt x="438912" y="368808"/>
                    </a:lnTo>
                    <a:lnTo>
                      <a:pt x="438912" y="368808"/>
                    </a:lnTo>
                    <a:lnTo>
                      <a:pt x="381000" y="387096"/>
                    </a:lnTo>
                    <a:lnTo>
                      <a:pt x="310896" y="423672"/>
                    </a:lnTo>
                    <a:lnTo>
                      <a:pt x="161544" y="487680"/>
                    </a:lnTo>
                    <a:lnTo>
                      <a:pt x="45720" y="533400"/>
                    </a:lnTo>
                    <a:lnTo>
                      <a:pt x="0" y="563880"/>
                    </a:lnTo>
                    <a:lnTo>
                      <a:pt x="0" y="600456"/>
                    </a:lnTo>
                    <a:lnTo>
                      <a:pt x="51816" y="609600"/>
                    </a:lnTo>
                    <a:lnTo>
                      <a:pt x="91440" y="646176"/>
                    </a:lnTo>
                    <a:lnTo>
                      <a:pt x="149352" y="676656"/>
                    </a:lnTo>
                    <a:lnTo>
                      <a:pt x="219456" y="740664"/>
                    </a:lnTo>
                    <a:lnTo>
                      <a:pt x="307848" y="792480"/>
                    </a:lnTo>
                    <a:lnTo>
                      <a:pt x="393192" y="899160"/>
                    </a:lnTo>
                    <a:lnTo>
                      <a:pt x="521208" y="1005840"/>
                    </a:lnTo>
                    <a:lnTo>
                      <a:pt x="679704" y="1121664"/>
                    </a:lnTo>
                    <a:lnTo>
                      <a:pt x="755904" y="1203960"/>
                    </a:lnTo>
                    <a:lnTo>
                      <a:pt x="838200" y="1271016"/>
                    </a:lnTo>
                    <a:lnTo>
                      <a:pt x="960120" y="1368552"/>
                    </a:lnTo>
                    <a:lnTo>
                      <a:pt x="1018032" y="1420368"/>
                    </a:lnTo>
                    <a:lnTo>
                      <a:pt x="1094232" y="1508760"/>
                    </a:lnTo>
                    <a:lnTo>
                      <a:pt x="1182624" y="1612392"/>
                    </a:lnTo>
                    <a:lnTo>
                      <a:pt x="1264920" y="1700784"/>
                    </a:lnTo>
                    <a:lnTo>
                      <a:pt x="1310640" y="1780032"/>
                    </a:lnTo>
                    <a:lnTo>
                      <a:pt x="1386840" y="1825752"/>
                    </a:lnTo>
                    <a:lnTo>
                      <a:pt x="1478280" y="1886712"/>
                    </a:lnTo>
                    <a:lnTo>
                      <a:pt x="1560576" y="1944624"/>
                    </a:lnTo>
                    <a:lnTo>
                      <a:pt x="1612392" y="1972056"/>
                    </a:lnTo>
                    <a:lnTo>
                      <a:pt x="1697736" y="1978152"/>
                    </a:lnTo>
                    <a:lnTo>
                      <a:pt x="1746504" y="1965960"/>
                    </a:lnTo>
                    <a:lnTo>
                      <a:pt x="1789176" y="1959864"/>
                    </a:lnTo>
                    <a:lnTo>
                      <a:pt x="1847088" y="1953768"/>
                    </a:lnTo>
                    <a:lnTo>
                      <a:pt x="1911096" y="1953768"/>
                    </a:lnTo>
                    <a:lnTo>
                      <a:pt x="1984248" y="1981200"/>
                    </a:lnTo>
                    <a:lnTo>
                      <a:pt x="2033016" y="1999488"/>
                    </a:lnTo>
                    <a:lnTo>
                      <a:pt x="2090928" y="1996440"/>
                    </a:lnTo>
                    <a:lnTo>
                      <a:pt x="2164080" y="2036064"/>
                    </a:lnTo>
                    <a:lnTo>
                      <a:pt x="2228088" y="2066544"/>
                    </a:lnTo>
                    <a:lnTo>
                      <a:pt x="2261616" y="2069592"/>
                    </a:lnTo>
                    <a:lnTo>
                      <a:pt x="2346960" y="2124456"/>
                    </a:lnTo>
                    <a:lnTo>
                      <a:pt x="2420112" y="2185416"/>
                    </a:lnTo>
                    <a:lnTo>
                      <a:pt x="2490216" y="2218944"/>
                    </a:lnTo>
                    <a:lnTo>
                      <a:pt x="2542032" y="2267712"/>
                    </a:lnTo>
                    <a:lnTo>
                      <a:pt x="2563368" y="2286000"/>
                    </a:lnTo>
                    <a:lnTo>
                      <a:pt x="2615184" y="2282952"/>
                    </a:lnTo>
                    <a:lnTo>
                      <a:pt x="2657856" y="2237232"/>
                    </a:lnTo>
                    <a:lnTo>
                      <a:pt x="2691384" y="2206752"/>
                    </a:lnTo>
                    <a:lnTo>
                      <a:pt x="2718816" y="2185416"/>
                    </a:lnTo>
                    <a:lnTo>
                      <a:pt x="2764536" y="2182368"/>
                    </a:lnTo>
                    <a:lnTo>
                      <a:pt x="2819400" y="2185416"/>
                    </a:lnTo>
                    <a:lnTo>
                      <a:pt x="2855976" y="2182368"/>
                    </a:lnTo>
                    <a:lnTo>
                      <a:pt x="2886456" y="2161032"/>
                    </a:lnTo>
                    <a:lnTo>
                      <a:pt x="2907792" y="2121408"/>
                    </a:lnTo>
                    <a:lnTo>
                      <a:pt x="2913888" y="2090928"/>
                    </a:lnTo>
                    <a:lnTo>
                      <a:pt x="2944368" y="2054352"/>
                    </a:lnTo>
                    <a:lnTo>
                      <a:pt x="2983992" y="2033016"/>
                    </a:lnTo>
                    <a:lnTo>
                      <a:pt x="2996184" y="1996440"/>
                    </a:lnTo>
                    <a:lnTo>
                      <a:pt x="2990088" y="1965960"/>
                    </a:lnTo>
                    <a:lnTo>
                      <a:pt x="3002280" y="1923288"/>
                    </a:lnTo>
                    <a:lnTo>
                      <a:pt x="3038856" y="1828800"/>
                    </a:lnTo>
                    <a:lnTo>
                      <a:pt x="3066288" y="1776984"/>
                    </a:lnTo>
                    <a:lnTo>
                      <a:pt x="3096768" y="1764792"/>
                    </a:lnTo>
                    <a:lnTo>
                      <a:pt x="3130296" y="1767840"/>
                    </a:lnTo>
                    <a:lnTo>
                      <a:pt x="3185160" y="1752600"/>
                    </a:lnTo>
                    <a:lnTo>
                      <a:pt x="3203448" y="1706880"/>
                    </a:lnTo>
                    <a:lnTo>
                      <a:pt x="3230880" y="1673352"/>
                    </a:lnTo>
                    <a:lnTo>
                      <a:pt x="3227832" y="1636776"/>
                    </a:lnTo>
                    <a:lnTo>
                      <a:pt x="3203448" y="1609344"/>
                    </a:lnTo>
                    <a:lnTo>
                      <a:pt x="3179064" y="1600200"/>
                    </a:lnTo>
                    <a:lnTo>
                      <a:pt x="3151632" y="1572768"/>
                    </a:lnTo>
                    <a:lnTo>
                      <a:pt x="3139440" y="1517904"/>
                    </a:lnTo>
                    <a:lnTo>
                      <a:pt x="3133344" y="1466088"/>
                    </a:lnTo>
                    <a:lnTo>
                      <a:pt x="3148584" y="1432560"/>
                    </a:lnTo>
                    <a:lnTo>
                      <a:pt x="3176016" y="1426464"/>
                    </a:lnTo>
                    <a:lnTo>
                      <a:pt x="3197352" y="1405128"/>
                    </a:lnTo>
                    <a:lnTo>
                      <a:pt x="3176016" y="1356360"/>
                    </a:lnTo>
                    <a:lnTo>
                      <a:pt x="3130296" y="1353312"/>
                    </a:lnTo>
                    <a:lnTo>
                      <a:pt x="3096768" y="1356360"/>
                    </a:lnTo>
                    <a:lnTo>
                      <a:pt x="3060192" y="1365504"/>
                    </a:lnTo>
                    <a:lnTo>
                      <a:pt x="3044952" y="1380744"/>
                    </a:lnTo>
                    <a:lnTo>
                      <a:pt x="3002280" y="1399032"/>
                    </a:lnTo>
                    <a:lnTo>
                      <a:pt x="2886456" y="1392936"/>
                    </a:lnTo>
                    <a:lnTo>
                      <a:pt x="2688336" y="1377696"/>
                    </a:lnTo>
                    <a:lnTo>
                      <a:pt x="2575560" y="1389888"/>
                    </a:lnTo>
                    <a:lnTo>
                      <a:pt x="2535936" y="1389888"/>
                    </a:lnTo>
                    <a:lnTo>
                      <a:pt x="2478024" y="1411224"/>
                    </a:lnTo>
                    <a:lnTo>
                      <a:pt x="2426208" y="1432560"/>
                    </a:lnTo>
                    <a:lnTo>
                      <a:pt x="2420112" y="1438656"/>
                    </a:lnTo>
                    <a:lnTo>
                      <a:pt x="2389632" y="1447800"/>
                    </a:lnTo>
                    <a:lnTo>
                      <a:pt x="2310384" y="1432560"/>
                    </a:lnTo>
                    <a:lnTo>
                      <a:pt x="2243328" y="1417320"/>
                    </a:lnTo>
                    <a:lnTo>
                      <a:pt x="2176272" y="1405128"/>
                    </a:lnTo>
                    <a:lnTo>
                      <a:pt x="2124456" y="1392936"/>
                    </a:lnTo>
                    <a:lnTo>
                      <a:pt x="2081784" y="1356360"/>
                    </a:lnTo>
                    <a:lnTo>
                      <a:pt x="2060448" y="1322832"/>
                    </a:lnTo>
                    <a:lnTo>
                      <a:pt x="2036064" y="1292352"/>
                    </a:lnTo>
                    <a:lnTo>
                      <a:pt x="2008632" y="1264920"/>
                    </a:lnTo>
                    <a:lnTo>
                      <a:pt x="2029968" y="1228344"/>
                    </a:lnTo>
                    <a:lnTo>
                      <a:pt x="2039112" y="1176528"/>
                    </a:lnTo>
                    <a:lnTo>
                      <a:pt x="2017776" y="1130808"/>
                    </a:lnTo>
                    <a:lnTo>
                      <a:pt x="1984248" y="1069848"/>
                    </a:lnTo>
                    <a:lnTo>
                      <a:pt x="1914144" y="1027176"/>
                    </a:lnTo>
                    <a:lnTo>
                      <a:pt x="1892808" y="1008888"/>
                    </a:lnTo>
                    <a:lnTo>
                      <a:pt x="1853184" y="1014984"/>
                    </a:lnTo>
                    <a:lnTo>
                      <a:pt x="1798320" y="1042416"/>
                    </a:lnTo>
                    <a:lnTo>
                      <a:pt x="1725168" y="1018032"/>
                    </a:lnTo>
                    <a:lnTo>
                      <a:pt x="1661160" y="963168"/>
                    </a:lnTo>
                    <a:lnTo>
                      <a:pt x="1606296" y="908304"/>
                    </a:lnTo>
                    <a:lnTo>
                      <a:pt x="1554480" y="865632"/>
                    </a:lnTo>
                    <a:lnTo>
                      <a:pt x="1472184" y="826008"/>
                    </a:lnTo>
                    <a:lnTo>
                      <a:pt x="1411224" y="807720"/>
                    </a:lnTo>
                    <a:lnTo>
                      <a:pt x="1335024" y="762000"/>
                    </a:lnTo>
                    <a:lnTo>
                      <a:pt x="1274064" y="694944"/>
                    </a:lnTo>
                    <a:lnTo>
                      <a:pt x="1216152" y="646176"/>
                    </a:lnTo>
                    <a:lnTo>
                      <a:pt x="1088136" y="484632"/>
                    </a:lnTo>
                    <a:lnTo>
                      <a:pt x="1030224" y="445008"/>
                    </a:lnTo>
                    <a:lnTo>
                      <a:pt x="978408" y="417576"/>
                    </a:lnTo>
                    <a:lnTo>
                      <a:pt x="935736" y="347472"/>
                    </a:lnTo>
                    <a:lnTo>
                      <a:pt x="890016" y="301752"/>
                    </a:lnTo>
                    <a:lnTo>
                      <a:pt x="819912" y="252984"/>
                    </a:lnTo>
                    <a:lnTo>
                      <a:pt x="771144" y="201168"/>
                    </a:lnTo>
                    <a:lnTo>
                      <a:pt x="737616" y="176784"/>
                    </a:lnTo>
                    <a:lnTo>
                      <a:pt x="697992" y="167640"/>
                    </a:lnTo>
                    <a:lnTo>
                      <a:pt x="664464" y="124968"/>
                    </a:lnTo>
                    <a:lnTo>
                      <a:pt x="609600" y="79248"/>
                    </a:lnTo>
                    <a:lnTo>
                      <a:pt x="560832" y="24384"/>
                    </a:lnTo>
                    <a:lnTo>
                      <a:pt x="524256" y="0"/>
                    </a:lnTo>
                    <a:lnTo>
                      <a:pt x="496824" y="15240"/>
                    </a:lnTo>
                    <a:lnTo>
                      <a:pt x="478536" y="73152"/>
                    </a:ln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rgbClr val="008FD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ko-KR" altLang="en-US" sz="1400" b="0" i="0" u="none" strike="noStrike" kern="1200" cap="none" spc="0" normalizeH="0" baseline="0" noProof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맑은 고딕"/>
                  <a:cs typeface="+mn-cs"/>
                </a:endParaRPr>
              </a:p>
            </p:txBody>
          </p:sp>
          <p:sp>
            <p:nvSpPr>
              <p:cNvPr id="40" name="은평구">
                <a:extLst>
                  <a:ext uri="{FF2B5EF4-FFF2-40B4-BE49-F238E27FC236}">
                    <a16:creationId xmlns:a16="http://schemas.microsoft.com/office/drawing/2014/main" id="{CD97B83F-1215-469C-7B5B-D6B526CED7A3}"/>
                  </a:ext>
                </a:extLst>
              </p:cNvPr>
              <p:cNvSpPr/>
              <p:nvPr/>
            </p:nvSpPr>
            <p:spPr>
              <a:xfrm>
                <a:off x="4979704" y="4288746"/>
                <a:ext cx="1171186" cy="1400658"/>
              </a:xfrm>
              <a:custGeom>
                <a:avLst/>
                <a:gdLst>
                  <a:gd name="connsiteX0" fmla="*/ 1981200 w 2890520"/>
                  <a:gd name="connsiteY0" fmla="*/ 55880 h 3434080"/>
                  <a:gd name="connsiteX1" fmla="*/ 1899920 w 2890520"/>
                  <a:gd name="connsiteY1" fmla="*/ 127000 h 3434080"/>
                  <a:gd name="connsiteX2" fmla="*/ 1854200 w 2890520"/>
                  <a:gd name="connsiteY2" fmla="*/ 162560 h 3434080"/>
                  <a:gd name="connsiteX3" fmla="*/ 1798320 w 2890520"/>
                  <a:gd name="connsiteY3" fmla="*/ 198120 h 3434080"/>
                  <a:gd name="connsiteX4" fmla="*/ 1747520 w 2890520"/>
                  <a:gd name="connsiteY4" fmla="*/ 223520 h 3434080"/>
                  <a:gd name="connsiteX5" fmla="*/ 1732280 w 2890520"/>
                  <a:gd name="connsiteY5" fmla="*/ 274320 h 3434080"/>
                  <a:gd name="connsiteX6" fmla="*/ 1691640 w 2890520"/>
                  <a:gd name="connsiteY6" fmla="*/ 355600 h 3434080"/>
                  <a:gd name="connsiteX7" fmla="*/ 1676400 w 2890520"/>
                  <a:gd name="connsiteY7" fmla="*/ 391160 h 3434080"/>
                  <a:gd name="connsiteX8" fmla="*/ 1645920 w 2890520"/>
                  <a:gd name="connsiteY8" fmla="*/ 416560 h 3434080"/>
                  <a:gd name="connsiteX9" fmla="*/ 1564640 w 2890520"/>
                  <a:gd name="connsiteY9" fmla="*/ 421640 h 3434080"/>
                  <a:gd name="connsiteX10" fmla="*/ 1488440 w 2890520"/>
                  <a:gd name="connsiteY10" fmla="*/ 411480 h 3434080"/>
                  <a:gd name="connsiteX11" fmla="*/ 1432560 w 2890520"/>
                  <a:gd name="connsiteY11" fmla="*/ 416560 h 3434080"/>
                  <a:gd name="connsiteX12" fmla="*/ 1386840 w 2890520"/>
                  <a:gd name="connsiteY12" fmla="*/ 452120 h 3434080"/>
                  <a:gd name="connsiteX13" fmla="*/ 1259840 w 2890520"/>
                  <a:gd name="connsiteY13" fmla="*/ 548640 h 3434080"/>
                  <a:gd name="connsiteX14" fmla="*/ 1137920 w 2890520"/>
                  <a:gd name="connsiteY14" fmla="*/ 614680 h 3434080"/>
                  <a:gd name="connsiteX15" fmla="*/ 1031240 w 2890520"/>
                  <a:gd name="connsiteY15" fmla="*/ 665480 h 3434080"/>
                  <a:gd name="connsiteX16" fmla="*/ 975360 w 2890520"/>
                  <a:gd name="connsiteY16" fmla="*/ 701040 h 3434080"/>
                  <a:gd name="connsiteX17" fmla="*/ 929640 w 2890520"/>
                  <a:gd name="connsiteY17" fmla="*/ 721360 h 3434080"/>
                  <a:gd name="connsiteX18" fmla="*/ 939800 w 2890520"/>
                  <a:gd name="connsiteY18" fmla="*/ 817880 h 3434080"/>
                  <a:gd name="connsiteX19" fmla="*/ 955040 w 2890520"/>
                  <a:gd name="connsiteY19" fmla="*/ 863600 h 3434080"/>
                  <a:gd name="connsiteX20" fmla="*/ 980440 w 2890520"/>
                  <a:gd name="connsiteY20" fmla="*/ 904240 h 3434080"/>
                  <a:gd name="connsiteX21" fmla="*/ 975360 w 2890520"/>
                  <a:gd name="connsiteY21" fmla="*/ 980440 h 3434080"/>
                  <a:gd name="connsiteX22" fmla="*/ 990600 w 2890520"/>
                  <a:gd name="connsiteY22" fmla="*/ 1021080 h 3434080"/>
                  <a:gd name="connsiteX23" fmla="*/ 990600 w 2890520"/>
                  <a:gd name="connsiteY23" fmla="*/ 1066800 h 3434080"/>
                  <a:gd name="connsiteX24" fmla="*/ 960120 w 2890520"/>
                  <a:gd name="connsiteY24" fmla="*/ 1087120 h 3434080"/>
                  <a:gd name="connsiteX25" fmla="*/ 914400 w 2890520"/>
                  <a:gd name="connsiteY25" fmla="*/ 1087120 h 3434080"/>
                  <a:gd name="connsiteX26" fmla="*/ 894080 w 2890520"/>
                  <a:gd name="connsiteY26" fmla="*/ 1061720 h 3434080"/>
                  <a:gd name="connsiteX27" fmla="*/ 843280 w 2890520"/>
                  <a:gd name="connsiteY27" fmla="*/ 1046480 h 3434080"/>
                  <a:gd name="connsiteX28" fmla="*/ 777240 w 2890520"/>
                  <a:gd name="connsiteY28" fmla="*/ 1046480 h 3434080"/>
                  <a:gd name="connsiteX29" fmla="*/ 777240 w 2890520"/>
                  <a:gd name="connsiteY29" fmla="*/ 1046480 h 3434080"/>
                  <a:gd name="connsiteX30" fmla="*/ 756920 w 2890520"/>
                  <a:gd name="connsiteY30" fmla="*/ 1117600 h 3434080"/>
                  <a:gd name="connsiteX31" fmla="*/ 726440 w 2890520"/>
                  <a:gd name="connsiteY31" fmla="*/ 1148080 h 3434080"/>
                  <a:gd name="connsiteX32" fmla="*/ 716280 w 2890520"/>
                  <a:gd name="connsiteY32" fmla="*/ 1183640 h 3434080"/>
                  <a:gd name="connsiteX33" fmla="*/ 736600 w 2890520"/>
                  <a:gd name="connsiteY33" fmla="*/ 1209040 h 3434080"/>
                  <a:gd name="connsiteX34" fmla="*/ 817880 w 2890520"/>
                  <a:gd name="connsiteY34" fmla="*/ 1285240 h 3434080"/>
                  <a:gd name="connsiteX35" fmla="*/ 833120 w 2890520"/>
                  <a:gd name="connsiteY35" fmla="*/ 1341120 h 3434080"/>
                  <a:gd name="connsiteX36" fmla="*/ 817880 w 2890520"/>
                  <a:gd name="connsiteY36" fmla="*/ 1397000 h 3434080"/>
                  <a:gd name="connsiteX37" fmla="*/ 782320 w 2890520"/>
                  <a:gd name="connsiteY37" fmla="*/ 1483360 h 3434080"/>
                  <a:gd name="connsiteX38" fmla="*/ 756920 w 2890520"/>
                  <a:gd name="connsiteY38" fmla="*/ 1549400 h 3434080"/>
                  <a:gd name="connsiteX39" fmla="*/ 746760 w 2890520"/>
                  <a:gd name="connsiteY39" fmla="*/ 1615440 h 3434080"/>
                  <a:gd name="connsiteX40" fmla="*/ 685800 w 2890520"/>
                  <a:gd name="connsiteY40" fmla="*/ 1686560 h 3434080"/>
                  <a:gd name="connsiteX41" fmla="*/ 650240 w 2890520"/>
                  <a:gd name="connsiteY41" fmla="*/ 1742440 h 3434080"/>
                  <a:gd name="connsiteX42" fmla="*/ 629920 w 2890520"/>
                  <a:gd name="connsiteY42" fmla="*/ 1828800 h 3434080"/>
                  <a:gd name="connsiteX43" fmla="*/ 640080 w 2890520"/>
                  <a:gd name="connsiteY43" fmla="*/ 1981200 h 3434080"/>
                  <a:gd name="connsiteX44" fmla="*/ 640080 w 2890520"/>
                  <a:gd name="connsiteY44" fmla="*/ 2199640 h 3434080"/>
                  <a:gd name="connsiteX45" fmla="*/ 650240 w 2890520"/>
                  <a:gd name="connsiteY45" fmla="*/ 2499360 h 3434080"/>
                  <a:gd name="connsiteX46" fmla="*/ 640080 w 2890520"/>
                  <a:gd name="connsiteY46" fmla="*/ 2565400 h 3434080"/>
                  <a:gd name="connsiteX47" fmla="*/ 624840 w 2890520"/>
                  <a:gd name="connsiteY47" fmla="*/ 2616200 h 3434080"/>
                  <a:gd name="connsiteX48" fmla="*/ 624840 w 2890520"/>
                  <a:gd name="connsiteY48" fmla="*/ 2667000 h 3434080"/>
                  <a:gd name="connsiteX49" fmla="*/ 609600 w 2890520"/>
                  <a:gd name="connsiteY49" fmla="*/ 2753360 h 3434080"/>
                  <a:gd name="connsiteX50" fmla="*/ 584200 w 2890520"/>
                  <a:gd name="connsiteY50" fmla="*/ 2799080 h 3434080"/>
                  <a:gd name="connsiteX51" fmla="*/ 528320 w 2890520"/>
                  <a:gd name="connsiteY51" fmla="*/ 2814320 h 3434080"/>
                  <a:gd name="connsiteX52" fmla="*/ 462280 w 2890520"/>
                  <a:gd name="connsiteY52" fmla="*/ 2824480 h 3434080"/>
                  <a:gd name="connsiteX53" fmla="*/ 391160 w 2890520"/>
                  <a:gd name="connsiteY53" fmla="*/ 2824480 h 3434080"/>
                  <a:gd name="connsiteX54" fmla="*/ 335280 w 2890520"/>
                  <a:gd name="connsiteY54" fmla="*/ 2844800 h 3434080"/>
                  <a:gd name="connsiteX55" fmla="*/ 264160 w 2890520"/>
                  <a:gd name="connsiteY55" fmla="*/ 2854960 h 3434080"/>
                  <a:gd name="connsiteX56" fmla="*/ 213360 w 2890520"/>
                  <a:gd name="connsiteY56" fmla="*/ 2860040 h 3434080"/>
                  <a:gd name="connsiteX57" fmla="*/ 213360 w 2890520"/>
                  <a:gd name="connsiteY57" fmla="*/ 2860040 h 3434080"/>
                  <a:gd name="connsiteX58" fmla="*/ 167640 w 2890520"/>
                  <a:gd name="connsiteY58" fmla="*/ 2804160 h 3434080"/>
                  <a:gd name="connsiteX59" fmla="*/ 142240 w 2890520"/>
                  <a:gd name="connsiteY59" fmla="*/ 2753360 h 3434080"/>
                  <a:gd name="connsiteX60" fmla="*/ 142240 w 2890520"/>
                  <a:gd name="connsiteY60" fmla="*/ 2753360 h 3434080"/>
                  <a:gd name="connsiteX61" fmla="*/ 96520 w 2890520"/>
                  <a:gd name="connsiteY61" fmla="*/ 2743200 h 3434080"/>
                  <a:gd name="connsiteX62" fmla="*/ 55880 w 2890520"/>
                  <a:gd name="connsiteY62" fmla="*/ 2783840 h 3434080"/>
                  <a:gd name="connsiteX63" fmla="*/ 0 w 2890520"/>
                  <a:gd name="connsiteY63" fmla="*/ 2844800 h 3434080"/>
                  <a:gd name="connsiteX64" fmla="*/ 15240 w 2890520"/>
                  <a:gd name="connsiteY64" fmla="*/ 2880360 h 3434080"/>
                  <a:gd name="connsiteX65" fmla="*/ 55880 w 2890520"/>
                  <a:gd name="connsiteY65" fmla="*/ 2905760 h 3434080"/>
                  <a:gd name="connsiteX66" fmla="*/ 91440 w 2890520"/>
                  <a:gd name="connsiteY66" fmla="*/ 2946400 h 3434080"/>
                  <a:gd name="connsiteX67" fmla="*/ 142240 w 2890520"/>
                  <a:gd name="connsiteY67" fmla="*/ 2976880 h 3434080"/>
                  <a:gd name="connsiteX68" fmla="*/ 193040 w 2890520"/>
                  <a:gd name="connsiteY68" fmla="*/ 3007360 h 3434080"/>
                  <a:gd name="connsiteX69" fmla="*/ 269240 w 2890520"/>
                  <a:gd name="connsiteY69" fmla="*/ 3058160 h 3434080"/>
                  <a:gd name="connsiteX70" fmla="*/ 335280 w 2890520"/>
                  <a:gd name="connsiteY70" fmla="*/ 3139440 h 3434080"/>
                  <a:gd name="connsiteX71" fmla="*/ 426720 w 2890520"/>
                  <a:gd name="connsiteY71" fmla="*/ 3225800 h 3434080"/>
                  <a:gd name="connsiteX72" fmla="*/ 467360 w 2890520"/>
                  <a:gd name="connsiteY72" fmla="*/ 3276600 h 3434080"/>
                  <a:gd name="connsiteX73" fmla="*/ 523240 w 2890520"/>
                  <a:gd name="connsiteY73" fmla="*/ 3291840 h 3434080"/>
                  <a:gd name="connsiteX74" fmla="*/ 589280 w 2890520"/>
                  <a:gd name="connsiteY74" fmla="*/ 3383280 h 3434080"/>
                  <a:gd name="connsiteX75" fmla="*/ 589280 w 2890520"/>
                  <a:gd name="connsiteY75" fmla="*/ 3383280 h 3434080"/>
                  <a:gd name="connsiteX76" fmla="*/ 650240 w 2890520"/>
                  <a:gd name="connsiteY76" fmla="*/ 3434080 h 3434080"/>
                  <a:gd name="connsiteX77" fmla="*/ 690880 w 2890520"/>
                  <a:gd name="connsiteY77" fmla="*/ 3378200 h 3434080"/>
                  <a:gd name="connsiteX78" fmla="*/ 741680 w 2890520"/>
                  <a:gd name="connsiteY78" fmla="*/ 3286760 h 3434080"/>
                  <a:gd name="connsiteX79" fmla="*/ 777240 w 2890520"/>
                  <a:gd name="connsiteY79" fmla="*/ 3246120 h 3434080"/>
                  <a:gd name="connsiteX80" fmla="*/ 812800 w 2890520"/>
                  <a:gd name="connsiteY80" fmla="*/ 3225800 h 3434080"/>
                  <a:gd name="connsiteX81" fmla="*/ 868680 w 2890520"/>
                  <a:gd name="connsiteY81" fmla="*/ 3185160 h 3434080"/>
                  <a:gd name="connsiteX82" fmla="*/ 899160 w 2890520"/>
                  <a:gd name="connsiteY82" fmla="*/ 3134360 h 3434080"/>
                  <a:gd name="connsiteX83" fmla="*/ 894080 w 2890520"/>
                  <a:gd name="connsiteY83" fmla="*/ 3078480 h 3434080"/>
                  <a:gd name="connsiteX84" fmla="*/ 894080 w 2890520"/>
                  <a:gd name="connsiteY84" fmla="*/ 3032760 h 3434080"/>
                  <a:gd name="connsiteX85" fmla="*/ 939800 w 2890520"/>
                  <a:gd name="connsiteY85" fmla="*/ 2971800 h 3434080"/>
                  <a:gd name="connsiteX86" fmla="*/ 980440 w 2890520"/>
                  <a:gd name="connsiteY86" fmla="*/ 2951480 h 3434080"/>
                  <a:gd name="connsiteX87" fmla="*/ 980440 w 2890520"/>
                  <a:gd name="connsiteY87" fmla="*/ 2951480 h 3434080"/>
                  <a:gd name="connsiteX88" fmla="*/ 1076960 w 2890520"/>
                  <a:gd name="connsiteY88" fmla="*/ 2961640 h 3434080"/>
                  <a:gd name="connsiteX89" fmla="*/ 1143000 w 2890520"/>
                  <a:gd name="connsiteY89" fmla="*/ 2981960 h 3434080"/>
                  <a:gd name="connsiteX90" fmla="*/ 1168400 w 2890520"/>
                  <a:gd name="connsiteY90" fmla="*/ 3012440 h 3434080"/>
                  <a:gd name="connsiteX91" fmla="*/ 1158240 w 2890520"/>
                  <a:gd name="connsiteY91" fmla="*/ 3042920 h 3434080"/>
                  <a:gd name="connsiteX92" fmla="*/ 1132840 w 2890520"/>
                  <a:gd name="connsiteY92" fmla="*/ 3058160 h 3434080"/>
                  <a:gd name="connsiteX93" fmla="*/ 1127760 w 2890520"/>
                  <a:gd name="connsiteY93" fmla="*/ 3088640 h 3434080"/>
                  <a:gd name="connsiteX94" fmla="*/ 1153160 w 2890520"/>
                  <a:gd name="connsiteY94" fmla="*/ 3129280 h 3434080"/>
                  <a:gd name="connsiteX95" fmla="*/ 1188720 w 2890520"/>
                  <a:gd name="connsiteY95" fmla="*/ 3154680 h 3434080"/>
                  <a:gd name="connsiteX96" fmla="*/ 1224280 w 2890520"/>
                  <a:gd name="connsiteY96" fmla="*/ 3139440 h 3434080"/>
                  <a:gd name="connsiteX97" fmla="*/ 1249680 w 2890520"/>
                  <a:gd name="connsiteY97" fmla="*/ 3154680 h 3434080"/>
                  <a:gd name="connsiteX98" fmla="*/ 1295400 w 2890520"/>
                  <a:gd name="connsiteY98" fmla="*/ 3114040 h 3434080"/>
                  <a:gd name="connsiteX99" fmla="*/ 1305560 w 2890520"/>
                  <a:gd name="connsiteY99" fmla="*/ 3063240 h 3434080"/>
                  <a:gd name="connsiteX100" fmla="*/ 1315720 w 2890520"/>
                  <a:gd name="connsiteY100" fmla="*/ 3022600 h 3434080"/>
                  <a:gd name="connsiteX101" fmla="*/ 1330960 w 2890520"/>
                  <a:gd name="connsiteY101" fmla="*/ 2997200 h 3434080"/>
                  <a:gd name="connsiteX102" fmla="*/ 1366520 w 2890520"/>
                  <a:gd name="connsiteY102" fmla="*/ 3007360 h 3434080"/>
                  <a:gd name="connsiteX103" fmla="*/ 1407160 w 2890520"/>
                  <a:gd name="connsiteY103" fmla="*/ 3007360 h 3434080"/>
                  <a:gd name="connsiteX104" fmla="*/ 1422400 w 2890520"/>
                  <a:gd name="connsiteY104" fmla="*/ 2961640 h 3434080"/>
                  <a:gd name="connsiteX105" fmla="*/ 1417320 w 2890520"/>
                  <a:gd name="connsiteY105" fmla="*/ 2895600 h 3434080"/>
                  <a:gd name="connsiteX106" fmla="*/ 1447800 w 2890520"/>
                  <a:gd name="connsiteY106" fmla="*/ 2799080 h 3434080"/>
                  <a:gd name="connsiteX107" fmla="*/ 1493520 w 2890520"/>
                  <a:gd name="connsiteY107" fmla="*/ 2738120 h 3434080"/>
                  <a:gd name="connsiteX108" fmla="*/ 1534160 w 2890520"/>
                  <a:gd name="connsiteY108" fmla="*/ 2687320 h 3434080"/>
                  <a:gd name="connsiteX109" fmla="*/ 1584960 w 2890520"/>
                  <a:gd name="connsiteY109" fmla="*/ 2672080 h 3434080"/>
                  <a:gd name="connsiteX110" fmla="*/ 1661160 w 2890520"/>
                  <a:gd name="connsiteY110" fmla="*/ 2606040 h 3434080"/>
                  <a:gd name="connsiteX111" fmla="*/ 1711960 w 2890520"/>
                  <a:gd name="connsiteY111" fmla="*/ 2565400 h 3434080"/>
                  <a:gd name="connsiteX112" fmla="*/ 1772920 w 2890520"/>
                  <a:gd name="connsiteY112" fmla="*/ 2555240 h 3434080"/>
                  <a:gd name="connsiteX113" fmla="*/ 1823720 w 2890520"/>
                  <a:gd name="connsiteY113" fmla="*/ 2575560 h 3434080"/>
                  <a:gd name="connsiteX114" fmla="*/ 1864360 w 2890520"/>
                  <a:gd name="connsiteY114" fmla="*/ 2550160 h 3434080"/>
                  <a:gd name="connsiteX115" fmla="*/ 1879600 w 2890520"/>
                  <a:gd name="connsiteY115" fmla="*/ 2484120 h 3434080"/>
                  <a:gd name="connsiteX116" fmla="*/ 1869440 w 2890520"/>
                  <a:gd name="connsiteY116" fmla="*/ 2418080 h 3434080"/>
                  <a:gd name="connsiteX117" fmla="*/ 1833880 w 2890520"/>
                  <a:gd name="connsiteY117" fmla="*/ 2387600 h 3434080"/>
                  <a:gd name="connsiteX118" fmla="*/ 1833880 w 2890520"/>
                  <a:gd name="connsiteY118" fmla="*/ 2346960 h 3434080"/>
                  <a:gd name="connsiteX119" fmla="*/ 1869440 w 2890520"/>
                  <a:gd name="connsiteY119" fmla="*/ 2311400 h 3434080"/>
                  <a:gd name="connsiteX120" fmla="*/ 1899920 w 2890520"/>
                  <a:gd name="connsiteY120" fmla="*/ 2270760 h 3434080"/>
                  <a:gd name="connsiteX121" fmla="*/ 1935480 w 2890520"/>
                  <a:gd name="connsiteY121" fmla="*/ 2270760 h 3434080"/>
                  <a:gd name="connsiteX122" fmla="*/ 1991360 w 2890520"/>
                  <a:gd name="connsiteY122" fmla="*/ 2260600 h 3434080"/>
                  <a:gd name="connsiteX123" fmla="*/ 2016760 w 2890520"/>
                  <a:gd name="connsiteY123" fmla="*/ 2219960 h 3434080"/>
                  <a:gd name="connsiteX124" fmla="*/ 2026920 w 2890520"/>
                  <a:gd name="connsiteY124" fmla="*/ 2179320 h 3434080"/>
                  <a:gd name="connsiteX125" fmla="*/ 2052320 w 2890520"/>
                  <a:gd name="connsiteY125" fmla="*/ 2138680 h 3434080"/>
                  <a:gd name="connsiteX126" fmla="*/ 2098040 w 2890520"/>
                  <a:gd name="connsiteY126" fmla="*/ 2133600 h 3434080"/>
                  <a:gd name="connsiteX127" fmla="*/ 2133600 w 2890520"/>
                  <a:gd name="connsiteY127" fmla="*/ 2148840 h 3434080"/>
                  <a:gd name="connsiteX128" fmla="*/ 2189480 w 2890520"/>
                  <a:gd name="connsiteY128" fmla="*/ 2133600 h 3434080"/>
                  <a:gd name="connsiteX129" fmla="*/ 2189480 w 2890520"/>
                  <a:gd name="connsiteY129" fmla="*/ 2077720 h 3434080"/>
                  <a:gd name="connsiteX130" fmla="*/ 2174240 w 2890520"/>
                  <a:gd name="connsiteY130" fmla="*/ 2047240 h 3434080"/>
                  <a:gd name="connsiteX131" fmla="*/ 2174240 w 2890520"/>
                  <a:gd name="connsiteY131" fmla="*/ 1905000 h 3434080"/>
                  <a:gd name="connsiteX132" fmla="*/ 2174240 w 2890520"/>
                  <a:gd name="connsiteY132" fmla="*/ 1803400 h 3434080"/>
                  <a:gd name="connsiteX133" fmla="*/ 2199640 w 2890520"/>
                  <a:gd name="connsiteY133" fmla="*/ 1747520 h 3434080"/>
                  <a:gd name="connsiteX134" fmla="*/ 2189480 w 2890520"/>
                  <a:gd name="connsiteY134" fmla="*/ 1691640 h 3434080"/>
                  <a:gd name="connsiteX135" fmla="*/ 2159000 w 2890520"/>
                  <a:gd name="connsiteY135" fmla="*/ 1600200 h 3434080"/>
                  <a:gd name="connsiteX136" fmla="*/ 2159000 w 2890520"/>
                  <a:gd name="connsiteY136" fmla="*/ 1534160 h 3434080"/>
                  <a:gd name="connsiteX137" fmla="*/ 2169160 w 2890520"/>
                  <a:gd name="connsiteY137" fmla="*/ 1468120 h 3434080"/>
                  <a:gd name="connsiteX138" fmla="*/ 2209800 w 2890520"/>
                  <a:gd name="connsiteY138" fmla="*/ 1407160 h 3434080"/>
                  <a:gd name="connsiteX139" fmla="*/ 2240280 w 2890520"/>
                  <a:gd name="connsiteY139" fmla="*/ 1381760 h 3434080"/>
                  <a:gd name="connsiteX140" fmla="*/ 2291080 w 2890520"/>
                  <a:gd name="connsiteY140" fmla="*/ 1381760 h 3434080"/>
                  <a:gd name="connsiteX141" fmla="*/ 2321560 w 2890520"/>
                  <a:gd name="connsiteY141" fmla="*/ 1417320 h 3434080"/>
                  <a:gd name="connsiteX142" fmla="*/ 2367280 w 2890520"/>
                  <a:gd name="connsiteY142" fmla="*/ 1427480 h 3434080"/>
                  <a:gd name="connsiteX143" fmla="*/ 2438400 w 2890520"/>
                  <a:gd name="connsiteY143" fmla="*/ 1427480 h 3434080"/>
                  <a:gd name="connsiteX144" fmla="*/ 2453640 w 2890520"/>
                  <a:gd name="connsiteY144" fmla="*/ 1381760 h 3434080"/>
                  <a:gd name="connsiteX145" fmla="*/ 2438400 w 2890520"/>
                  <a:gd name="connsiteY145" fmla="*/ 1361440 h 3434080"/>
                  <a:gd name="connsiteX146" fmla="*/ 2458720 w 2890520"/>
                  <a:gd name="connsiteY146" fmla="*/ 1290320 h 3434080"/>
                  <a:gd name="connsiteX147" fmla="*/ 2524760 w 2890520"/>
                  <a:gd name="connsiteY147" fmla="*/ 1229360 h 3434080"/>
                  <a:gd name="connsiteX148" fmla="*/ 2580640 w 2890520"/>
                  <a:gd name="connsiteY148" fmla="*/ 1198880 h 3434080"/>
                  <a:gd name="connsiteX149" fmla="*/ 2636520 w 2890520"/>
                  <a:gd name="connsiteY149" fmla="*/ 1214120 h 3434080"/>
                  <a:gd name="connsiteX150" fmla="*/ 2677160 w 2890520"/>
                  <a:gd name="connsiteY150" fmla="*/ 1203960 h 3434080"/>
                  <a:gd name="connsiteX151" fmla="*/ 2733040 w 2890520"/>
                  <a:gd name="connsiteY151" fmla="*/ 1229360 h 3434080"/>
                  <a:gd name="connsiteX152" fmla="*/ 2783840 w 2890520"/>
                  <a:gd name="connsiteY152" fmla="*/ 1224280 h 3434080"/>
                  <a:gd name="connsiteX153" fmla="*/ 2839720 w 2890520"/>
                  <a:gd name="connsiteY153" fmla="*/ 1168400 h 3434080"/>
                  <a:gd name="connsiteX154" fmla="*/ 2890520 w 2890520"/>
                  <a:gd name="connsiteY154" fmla="*/ 1122680 h 3434080"/>
                  <a:gd name="connsiteX155" fmla="*/ 2839720 w 2890520"/>
                  <a:gd name="connsiteY155" fmla="*/ 1066800 h 3434080"/>
                  <a:gd name="connsiteX156" fmla="*/ 2829560 w 2890520"/>
                  <a:gd name="connsiteY156" fmla="*/ 960120 h 3434080"/>
                  <a:gd name="connsiteX157" fmla="*/ 2819400 w 2890520"/>
                  <a:gd name="connsiteY157" fmla="*/ 914400 h 3434080"/>
                  <a:gd name="connsiteX158" fmla="*/ 2824480 w 2890520"/>
                  <a:gd name="connsiteY158" fmla="*/ 812800 h 3434080"/>
                  <a:gd name="connsiteX159" fmla="*/ 2814320 w 2890520"/>
                  <a:gd name="connsiteY159" fmla="*/ 762000 h 3434080"/>
                  <a:gd name="connsiteX160" fmla="*/ 2758440 w 2890520"/>
                  <a:gd name="connsiteY160" fmla="*/ 741680 h 3434080"/>
                  <a:gd name="connsiteX161" fmla="*/ 2677160 w 2890520"/>
                  <a:gd name="connsiteY161" fmla="*/ 711200 h 3434080"/>
                  <a:gd name="connsiteX162" fmla="*/ 2621280 w 2890520"/>
                  <a:gd name="connsiteY162" fmla="*/ 665480 h 3434080"/>
                  <a:gd name="connsiteX163" fmla="*/ 2555240 w 2890520"/>
                  <a:gd name="connsiteY163" fmla="*/ 568960 h 3434080"/>
                  <a:gd name="connsiteX164" fmla="*/ 2524760 w 2890520"/>
                  <a:gd name="connsiteY164" fmla="*/ 513080 h 3434080"/>
                  <a:gd name="connsiteX165" fmla="*/ 2473960 w 2890520"/>
                  <a:gd name="connsiteY165" fmla="*/ 452120 h 3434080"/>
                  <a:gd name="connsiteX166" fmla="*/ 2443480 w 2890520"/>
                  <a:gd name="connsiteY166" fmla="*/ 406400 h 3434080"/>
                  <a:gd name="connsiteX167" fmla="*/ 2438400 w 2890520"/>
                  <a:gd name="connsiteY167" fmla="*/ 381000 h 3434080"/>
                  <a:gd name="connsiteX168" fmla="*/ 2443480 w 2890520"/>
                  <a:gd name="connsiteY168" fmla="*/ 309880 h 3434080"/>
                  <a:gd name="connsiteX169" fmla="*/ 2443480 w 2890520"/>
                  <a:gd name="connsiteY169" fmla="*/ 248920 h 3434080"/>
                  <a:gd name="connsiteX170" fmla="*/ 2413000 w 2890520"/>
                  <a:gd name="connsiteY170" fmla="*/ 223520 h 3434080"/>
                  <a:gd name="connsiteX171" fmla="*/ 2367280 w 2890520"/>
                  <a:gd name="connsiteY171" fmla="*/ 223520 h 3434080"/>
                  <a:gd name="connsiteX172" fmla="*/ 2311400 w 2890520"/>
                  <a:gd name="connsiteY172" fmla="*/ 213360 h 3434080"/>
                  <a:gd name="connsiteX173" fmla="*/ 2260600 w 2890520"/>
                  <a:gd name="connsiteY173" fmla="*/ 208280 h 3434080"/>
                  <a:gd name="connsiteX174" fmla="*/ 2199640 w 2890520"/>
                  <a:gd name="connsiteY174" fmla="*/ 116840 h 3434080"/>
                  <a:gd name="connsiteX175" fmla="*/ 2113280 w 2890520"/>
                  <a:gd name="connsiteY175" fmla="*/ 45720 h 3434080"/>
                  <a:gd name="connsiteX176" fmla="*/ 2072640 w 2890520"/>
                  <a:gd name="connsiteY176" fmla="*/ 15240 h 3434080"/>
                  <a:gd name="connsiteX177" fmla="*/ 2032000 w 2890520"/>
                  <a:gd name="connsiteY177" fmla="*/ 0 h 3434080"/>
                  <a:gd name="connsiteX178" fmla="*/ 1981200 w 2890520"/>
                  <a:gd name="connsiteY178" fmla="*/ 55880 h 3434080"/>
                  <a:gd name="connsiteX0" fmla="*/ 1981200 w 2871470"/>
                  <a:gd name="connsiteY0" fmla="*/ 55880 h 3434080"/>
                  <a:gd name="connsiteX1" fmla="*/ 1899920 w 2871470"/>
                  <a:gd name="connsiteY1" fmla="*/ 127000 h 3434080"/>
                  <a:gd name="connsiteX2" fmla="*/ 1854200 w 2871470"/>
                  <a:gd name="connsiteY2" fmla="*/ 162560 h 3434080"/>
                  <a:gd name="connsiteX3" fmla="*/ 1798320 w 2871470"/>
                  <a:gd name="connsiteY3" fmla="*/ 198120 h 3434080"/>
                  <a:gd name="connsiteX4" fmla="*/ 1747520 w 2871470"/>
                  <a:gd name="connsiteY4" fmla="*/ 223520 h 3434080"/>
                  <a:gd name="connsiteX5" fmla="*/ 1732280 w 2871470"/>
                  <a:gd name="connsiteY5" fmla="*/ 274320 h 3434080"/>
                  <a:gd name="connsiteX6" fmla="*/ 1691640 w 2871470"/>
                  <a:gd name="connsiteY6" fmla="*/ 355600 h 3434080"/>
                  <a:gd name="connsiteX7" fmla="*/ 1676400 w 2871470"/>
                  <a:gd name="connsiteY7" fmla="*/ 391160 h 3434080"/>
                  <a:gd name="connsiteX8" fmla="*/ 1645920 w 2871470"/>
                  <a:gd name="connsiteY8" fmla="*/ 416560 h 3434080"/>
                  <a:gd name="connsiteX9" fmla="*/ 1564640 w 2871470"/>
                  <a:gd name="connsiteY9" fmla="*/ 421640 h 3434080"/>
                  <a:gd name="connsiteX10" fmla="*/ 1488440 w 2871470"/>
                  <a:gd name="connsiteY10" fmla="*/ 411480 h 3434080"/>
                  <a:gd name="connsiteX11" fmla="*/ 1432560 w 2871470"/>
                  <a:gd name="connsiteY11" fmla="*/ 416560 h 3434080"/>
                  <a:gd name="connsiteX12" fmla="*/ 1386840 w 2871470"/>
                  <a:gd name="connsiteY12" fmla="*/ 452120 h 3434080"/>
                  <a:gd name="connsiteX13" fmla="*/ 1259840 w 2871470"/>
                  <a:gd name="connsiteY13" fmla="*/ 548640 h 3434080"/>
                  <a:gd name="connsiteX14" fmla="*/ 1137920 w 2871470"/>
                  <a:gd name="connsiteY14" fmla="*/ 614680 h 3434080"/>
                  <a:gd name="connsiteX15" fmla="*/ 1031240 w 2871470"/>
                  <a:gd name="connsiteY15" fmla="*/ 665480 h 3434080"/>
                  <a:gd name="connsiteX16" fmla="*/ 975360 w 2871470"/>
                  <a:gd name="connsiteY16" fmla="*/ 701040 h 3434080"/>
                  <a:gd name="connsiteX17" fmla="*/ 929640 w 2871470"/>
                  <a:gd name="connsiteY17" fmla="*/ 721360 h 3434080"/>
                  <a:gd name="connsiteX18" fmla="*/ 939800 w 2871470"/>
                  <a:gd name="connsiteY18" fmla="*/ 817880 h 3434080"/>
                  <a:gd name="connsiteX19" fmla="*/ 955040 w 2871470"/>
                  <a:gd name="connsiteY19" fmla="*/ 863600 h 3434080"/>
                  <a:gd name="connsiteX20" fmla="*/ 980440 w 2871470"/>
                  <a:gd name="connsiteY20" fmla="*/ 904240 h 3434080"/>
                  <a:gd name="connsiteX21" fmla="*/ 975360 w 2871470"/>
                  <a:gd name="connsiteY21" fmla="*/ 980440 h 3434080"/>
                  <a:gd name="connsiteX22" fmla="*/ 990600 w 2871470"/>
                  <a:gd name="connsiteY22" fmla="*/ 1021080 h 3434080"/>
                  <a:gd name="connsiteX23" fmla="*/ 990600 w 2871470"/>
                  <a:gd name="connsiteY23" fmla="*/ 1066800 h 3434080"/>
                  <a:gd name="connsiteX24" fmla="*/ 960120 w 2871470"/>
                  <a:gd name="connsiteY24" fmla="*/ 1087120 h 3434080"/>
                  <a:gd name="connsiteX25" fmla="*/ 914400 w 2871470"/>
                  <a:gd name="connsiteY25" fmla="*/ 1087120 h 3434080"/>
                  <a:gd name="connsiteX26" fmla="*/ 894080 w 2871470"/>
                  <a:gd name="connsiteY26" fmla="*/ 1061720 h 3434080"/>
                  <a:gd name="connsiteX27" fmla="*/ 843280 w 2871470"/>
                  <a:gd name="connsiteY27" fmla="*/ 1046480 h 3434080"/>
                  <a:gd name="connsiteX28" fmla="*/ 777240 w 2871470"/>
                  <a:gd name="connsiteY28" fmla="*/ 1046480 h 3434080"/>
                  <a:gd name="connsiteX29" fmla="*/ 777240 w 2871470"/>
                  <a:gd name="connsiteY29" fmla="*/ 1046480 h 3434080"/>
                  <a:gd name="connsiteX30" fmla="*/ 756920 w 2871470"/>
                  <a:gd name="connsiteY30" fmla="*/ 1117600 h 3434080"/>
                  <a:gd name="connsiteX31" fmla="*/ 726440 w 2871470"/>
                  <a:gd name="connsiteY31" fmla="*/ 1148080 h 3434080"/>
                  <a:gd name="connsiteX32" fmla="*/ 716280 w 2871470"/>
                  <a:gd name="connsiteY32" fmla="*/ 1183640 h 3434080"/>
                  <a:gd name="connsiteX33" fmla="*/ 736600 w 2871470"/>
                  <a:gd name="connsiteY33" fmla="*/ 1209040 h 3434080"/>
                  <a:gd name="connsiteX34" fmla="*/ 817880 w 2871470"/>
                  <a:gd name="connsiteY34" fmla="*/ 1285240 h 3434080"/>
                  <a:gd name="connsiteX35" fmla="*/ 833120 w 2871470"/>
                  <a:gd name="connsiteY35" fmla="*/ 1341120 h 3434080"/>
                  <a:gd name="connsiteX36" fmla="*/ 817880 w 2871470"/>
                  <a:gd name="connsiteY36" fmla="*/ 1397000 h 3434080"/>
                  <a:gd name="connsiteX37" fmla="*/ 782320 w 2871470"/>
                  <a:gd name="connsiteY37" fmla="*/ 1483360 h 3434080"/>
                  <a:gd name="connsiteX38" fmla="*/ 756920 w 2871470"/>
                  <a:gd name="connsiteY38" fmla="*/ 1549400 h 3434080"/>
                  <a:gd name="connsiteX39" fmla="*/ 746760 w 2871470"/>
                  <a:gd name="connsiteY39" fmla="*/ 1615440 h 3434080"/>
                  <a:gd name="connsiteX40" fmla="*/ 685800 w 2871470"/>
                  <a:gd name="connsiteY40" fmla="*/ 1686560 h 3434080"/>
                  <a:gd name="connsiteX41" fmla="*/ 650240 w 2871470"/>
                  <a:gd name="connsiteY41" fmla="*/ 1742440 h 3434080"/>
                  <a:gd name="connsiteX42" fmla="*/ 629920 w 2871470"/>
                  <a:gd name="connsiteY42" fmla="*/ 1828800 h 3434080"/>
                  <a:gd name="connsiteX43" fmla="*/ 640080 w 2871470"/>
                  <a:gd name="connsiteY43" fmla="*/ 1981200 h 3434080"/>
                  <a:gd name="connsiteX44" fmla="*/ 640080 w 2871470"/>
                  <a:gd name="connsiteY44" fmla="*/ 2199640 h 3434080"/>
                  <a:gd name="connsiteX45" fmla="*/ 650240 w 2871470"/>
                  <a:gd name="connsiteY45" fmla="*/ 2499360 h 3434080"/>
                  <a:gd name="connsiteX46" fmla="*/ 640080 w 2871470"/>
                  <a:gd name="connsiteY46" fmla="*/ 2565400 h 3434080"/>
                  <a:gd name="connsiteX47" fmla="*/ 624840 w 2871470"/>
                  <a:gd name="connsiteY47" fmla="*/ 2616200 h 3434080"/>
                  <a:gd name="connsiteX48" fmla="*/ 624840 w 2871470"/>
                  <a:gd name="connsiteY48" fmla="*/ 2667000 h 3434080"/>
                  <a:gd name="connsiteX49" fmla="*/ 609600 w 2871470"/>
                  <a:gd name="connsiteY49" fmla="*/ 2753360 h 3434080"/>
                  <a:gd name="connsiteX50" fmla="*/ 584200 w 2871470"/>
                  <a:gd name="connsiteY50" fmla="*/ 2799080 h 3434080"/>
                  <a:gd name="connsiteX51" fmla="*/ 528320 w 2871470"/>
                  <a:gd name="connsiteY51" fmla="*/ 2814320 h 3434080"/>
                  <a:gd name="connsiteX52" fmla="*/ 462280 w 2871470"/>
                  <a:gd name="connsiteY52" fmla="*/ 2824480 h 3434080"/>
                  <a:gd name="connsiteX53" fmla="*/ 391160 w 2871470"/>
                  <a:gd name="connsiteY53" fmla="*/ 2824480 h 3434080"/>
                  <a:gd name="connsiteX54" fmla="*/ 335280 w 2871470"/>
                  <a:gd name="connsiteY54" fmla="*/ 2844800 h 3434080"/>
                  <a:gd name="connsiteX55" fmla="*/ 264160 w 2871470"/>
                  <a:gd name="connsiteY55" fmla="*/ 2854960 h 3434080"/>
                  <a:gd name="connsiteX56" fmla="*/ 213360 w 2871470"/>
                  <a:gd name="connsiteY56" fmla="*/ 2860040 h 3434080"/>
                  <a:gd name="connsiteX57" fmla="*/ 213360 w 2871470"/>
                  <a:gd name="connsiteY57" fmla="*/ 2860040 h 3434080"/>
                  <a:gd name="connsiteX58" fmla="*/ 167640 w 2871470"/>
                  <a:gd name="connsiteY58" fmla="*/ 2804160 h 3434080"/>
                  <a:gd name="connsiteX59" fmla="*/ 142240 w 2871470"/>
                  <a:gd name="connsiteY59" fmla="*/ 2753360 h 3434080"/>
                  <a:gd name="connsiteX60" fmla="*/ 142240 w 2871470"/>
                  <a:gd name="connsiteY60" fmla="*/ 2753360 h 3434080"/>
                  <a:gd name="connsiteX61" fmla="*/ 96520 w 2871470"/>
                  <a:gd name="connsiteY61" fmla="*/ 2743200 h 3434080"/>
                  <a:gd name="connsiteX62" fmla="*/ 55880 w 2871470"/>
                  <a:gd name="connsiteY62" fmla="*/ 2783840 h 3434080"/>
                  <a:gd name="connsiteX63" fmla="*/ 0 w 2871470"/>
                  <a:gd name="connsiteY63" fmla="*/ 2844800 h 3434080"/>
                  <a:gd name="connsiteX64" fmla="*/ 15240 w 2871470"/>
                  <a:gd name="connsiteY64" fmla="*/ 2880360 h 3434080"/>
                  <a:gd name="connsiteX65" fmla="*/ 55880 w 2871470"/>
                  <a:gd name="connsiteY65" fmla="*/ 2905760 h 3434080"/>
                  <a:gd name="connsiteX66" fmla="*/ 91440 w 2871470"/>
                  <a:gd name="connsiteY66" fmla="*/ 2946400 h 3434080"/>
                  <a:gd name="connsiteX67" fmla="*/ 142240 w 2871470"/>
                  <a:gd name="connsiteY67" fmla="*/ 2976880 h 3434080"/>
                  <a:gd name="connsiteX68" fmla="*/ 193040 w 2871470"/>
                  <a:gd name="connsiteY68" fmla="*/ 3007360 h 3434080"/>
                  <a:gd name="connsiteX69" fmla="*/ 269240 w 2871470"/>
                  <a:gd name="connsiteY69" fmla="*/ 3058160 h 3434080"/>
                  <a:gd name="connsiteX70" fmla="*/ 335280 w 2871470"/>
                  <a:gd name="connsiteY70" fmla="*/ 3139440 h 3434080"/>
                  <a:gd name="connsiteX71" fmla="*/ 426720 w 2871470"/>
                  <a:gd name="connsiteY71" fmla="*/ 3225800 h 3434080"/>
                  <a:gd name="connsiteX72" fmla="*/ 467360 w 2871470"/>
                  <a:gd name="connsiteY72" fmla="*/ 3276600 h 3434080"/>
                  <a:gd name="connsiteX73" fmla="*/ 523240 w 2871470"/>
                  <a:gd name="connsiteY73" fmla="*/ 3291840 h 3434080"/>
                  <a:gd name="connsiteX74" fmla="*/ 589280 w 2871470"/>
                  <a:gd name="connsiteY74" fmla="*/ 3383280 h 3434080"/>
                  <a:gd name="connsiteX75" fmla="*/ 589280 w 2871470"/>
                  <a:gd name="connsiteY75" fmla="*/ 3383280 h 3434080"/>
                  <a:gd name="connsiteX76" fmla="*/ 650240 w 2871470"/>
                  <a:gd name="connsiteY76" fmla="*/ 3434080 h 3434080"/>
                  <a:gd name="connsiteX77" fmla="*/ 690880 w 2871470"/>
                  <a:gd name="connsiteY77" fmla="*/ 3378200 h 3434080"/>
                  <a:gd name="connsiteX78" fmla="*/ 741680 w 2871470"/>
                  <a:gd name="connsiteY78" fmla="*/ 3286760 h 3434080"/>
                  <a:gd name="connsiteX79" fmla="*/ 777240 w 2871470"/>
                  <a:gd name="connsiteY79" fmla="*/ 3246120 h 3434080"/>
                  <a:gd name="connsiteX80" fmla="*/ 812800 w 2871470"/>
                  <a:gd name="connsiteY80" fmla="*/ 3225800 h 3434080"/>
                  <a:gd name="connsiteX81" fmla="*/ 868680 w 2871470"/>
                  <a:gd name="connsiteY81" fmla="*/ 3185160 h 3434080"/>
                  <a:gd name="connsiteX82" fmla="*/ 899160 w 2871470"/>
                  <a:gd name="connsiteY82" fmla="*/ 3134360 h 3434080"/>
                  <a:gd name="connsiteX83" fmla="*/ 894080 w 2871470"/>
                  <a:gd name="connsiteY83" fmla="*/ 3078480 h 3434080"/>
                  <a:gd name="connsiteX84" fmla="*/ 894080 w 2871470"/>
                  <a:gd name="connsiteY84" fmla="*/ 3032760 h 3434080"/>
                  <a:gd name="connsiteX85" fmla="*/ 939800 w 2871470"/>
                  <a:gd name="connsiteY85" fmla="*/ 2971800 h 3434080"/>
                  <a:gd name="connsiteX86" fmla="*/ 980440 w 2871470"/>
                  <a:gd name="connsiteY86" fmla="*/ 2951480 h 3434080"/>
                  <a:gd name="connsiteX87" fmla="*/ 980440 w 2871470"/>
                  <a:gd name="connsiteY87" fmla="*/ 2951480 h 3434080"/>
                  <a:gd name="connsiteX88" fmla="*/ 1076960 w 2871470"/>
                  <a:gd name="connsiteY88" fmla="*/ 2961640 h 3434080"/>
                  <a:gd name="connsiteX89" fmla="*/ 1143000 w 2871470"/>
                  <a:gd name="connsiteY89" fmla="*/ 2981960 h 3434080"/>
                  <a:gd name="connsiteX90" fmla="*/ 1168400 w 2871470"/>
                  <a:gd name="connsiteY90" fmla="*/ 3012440 h 3434080"/>
                  <a:gd name="connsiteX91" fmla="*/ 1158240 w 2871470"/>
                  <a:gd name="connsiteY91" fmla="*/ 3042920 h 3434080"/>
                  <a:gd name="connsiteX92" fmla="*/ 1132840 w 2871470"/>
                  <a:gd name="connsiteY92" fmla="*/ 3058160 h 3434080"/>
                  <a:gd name="connsiteX93" fmla="*/ 1127760 w 2871470"/>
                  <a:gd name="connsiteY93" fmla="*/ 3088640 h 3434080"/>
                  <a:gd name="connsiteX94" fmla="*/ 1153160 w 2871470"/>
                  <a:gd name="connsiteY94" fmla="*/ 3129280 h 3434080"/>
                  <a:gd name="connsiteX95" fmla="*/ 1188720 w 2871470"/>
                  <a:gd name="connsiteY95" fmla="*/ 3154680 h 3434080"/>
                  <a:gd name="connsiteX96" fmla="*/ 1224280 w 2871470"/>
                  <a:gd name="connsiteY96" fmla="*/ 3139440 h 3434080"/>
                  <a:gd name="connsiteX97" fmla="*/ 1249680 w 2871470"/>
                  <a:gd name="connsiteY97" fmla="*/ 3154680 h 3434080"/>
                  <a:gd name="connsiteX98" fmla="*/ 1295400 w 2871470"/>
                  <a:gd name="connsiteY98" fmla="*/ 3114040 h 3434080"/>
                  <a:gd name="connsiteX99" fmla="*/ 1305560 w 2871470"/>
                  <a:gd name="connsiteY99" fmla="*/ 3063240 h 3434080"/>
                  <a:gd name="connsiteX100" fmla="*/ 1315720 w 2871470"/>
                  <a:gd name="connsiteY100" fmla="*/ 3022600 h 3434080"/>
                  <a:gd name="connsiteX101" fmla="*/ 1330960 w 2871470"/>
                  <a:gd name="connsiteY101" fmla="*/ 2997200 h 3434080"/>
                  <a:gd name="connsiteX102" fmla="*/ 1366520 w 2871470"/>
                  <a:gd name="connsiteY102" fmla="*/ 3007360 h 3434080"/>
                  <a:gd name="connsiteX103" fmla="*/ 1407160 w 2871470"/>
                  <a:gd name="connsiteY103" fmla="*/ 3007360 h 3434080"/>
                  <a:gd name="connsiteX104" fmla="*/ 1422400 w 2871470"/>
                  <a:gd name="connsiteY104" fmla="*/ 2961640 h 3434080"/>
                  <a:gd name="connsiteX105" fmla="*/ 1417320 w 2871470"/>
                  <a:gd name="connsiteY105" fmla="*/ 2895600 h 3434080"/>
                  <a:gd name="connsiteX106" fmla="*/ 1447800 w 2871470"/>
                  <a:gd name="connsiteY106" fmla="*/ 2799080 h 3434080"/>
                  <a:gd name="connsiteX107" fmla="*/ 1493520 w 2871470"/>
                  <a:gd name="connsiteY107" fmla="*/ 2738120 h 3434080"/>
                  <a:gd name="connsiteX108" fmla="*/ 1534160 w 2871470"/>
                  <a:gd name="connsiteY108" fmla="*/ 2687320 h 3434080"/>
                  <a:gd name="connsiteX109" fmla="*/ 1584960 w 2871470"/>
                  <a:gd name="connsiteY109" fmla="*/ 2672080 h 3434080"/>
                  <a:gd name="connsiteX110" fmla="*/ 1661160 w 2871470"/>
                  <a:gd name="connsiteY110" fmla="*/ 2606040 h 3434080"/>
                  <a:gd name="connsiteX111" fmla="*/ 1711960 w 2871470"/>
                  <a:gd name="connsiteY111" fmla="*/ 2565400 h 3434080"/>
                  <a:gd name="connsiteX112" fmla="*/ 1772920 w 2871470"/>
                  <a:gd name="connsiteY112" fmla="*/ 2555240 h 3434080"/>
                  <a:gd name="connsiteX113" fmla="*/ 1823720 w 2871470"/>
                  <a:gd name="connsiteY113" fmla="*/ 2575560 h 3434080"/>
                  <a:gd name="connsiteX114" fmla="*/ 1864360 w 2871470"/>
                  <a:gd name="connsiteY114" fmla="*/ 2550160 h 3434080"/>
                  <a:gd name="connsiteX115" fmla="*/ 1879600 w 2871470"/>
                  <a:gd name="connsiteY115" fmla="*/ 2484120 h 3434080"/>
                  <a:gd name="connsiteX116" fmla="*/ 1869440 w 2871470"/>
                  <a:gd name="connsiteY116" fmla="*/ 2418080 h 3434080"/>
                  <a:gd name="connsiteX117" fmla="*/ 1833880 w 2871470"/>
                  <a:gd name="connsiteY117" fmla="*/ 2387600 h 3434080"/>
                  <a:gd name="connsiteX118" fmla="*/ 1833880 w 2871470"/>
                  <a:gd name="connsiteY118" fmla="*/ 2346960 h 3434080"/>
                  <a:gd name="connsiteX119" fmla="*/ 1869440 w 2871470"/>
                  <a:gd name="connsiteY119" fmla="*/ 2311400 h 3434080"/>
                  <a:gd name="connsiteX120" fmla="*/ 1899920 w 2871470"/>
                  <a:gd name="connsiteY120" fmla="*/ 2270760 h 3434080"/>
                  <a:gd name="connsiteX121" fmla="*/ 1935480 w 2871470"/>
                  <a:gd name="connsiteY121" fmla="*/ 2270760 h 3434080"/>
                  <a:gd name="connsiteX122" fmla="*/ 1991360 w 2871470"/>
                  <a:gd name="connsiteY122" fmla="*/ 2260600 h 3434080"/>
                  <a:gd name="connsiteX123" fmla="*/ 2016760 w 2871470"/>
                  <a:gd name="connsiteY123" fmla="*/ 2219960 h 3434080"/>
                  <a:gd name="connsiteX124" fmla="*/ 2026920 w 2871470"/>
                  <a:gd name="connsiteY124" fmla="*/ 2179320 h 3434080"/>
                  <a:gd name="connsiteX125" fmla="*/ 2052320 w 2871470"/>
                  <a:gd name="connsiteY125" fmla="*/ 2138680 h 3434080"/>
                  <a:gd name="connsiteX126" fmla="*/ 2098040 w 2871470"/>
                  <a:gd name="connsiteY126" fmla="*/ 2133600 h 3434080"/>
                  <a:gd name="connsiteX127" fmla="*/ 2133600 w 2871470"/>
                  <a:gd name="connsiteY127" fmla="*/ 2148840 h 3434080"/>
                  <a:gd name="connsiteX128" fmla="*/ 2189480 w 2871470"/>
                  <a:gd name="connsiteY128" fmla="*/ 2133600 h 3434080"/>
                  <a:gd name="connsiteX129" fmla="*/ 2189480 w 2871470"/>
                  <a:gd name="connsiteY129" fmla="*/ 2077720 h 3434080"/>
                  <a:gd name="connsiteX130" fmla="*/ 2174240 w 2871470"/>
                  <a:gd name="connsiteY130" fmla="*/ 2047240 h 3434080"/>
                  <a:gd name="connsiteX131" fmla="*/ 2174240 w 2871470"/>
                  <a:gd name="connsiteY131" fmla="*/ 1905000 h 3434080"/>
                  <a:gd name="connsiteX132" fmla="*/ 2174240 w 2871470"/>
                  <a:gd name="connsiteY132" fmla="*/ 1803400 h 3434080"/>
                  <a:gd name="connsiteX133" fmla="*/ 2199640 w 2871470"/>
                  <a:gd name="connsiteY133" fmla="*/ 1747520 h 3434080"/>
                  <a:gd name="connsiteX134" fmla="*/ 2189480 w 2871470"/>
                  <a:gd name="connsiteY134" fmla="*/ 1691640 h 3434080"/>
                  <a:gd name="connsiteX135" fmla="*/ 2159000 w 2871470"/>
                  <a:gd name="connsiteY135" fmla="*/ 1600200 h 3434080"/>
                  <a:gd name="connsiteX136" fmla="*/ 2159000 w 2871470"/>
                  <a:gd name="connsiteY136" fmla="*/ 1534160 h 3434080"/>
                  <a:gd name="connsiteX137" fmla="*/ 2169160 w 2871470"/>
                  <a:gd name="connsiteY137" fmla="*/ 1468120 h 3434080"/>
                  <a:gd name="connsiteX138" fmla="*/ 2209800 w 2871470"/>
                  <a:gd name="connsiteY138" fmla="*/ 1407160 h 3434080"/>
                  <a:gd name="connsiteX139" fmla="*/ 2240280 w 2871470"/>
                  <a:gd name="connsiteY139" fmla="*/ 1381760 h 3434080"/>
                  <a:gd name="connsiteX140" fmla="*/ 2291080 w 2871470"/>
                  <a:gd name="connsiteY140" fmla="*/ 1381760 h 3434080"/>
                  <a:gd name="connsiteX141" fmla="*/ 2321560 w 2871470"/>
                  <a:gd name="connsiteY141" fmla="*/ 1417320 h 3434080"/>
                  <a:gd name="connsiteX142" fmla="*/ 2367280 w 2871470"/>
                  <a:gd name="connsiteY142" fmla="*/ 1427480 h 3434080"/>
                  <a:gd name="connsiteX143" fmla="*/ 2438400 w 2871470"/>
                  <a:gd name="connsiteY143" fmla="*/ 1427480 h 3434080"/>
                  <a:gd name="connsiteX144" fmla="*/ 2453640 w 2871470"/>
                  <a:gd name="connsiteY144" fmla="*/ 1381760 h 3434080"/>
                  <a:gd name="connsiteX145" fmla="*/ 2438400 w 2871470"/>
                  <a:gd name="connsiteY145" fmla="*/ 1361440 h 3434080"/>
                  <a:gd name="connsiteX146" fmla="*/ 2458720 w 2871470"/>
                  <a:gd name="connsiteY146" fmla="*/ 1290320 h 3434080"/>
                  <a:gd name="connsiteX147" fmla="*/ 2524760 w 2871470"/>
                  <a:gd name="connsiteY147" fmla="*/ 1229360 h 3434080"/>
                  <a:gd name="connsiteX148" fmla="*/ 2580640 w 2871470"/>
                  <a:gd name="connsiteY148" fmla="*/ 1198880 h 3434080"/>
                  <a:gd name="connsiteX149" fmla="*/ 2636520 w 2871470"/>
                  <a:gd name="connsiteY149" fmla="*/ 1214120 h 3434080"/>
                  <a:gd name="connsiteX150" fmla="*/ 2677160 w 2871470"/>
                  <a:gd name="connsiteY150" fmla="*/ 1203960 h 3434080"/>
                  <a:gd name="connsiteX151" fmla="*/ 2733040 w 2871470"/>
                  <a:gd name="connsiteY151" fmla="*/ 1229360 h 3434080"/>
                  <a:gd name="connsiteX152" fmla="*/ 2783840 w 2871470"/>
                  <a:gd name="connsiteY152" fmla="*/ 1224280 h 3434080"/>
                  <a:gd name="connsiteX153" fmla="*/ 2839720 w 2871470"/>
                  <a:gd name="connsiteY153" fmla="*/ 1168400 h 3434080"/>
                  <a:gd name="connsiteX154" fmla="*/ 2871470 w 2871470"/>
                  <a:gd name="connsiteY154" fmla="*/ 1118870 h 3434080"/>
                  <a:gd name="connsiteX155" fmla="*/ 2839720 w 2871470"/>
                  <a:gd name="connsiteY155" fmla="*/ 1066800 h 3434080"/>
                  <a:gd name="connsiteX156" fmla="*/ 2829560 w 2871470"/>
                  <a:gd name="connsiteY156" fmla="*/ 960120 h 3434080"/>
                  <a:gd name="connsiteX157" fmla="*/ 2819400 w 2871470"/>
                  <a:gd name="connsiteY157" fmla="*/ 914400 h 3434080"/>
                  <a:gd name="connsiteX158" fmla="*/ 2824480 w 2871470"/>
                  <a:gd name="connsiteY158" fmla="*/ 812800 h 3434080"/>
                  <a:gd name="connsiteX159" fmla="*/ 2814320 w 2871470"/>
                  <a:gd name="connsiteY159" fmla="*/ 762000 h 3434080"/>
                  <a:gd name="connsiteX160" fmla="*/ 2758440 w 2871470"/>
                  <a:gd name="connsiteY160" fmla="*/ 741680 h 3434080"/>
                  <a:gd name="connsiteX161" fmla="*/ 2677160 w 2871470"/>
                  <a:gd name="connsiteY161" fmla="*/ 711200 h 3434080"/>
                  <a:gd name="connsiteX162" fmla="*/ 2621280 w 2871470"/>
                  <a:gd name="connsiteY162" fmla="*/ 665480 h 3434080"/>
                  <a:gd name="connsiteX163" fmla="*/ 2555240 w 2871470"/>
                  <a:gd name="connsiteY163" fmla="*/ 568960 h 3434080"/>
                  <a:gd name="connsiteX164" fmla="*/ 2524760 w 2871470"/>
                  <a:gd name="connsiteY164" fmla="*/ 513080 h 3434080"/>
                  <a:gd name="connsiteX165" fmla="*/ 2473960 w 2871470"/>
                  <a:gd name="connsiteY165" fmla="*/ 452120 h 3434080"/>
                  <a:gd name="connsiteX166" fmla="*/ 2443480 w 2871470"/>
                  <a:gd name="connsiteY166" fmla="*/ 406400 h 3434080"/>
                  <a:gd name="connsiteX167" fmla="*/ 2438400 w 2871470"/>
                  <a:gd name="connsiteY167" fmla="*/ 381000 h 3434080"/>
                  <a:gd name="connsiteX168" fmla="*/ 2443480 w 2871470"/>
                  <a:gd name="connsiteY168" fmla="*/ 309880 h 3434080"/>
                  <a:gd name="connsiteX169" fmla="*/ 2443480 w 2871470"/>
                  <a:gd name="connsiteY169" fmla="*/ 248920 h 3434080"/>
                  <a:gd name="connsiteX170" fmla="*/ 2413000 w 2871470"/>
                  <a:gd name="connsiteY170" fmla="*/ 223520 h 3434080"/>
                  <a:gd name="connsiteX171" fmla="*/ 2367280 w 2871470"/>
                  <a:gd name="connsiteY171" fmla="*/ 223520 h 3434080"/>
                  <a:gd name="connsiteX172" fmla="*/ 2311400 w 2871470"/>
                  <a:gd name="connsiteY172" fmla="*/ 213360 h 3434080"/>
                  <a:gd name="connsiteX173" fmla="*/ 2260600 w 2871470"/>
                  <a:gd name="connsiteY173" fmla="*/ 208280 h 3434080"/>
                  <a:gd name="connsiteX174" fmla="*/ 2199640 w 2871470"/>
                  <a:gd name="connsiteY174" fmla="*/ 116840 h 3434080"/>
                  <a:gd name="connsiteX175" fmla="*/ 2113280 w 2871470"/>
                  <a:gd name="connsiteY175" fmla="*/ 45720 h 3434080"/>
                  <a:gd name="connsiteX176" fmla="*/ 2072640 w 2871470"/>
                  <a:gd name="connsiteY176" fmla="*/ 15240 h 3434080"/>
                  <a:gd name="connsiteX177" fmla="*/ 2032000 w 2871470"/>
                  <a:gd name="connsiteY177" fmla="*/ 0 h 3434080"/>
                  <a:gd name="connsiteX178" fmla="*/ 1981200 w 2871470"/>
                  <a:gd name="connsiteY178" fmla="*/ 55880 h 3434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</a:cxnLst>
                <a:rect l="l" t="t" r="r" b="b"/>
                <a:pathLst>
                  <a:path w="2871470" h="3434080">
                    <a:moveTo>
                      <a:pt x="1981200" y="55880"/>
                    </a:moveTo>
                    <a:lnTo>
                      <a:pt x="1899920" y="127000"/>
                    </a:lnTo>
                    <a:lnTo>
                      <a:pt x="1854200" y="162560"/>
                    </a:lnTo>
                    <a:lnTo>
                      <a:pt x="1798320" y="198120"/>
                    </a:lnTo>
                    <a:lnTo>
                      <a:pt x="1747520" y="223520"/>
                    </a:lnTo>
                    <a:lnTo>
                      <a:pt x="1732280" y="274320"/>
                    </a:lnTo>
                    <a:lnTo>
                      <a:pt x="1691640" y="355600"/>
                    </a:lnTo>
                    <a:lnTo>
                      <a:pt x="1676400" y="391160"/>
                    </a:lnTo>
                    <a:lnTo>
                      <a:pt x="1645920" y="416560"/>
                    </a:lnTo>
                    <a:lnTo>
                      <a:pt x="1564640" y="421640"/>
                    </a:lnTo>
                    <a:lnTo>
                      <a:pt x="1488440" y="411480"/>
                    </a:lnTo>
                    <a:lnTo>
                      <a:pt x="1432560" y="416560"/>
                    </a:lnTo>
                    <a:lnTo>
                      <a:pt x="1386840" y="452120"/>
                    </a:lnTo>
                    <a:lnTo>
                      <a:pt x="1259840" y="548640"/>
                    </a:lnTo>
                    <a:lnTo>
                      <a:pt x="1137920" y="614680"/>
                    </a:lnTo>
                    <a:lnTo>
                      <a:pt x="1031240" y="665480"/>
                    </a:lnTo>
                    <a:lnTo>
                      <a:pt x="975360" y="701040"/>
                    </a:lnTo>
                    <a:lnTo>
                      <a:pt x="929640" y="721360"/>
                    </a:lnTo>
                    <a:lnTo>
                      <a:pt x="939800" y="817880"/>
                    </a:lnTo>
                    <a:lnTo>
                      <a:pt x="955040" y="863600"/>
                    </a:lnTo>
                    <a:lnTo>
                      <a:pt x="980440" y="904240"/>
                    </a:lnTo>
                    <a:lnTo>
                      <a:pt x="975360" y="980440"/>
                    </a:lnTo>
                    <a:lnTo>
                      <a:pt x="990600" y="1021080"/>
                    </a:lnTo>
                    <a:lnTo>
                      <a:pt x="990600" y="1066800"/>
                    </a:lnTo>
                    <a:lnTo>
                      <a:pt x="960120" y="1087120"/>
                    </a:lnTo>
                    <a:lnTo>
                      <a:pt x="914400" y="1087120"/>
                    </a:lnTo>
                    <a:lnTo>
                      <a:pt x="894080" y="1061720"/>
                    </a:lnTo>
                    <a:lnTo>
                      <a:pt x="843280" y="1046480"/>
                    </a:lnTo>
                    <a:lnTo>
                      <a:pt x="777240" y="1046480"/>
                    </a:lnTo>
                    <a:lnTo>
                      <a:pt x="777240" y="1046480"/>
                    </a:lnTo>
                    <a:lnTo>
                      <a:pt x="756920" y="1117600"/>
                    </a:lnTo>
                    <a:lnTo>
                      <a:pt x="726440" y="1148080"/>
                    </a:lnTo>
                    <a:lnTo>
                      <a:pt x="716280" y="1183640"/>
                    </a:lnTo>
                    <a:lnTo>
                      <a:pt x="736600" y="1209040"/>
                    </a:lnTo>
                    <a:lnTo>
                      <a:pt x="817880" y="1285240"/>
                    </a:lnTo>
                    <a:lnTo>
                      <a:pt x="833120" y="1341120"/>
                    </a:lnTo>
                    <a:lnTo>
                      <a:pt x="817880" y="1397000"/>
                    </a:lnTo>
                    <a:lnTo>
                      <a:pt x="782320" y="1483360"/>
                    </a:lnTo>
                    <a:lnTo>
                      <a:pt x="756920" y="1549400"/>
                    </a:lnTo>
                    <a:lnTo>
                      <a:pt x="746760" y="1615440"/>
                    </a:lnTo>
                    <a:lnTo>
                      <a:pt x="685800" y="1686560"/>
                    </a:lnTo>
                    <a:lnTo>
                      <a:pt x="650240" y="1742440"/>
                    </a:lnTo>
                    <a:lnTo>
                      <a:pt x="629920" y="1828800"/>
                    </a:lnTo>
                    <a:lnTo>
                      <a:pt x="640080" y="1981200"/>
                    </a:lnTo>
                    <a:lnTo>
                      <a:pt x="640080" y="2199640"/>
                    </a:lnTo>
                    <a:lnTo>
                      <a:pt x="650240" y="2499360"/>
                    </a:lnTo>
                    <a:lnTo>
                      <a:pt x="640080" y="2565400"/>
                    </a:lnTo>
                    <a:lnTo>
                      <a:pt x="624840" y="2616200"/>
                    </a:lnTo>
                    <a:lnTo>
                      <a:pt x="624840" y="2667000"/>
                    </a:lnTo>
                    <a:lnTo>
                      <a:pt x="609600" y="2753360"/>
                    </a:lnTo>
                    <a:lnTo>
                      <a:pt x="584200" y="2799080"/>
                    </a:lnTo>
                    <a:lnTo>
                      <a:pt x="528320" y="2814320"/>
                    </a:lnTo>
                    <a:lnTo>
                      <a:pt x="462280" y="2824480"/>
                    </a:lnTo>
                    <a:lnTo>
                      <a:pt x="391160" y="2824480"/>
                    </a:lnTo>
                    <a:lnTo>
                      <a:pt x="335280" y="2844800"/>
                    </a:lnTo>
                    <a:lnTo>
                      <a:pt x="264160" y="2854960"/>
                    </a:lnTo>
                    <a:lnTo>
                      <a:pt x="213360" y="2860040"/>
                    </a:lnTo>
                    <a:lnTo>
                      <a:pt x="213360" y="2860040"/>
                    </a:lnTo>
                    <a:lnTo>
                      <a:pt x="167640" y="2804160"/>
                    </a:lnTo>
                    <a:lnTo>
                      <a:pt x="142240" y="2753360"/>
                    </a:lnTo>
                    <a:lnTo>
                      <a:pt x="142240" y="2753360"/>
                    </a:lnTo>
                    <a:lnTo>
                      <a:pt x="96520" y="2743200"/>
                    </a:lnTo>
                    <a:lnTo>
                      <a:pt x="55880" y="2783840"/>
                    </a:lnTo>
                    <a:lnTo>
                      <a:pt x="0" y="2844800"/>
                    </a:lnTo>
                    <a:lnTo>
                      <a:pt x="15240" y="2880360"/>
                    </a:lnTo>
                    <a:lnTo>
                      <a:pt x="55880" y="2905760"/>
                    </a:lnTo>
                    <a:lnTo>
                      <a:pt x="91440" y="2946400"/>
                    </a:lnTo>
                    <a:lnTo>
                      <a:pt x="142240" y="2976880"/>
                    </a:lnTo>
                    <a:lnTo>
                      <a:pt x="193040" y="3007360"/>
                    </a:lnTo>
                    <a:lnTo>
                      <a:pt x="269240" y="3058160"/>
                    </a:lnTo>
                    <a:lnTo>
                      <a:pt x="335280" y="3139440"/>
                    </a:lnTo>
                    <a:lnTo>
                      <a:pt x="426720" y="3225800"/>
                    </a:lnTo>
                    <a:lnTo>
                      <a:pt x="467360" y="3276600"/>
                    </a:lnTo>
                    <a:lnTo>
                      <a:pt x="523240" y="3291840"/>
                    </a:lnTo>
                    <a:lnTo>
                      <a:pt x="589280" y="3383280"/>
                    </a:lnTo>
                    <a:lnTo>
                      <a:pt x="589280" y="3383280"/>
                    </a:lnTo>
                    <a:lnTo>
                      <a:pt x="650240" y="3434080"/>
                    </a:lnTo>
                    <a:lnTo>
                      <a:pt x="690880" y="3378200"/>
                    </a:lnTo>
                    <a:lnTo>
                      <a:pt x="741680" y="3286760"/>
                    </a:lnTo>
                    <a:lnTo>
                      <a:pt x="777240" y="3246120"/>
                    </a:lnTo>
                    <a:lnTo>
                      <a:pt x="812800" y="3225800"/>
                    </a:lnTo>
                    <a:lnTo>
                      <a:pt x="868680" y="3185160"/>
                    </a:lnTo>
                    <a:lnTo>
                      <a:pt x="899160" y="3134360"/>
                    </a:lnTo>
                    <a:lnTo>
                      <a:pt x="894080" y="3078480"/>
                    </a:lnTo>
                    <a:lnTo>
                      <a:pt x="894080" y="3032760"/>
                    </a:lnTo>
                    <a:lnTo>
                      <a:pt x="939800" y="2971800"/>
                    </a:lnTo>
                    <a:lnTo>
                      <a:pt x="980440" y="2951480"/>
                    </a:lnTo>
                    <a:lnTo>
                      <a:pt x="980440" y="2951480"/>
                    </a:lnTo>
                    <a:lnTo>
                      <a:pt x="1076960" y="2961640"/>
                    </a:lnTo>
                    <a:lnTo>
                      <a:pt x="1143000" y="2981960"/>
                    </a:lnTo>
                    <a:lnTo>
                      <a:pt x="1168400" y="3012440"/>
                    </a:lnTo>
                    <a:lnTo>
                      <a:pt x="1158240" y="3042920"/>
                    </a:lnTo>
                    <a:lnTo>
                      <a:pt x="1132840" y="3058160"/>
                    </a:lnTo>
                    <a:lnTo>
                      <a:pt x="1127760" y="3088640"/>
                    </a:lnTo>
                    <a:lnTo>
                      <a:pt x="1153160" y="3129280"/>
                    </a:lnTo>
                    <a:lnTo>
                      <a:pt x="1188720" y="3154680"/>
                    </a:lnTo>
                    <a:lnTo>
                      <a:pt x="1224280" y="3139440"/>
                    </a:lnTo>
                    <a:lnTo>
                      <a:pt x="1249680" y="3154680"/>
                    </a:lnTo>
                    <a:lnTo>
                      <a:pt x="1295400" y="3114040"/>
                    </a:lnTo>
                    <a:lnTo>
                      <a:pt x="1305560" y="3063240"/>
                    </a:lnTo>
                    <a:lnTo>
                      <a:pt x="1315720" y="3022600"/>
                    </a:lnTo>
                    <a:lnTo>
                      <a:pt x="1330960" y="2997200"/>
                    </a:lnTo>
                    <a:lnTo>
                      <a:pt x="1366520" y="3007360"/>
                    </a:lnTo>
                    <a:lnTo>
                      <a:pt x="1407160" y="3007360"/>
                    </a:lnTo>
                    <a:lnTo>
                      <a:pt x="1422400" y="2961640"/>
                    </a:lnTo>
                    <a:lnTo>
                      <a:pt x="1417320" y="2895600"/>
                    </a:lnTo>
                    <a:lnTo>
                      <a:pt x="1447800" y="2799080"/>
                    </a:lnTo>
                    <a:lnTo>
                      <a:pt x="1493520" y="2738120"/>
                    </a:lnTo>
                    <a:lnTo>
                      <a:pt x="1534160" y="2687320"/>
                    </a:lnTo>
                    <a:lnTo>
                      <a:pt x="1584960" y="2672080"/>
                    </a:lnTo>
                    <a:lnTo>
                      <a:pt x="1661160" y="2606040"/>
                    </a:lnTo>
                    <a:lnTo>
                      <a:pt x="1711960" y="2565400"/>
                    </a:lnTo>
                    <a:lnTo>
                      <a:pt x="1772920" y="2555240"/>
                    </a:lnTo>
                    <a:lnTo>
                      <a:pt x="1823720" y="2575560"/>
                    </a:lnTo>
                    <a:lnTo>
                      <a:pt x="1864360" y="2550160"/>
                    </a:lnTo>
                    <a:lnTo>
                      <a:pt x="1879600" y="2484120"/>
                    </a:lnTo>
                    <a:lnTo>
                      <a:pt x="1869440" y="2418080"/>
                    </a:lnTo>
                    <a:lnTo>
                      <a:pt x="1833880" y="2387600"/>
                    </a:lnTo>
                    <a:lnTo>
                      <a:pt x="1833880" y="2346960"/>
                    </a:lnTo>
                    <a:lnTo>
                      <a:pt x="1869440" y="2311400"/>
                    </a:lnTo>
                    <a:lnTo>
                      <a:pt x="1899920" y="2270760"/>
                    </a:lnTo>
                    <a:lnTo>
                      <a:pt x="1935480" y="2270760"/>
                    </a:lnTo>
                    <a:lnTo>
                      <a:pt x="1991360" y="2260600"/>
                    </a:lnTo>
                    <a:lnTo>
                      <a:pt x="2016760" y="2219960"/>
                    </a:lnTo>
                    <a:lnTo>
                      <a:pt x="2026920" y="2179320"/>
                    </a:lnTo>
                    <a:lnTo>
                      <a:pt x="2052320" y="2138680"/>
                    </a:lnTo>
                    <a:lnTo>
                      <a:pt x="2098040" y="2133600"/>
                    </a:lnTo>
                    <a:lnTo>
                      <a:pt x="2133600" y="2148840"/>
                    </a:lnTo>
                    <a:lnTo>
                      <a:pt x="2189480" y="2133600"/>
                    </a:lnTo>
                    <a:lnTo>
                      <a:pt x="2189480" y="2077720"/>
                    </a:lnTo>
                    <a:lnTo>
                      <a:pt x="2174240" y="2047240"/>
                    </a:lnTo>
                    <a:lnTo>
                      <a:pt x="2174240" y="1905000"/>
                    </a:lnTo>
                    <a:lnTo>
                      <a:pt x="2174240" y="1803400"/>
                    </a:lnTo>
                    <a:lnTo>
                      <a:pt x="2199640" y="1747520"/>
                    </a:lnTo>
                    <a:lnTo>
                      <a:pt x="2189480" y="1691640"/>
                    </a:lnTo>
                    <a:lnTo>
                      <a:pt x="2159000" y="1600200"/>
                    </a:lnTo>
                    <a:lnTo>
                      <a:pt x="2159000" y="1534160"/>
                    </a:lnTo>
                    <a:lnTo>
                      <a:pt x="2169160" y="1468120"/>
                    </a:lnTo>
                    <a:lnTo>
                      <a:pt x="2209800" y="1407160"/>
                    </a:lnTo>
                    <a:lnTo>
                      <a:pt x="2240280" y="1381760"/>
                    </a:lnTo>
                    <a:lnTo>
                      <a:pt x="2291080" y="1381760"/>
                    </a:lnTo>
                    <a:lnTo>
                      <a:pt x="2321560" y="1417320"/>
                    </a:lnTo>
                    <a:lnTo>
                      <a:pt x="2367280" y="1427480"/>
                    </a:lnTo>
                    <a:lnTo>
                      <a:pt x="2438400" y="1427480"/>
                    </a:lnTo>
                    <a:lnTo>
                      <a:pt x="2453640" y="1381760"/>
                    </a:lnTo>
                    <a:lnTo>
                      <a:pt x="2438400" y="1361440"/>
                    </a:lnTo>
                    <a:lnTo>
                      <a:pt x="2458720" y="1290320"/>
                    </a:lnTo>
                    <a:lnTo>
                      <a:pt x="2524760" y="1229360"/>
                    </a:lnTo>
                    <a:lnTo>
                      <a:pt x="2580640" y="1198880"/>
                    </a:lnTo>
                    <a:lnTo>
                      <a:pt x="2636520" y="1214120"/>
                    </a:lnTo>
                    <a:lnTo>
                      <a:pt x="2677160" y="1203960"/>
                    </a:lnTo>
                    <a:lnTo>
                      <a:pt x="2733040" y="1229360"/>
                    </a:lnTo>
                    <a:lnTo>
                      <a:pt x="2783840" y="1224280"/>
                    </a:lnTo>
                    <a:lnTo>
                      <a:pt x="2839720" y="1168400"/>
                    </a:lnTo>
                    <a:lnTo>
                      <a:pt x="2871470" y="1118870"/>
                    </a:lnTo>
                    <a:lnTo>
                      <a:pt x="2839720" y="1066800"/>
                    </a:lnTo>
                    <a:lnTo>
                      <a:pt x="2829560" y="960120"/>
                    </a:lnTo>
                    <a:lnTo>
                      <a:pt x="2819400" y="914400"/>
                    </a:lnTo>
                    <a:lnTo>
                      <a:pt x="2824480" y="812800"/>
                    </a:lnTo>
                    <a:lnTo>
                      <a:pt x="2814320" y="762000"/>
                    </a:lnTo>
                    <a:lnTo>
                      <a:pt x="2758440" y="741680"/>
                    </a:lnTo>
                    <a:lnTo>
                      <a:pt x="2677160" y="711200"/>
                    </a:lnTo>
                    <a:lnTo>
                      <a:pt x="2621280" y="665480"/>
                    </a:lnTo>
                    <a:lnTo>
                      <a:pt x="2555240" y="568960"/>
                    </a:lnTo>
                    <a:lnTo>
                      <a:pt x="2524760" y="513080"/>
                    </a:lnTo>
                    <a:lnTo>
                      <a:pt x="2473960" y="452120"/>
                    </a:lnTo>
                    <a:lnTo>
                      <a:pt x="2443480" y="406400"/>
                    </a:lnTo>
                    <a:lnTo>
                      <a:pt x="2438400" y="381000"/>
                    </a:lnTo>
                    <a:lnTo>
                      <a:pt x="2443480" y="309880"/>
                    </a:lnTo>
                    <a:lnTo>
                      <a:pt x="2443480" y="248920"/>
                    </a:lnTo>
                    <a:lnTo>
                      <a:pt x="2413000" y="223520"/>
                    </a:lnTo>
                    <a:lnTo>
                      <a:pt x="2367280" y="223520"/>
                    </a:lnTo>
                    <a:lnTo>
                      <a:pt x="2311400" y="213360"/>
                    </a:lnTo>
                    <a:lnTo>
                      <a:pt x="2260600" y="208280"/>
                    </a:lnTo>
                    <a:lnTo>
                      <a:pt x="2199640" y="116840"/>
                    </a:lnTo>
                    <a:lnTo>
                      <a:pt x="2113280" y="45720"/>
                    </a:lnTo>
                    <a:lnTo>
                      <a:pt x="2072640" y="15240"/>
                    </a:lnTo>
                    <a:lnTo>
                      <a:pt x="2032000" y="0"/>
                    </a:lnTo>
                    <a:lnTo>
                      <a:pt x="1981200" y="55880"/>
                    </a:ln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rgbClr val="008FD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ko-KR" altLang="en-US" sz="1400" b="0" i="0" u="none" strike="noStrike" kern="1200" cap="none" spc="0" normalizeH="0" baseline="0" noProof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맑은 고딕"/>
                  <a:cs typeface="+mn-cs"/>
                </a:endParaRPr>
              </a:p>
            </p:txBody>
          </p:sp>
          <p:grpSp>
            <p:nvGrpSpPr>
              <p:cNvPr id="41" name="동남권">
                <a:extLst>
                  <a:ext uri="{FF2B5EF4-FFF2-40B4-BE49-F238E27FC236}">
                    <a16:creationId xmlns:a16="http://schemas.microsoft.com/office/drawing/2014/main" id="{1E546C6C-EE4A-9296-2431-C308D05E4543}"/>
                  </a:ext>
                </a:extLst>
              </p:cNvPr>
              <p:cNvGrpSpPr/>
              <p:nvPr/>
            </p:nvGrpSpPr>
            <p:grpSpPr>
              <a:xfrm>
                <a:off x="6295411" y="5679043"/>
                <a:ext cx="2654205" cy="2502951"/>
                <a:chOff x="3032760" y="6355080"/>
                <a:chExt cx="6507480" cy="6136640"/>
              </a:xfrm>
              <a:solidFill>
                <a:schemeClr val="bg1"/>
              </a:solidFill>
            </p:grpSpPr>
            <p:sp>
              <p:nvSpPr>
                <p:cNvPr id="42" name="강동구">
                  <a:extLst>
                    <a:ext uri="{FF2B5EF4-FFF2-40B4-BE49-F238E27FC236}">
                      <a16:creationId xmlns:a16="http://schemas.microsoft.com/office/drawing/2014/main" id="{0D52A558-2D3F-E363-FB15-265D6D516BFC}"/>
                    </a:ext>
                  </a:extLst>
                </p:cNvPr>
                <p:cNvSpPr/>
                <p:nvPr/>
              </p:nvSpPr>
              <p:spPr>
                <a:xfrm>
                  <a:off x="7136130" y="6355080"/>
                  <a:ext cx="2404110" cy="2480310"/>
                </a:xfrm>
                <a:custGeom>
                  <a:avLst/>
                  <a:gdLst>
                    <a:gd name="connsiteX0" fmla="*/ 2110740 w 2404110"/>
                    <a:gd name="connsiteY0" fmla="*/ 11430 h 2480310"/>
                    <a:gd name="connsiteX1" fmla="*/ 1977390 w 2404110"/>
                    <a:gd name="connsiteY1" fmla="*/ 49530 h 2480310"/>
                    <a:gd name="connsiteX2" fmla="*/ 1847850 w 2404110"/>
                    <a:gd name="connsiteY2" fmla="*/ 102870 h 2480310"/>
                    <a:gd name="connsiteX3" fmla="*/ 1756410 w 2404110"/>
                    <a:gd name="connsiteY3" fmla="*/ 144780 h 2480310"/>
                    <a:gd name="connsiteX4" fmla="*/ 1649730 w 2404110"/>
                    <a:gd name="connsiteY4" fmla="*/ 201930 h 2480310"/>
                    <a:gd name="connsiteX5" fmla="*/ 1520190 w 2404110"/>
                    <a:gd name="connsiteY5" fmla="*/ 266700 h 2480310"/>
                    <a:gd name="connsiteX6" fmla="*/ 1360170 w 2404110"/>
                    <a:gd name="connsiteY6" fmla="*/ 346710 h 2480310"/>
                    <a:gd name="connsiteX7" fmla="*/ 1249680 w 2404110"/>
                    <a:gd name="connsiteY7" fmla="*/ 403860 h 2480310"/>
                    <a:gd name="connsiteX8" fmla="*/ 1112520 w 2404110"/>
                    <a:gd name="connsiteY8" fmla="*/ 464820 h 2480310"/>
                    <a:gd name="connsiteX9" fmla="*/ 937260 w 2404110"/>
                    <a:gd name="connsiteY9" fmla="*/ 525780 h 2480310"/>
                    <a:gd name="connsiteX10" fmla="*/ 788670 w 2404110"/>
                    <a:gd name="connsiteY10" fmla="*/ 579120 h 2480310"/>
                    <a:gd name="connsiteX11" fmla="*/ 674370 w 2404110"/>
                    <a:gd name="connsiteY11" fmla="*/ 628650 h 2480310"/>
                    <a:gd name="connsiteX12" fmla="*/ 640080 w 2404110"/>
                    <a:gd name="connsiteY12" fmla="*/ 685800 h 2480310"/>
                    <a:gd name="connsiteX13" fmla="*/ 640080 w 2404110"/>
                    <a:gd name="connsiteY13" fmla="*/ 685800 h 2480310"/>
                    <a:gd name="connsiteX14" fmla="*/ 636270 w 2404110"/>
                    <a:gd name="connsiteY14" fmla="*/ 739140 h 2480310"/>
                    <a:gd name="connsiteX15" fmla="*/ 575310 w 2404110"/>
                    <a:gd name="connsiteY15" fmla="*/ 838200 h 2480310"/>
                    <a:gd name="connsiteX16" fmla="*/ 541020 w 2404110"/>
                    <a:gd name="connsiteY16" fmla="*/ 902970 h 2480310"/>
                    <a:gd name="connsiteX17" fmla="*/ 487680 w 2404110"/>
                    <a:gd name="connsiteY17" fmla="*/ 1017270 h 2480310"/>
                    <a:gd name="connsiteX18" fmla="*/ 400050 w 2404110"/>
                    <a:gd name="connsiteY18" fmla="*/ 1150620 h 2480310"/>
                    <a:gd name="connsiteX19" fmla="*/ 358140 w 2404110"/>
                    <a:gd name="connsiteY19" fmla="*/ 1238250 h 2480310"/>
                    <a:gd name="connsiteX20" fmla="*/ 259080 w 2404110"/>
                    <a:gd name="connsiteY20" fmla="*/ 1405890 h 2480310"/>
                    <a:gd name="connsiteX21" fmla="*/ 186690 w 2404110"/>
                    <a:gd name="connsiteY21" fmla="*/ 1558290 h 2480310"/>
                    <a:gd name="connsiteX22" fmla="*/ 110490 w 2404110"/>
                    <a:gd name="connsiteY22" fmla="*/ 1653540 h 2480310"/>
                    <a:gd name="connsiteX23" fmla="*/ 83820 w 2404110"/>
                    <a:gd name="connsiteY23" fmla="*/ 1725930 h 2480310"/>
                    <a:gd name="connsiteX24" fmla="*/ 30480 w 2404110"/>
                    <a:gd name="connsiteY24" fmla="*/ 1779270 h 2480310"/>
                    <a:gd name="connsiteX25" fmla="*/ 0 w 2404110"/>
                    <a:gd name="connsiteY25" fmla="*/ 1817370 h 2480310"/>
                    <a:gd name="connsiteX26" fmla="*/ 0 w 2404110"/>
                    <a:gd name="connsiteY26" fmla="*/ 1866900 h 2480310"/>
                    <a:gd name="connsiteX27" fmla="*/ 26670 w 2404110"/>
                    <a:gd name="connsiteY27" fmla="*/ 1954530 h 2480310"/>
                    <a:gd name="connsiteX28" fmla="*/ 53340 w 2404110"/>
                    <a:gd name="connsiteY28" fmla="*/ 2000250 h 2480310"/>
                    <a:gd name="connsiteX29" fmla="*/ 83820 w 2404110"/>
                    <a:gd name="connsiteY29" fmla="*/ 2038350 h 2480310"/>
                    <a:gd name="connsiteX30" fmla="*/ 140970 w 2404110"/>
                    <a:gd name="connsiteY30" fmla="*/ 2072640 h 2480310"/>
                    <a:gd name="connsiteX31" fmla="*/ 190500 w 2404110"/>
                    <a:gd name="connsiteY31" fmla="*/ 2087880 h 2480310"/>
                    <a:gd name="connsiteX32" fmla="*/ 232410 w 2404110"/>
                    <a:gd name="connsiteY32" fmla="*/ 2118360 h 2480310"/>
                    <a:gd name="connsiteX33" fmla="*/ 281940 w 2404110"/>
                    <a:gd name="connsiteY33" fmla="*/ 2125980 h 2480310"/>
                    <a:gd name="connsiteX34" fmla="*/ 300990 w 2404110"/>
                    <a:gd name="connsiteY34" fmla="*/ 2095500 h 2480310"/>
                    <a:gd name="connsiteX35" fmla="*/ 320040 w 2404110"/>
                    <a:gd name="connsiteY35" fmla="*/ 2057400 h 2480310"/>
                    <a:gd name="connsiteX36" fmla="*/ 342900 w 2404110"/>
                    <a:gd name="connsiteY36" fmla="*/ 2019300 h 2480310"/>
                    <a:gd name="connsiteX37" fmla="*/ 388620 w 2404110"/>
                    <a:gd name="connsiteY37" fmla="*/ 2000250 h 2480310"/>
                    <a:gd name="connsiteX38" fmla="*/ 415290 w 2404110"/>
                    <a:gd name="connsiteY38" fmla="*/ 2007870 h 2480310"/>
                    <a:gd name="connsiteX39" fmla="*/ 480060 w 2404110"/>
                    <a:gd name="connsiteY39" fmla="*/ 2057400 h 2480310"/>
                    <a:gd name="connsiteX40" fmla="*/ 586740 w 2404110"/>
                    <a:gd name="connsiteY40" fmla="*/ 2114550 h 2480310"/>
                    <a:gd name="connsiteX41" fmla="*/ 674370 w 2404110"/>
                    <a:gd name="connsiteY41" fmla="*/ 2179320 h 2480310"/>
                    <a:gd name="connsiteX42" fmla="*/ 765810 w 2404110"/>
                    <a:gd name="connsiteY42" fmla="*/ 2221230 h 2480310"/>
                    <a:gd name="connsiteX43" fmla="*/ 880110 w 2404110"/>
                    <a:gd name="connsiteY43" fmla="*/ 2293620 h 2480310"/>
                    <a:gd name="connsiteX44" fmla="*/ 960120 w 2404110"/>
                    <a:gd name="connsiteY44" fmla="*/ 2358390 h 2480310"/>
                    <a:gd name="connsiteX45" fmla="*/ 1051560 w 2404110"/>
                    <a:gd name="connsiteY45" fmla="*/ 2388870 h 2480310"/>
                    <a:gd name="connsiteX46" fmla="*/ 1120140 w 2404110"/>
                    <a:gd name="connsiteY46" fmla="*/ 2453640 h 2480310"/>
                    <a:gd name="connsiteX47" fmla="*/ 1192530 w 2404110"/>
                    <a:gd name="connsiteY47" fmla="*/ 2480310 h 2480310"/>
                    <a:gd name="connsiteX48" fmla="*/ 1215390 w 2404110"/>
                    <a:gd name="connsiteY48" fmla="*/ 2476500 h 2480310"/>
                    <a:gd name="connsiteX49" fmla="*/ 1207770 w 2404110"/>
                    <a:gd name="connsiteY49" fmla="*/ 2411730 h 2480310"/>
                    <a:gd name="connsiteX50" fmla="*/ 1169670 w 2404110"/>
                    <a:gd name="connsiteY50" fmla="*/ 2373630 h 2480310"/>
                    <a:gd name="connsiteX51" fmla="*/ 1162050 w 2404110"/>
                    <a:gd name="connsiteY51" fmla="*/ 2331720 h 2480310"/>
                    <a:gd name="connsiteX52" fmla="*/ 1139190 w 2404110"/>
                    <a:gd name="connsiteY52" fmla="*/ 2297430 h 2480310"/>
                    <a:gd name="connsiteX53" fmla="*/ 1139190 w 2404110"/>
                    <a:gd name="connsiteY53" fmla="*/ 2259330 h 2480310"/>
                    <a:gd name="connsiteX54" fmla="*/ 1162050 w 2404110"/>
                    <a:gd name="connsiteY54" fmla="*/ 2240280 h 2480310"/>
                    <a:gd name="connsiteX55" fmla="*/ 1226820 w 2404110"/>
                    <a:gd name="connsiteY55" fmla="*/ 2205990 h 2480310"/>
                    <a:gd name="connsiteX56" fmla="*/ 1287780 w 2404110"/>
                    <a:gd name="connsiteY56" fmla="*/ 2152650 h 2480310"/>
                    <a:gd name="connsiteX57" fmla="*/ 1329690 w 2404110"/>
                    <a:gd name="connsiteY57" fmla="*/ 2125980 h 2480310"/>
                    <a:gd name="connsiteX58" fmla="*/ 1371600 w 2404110"/>
                    <a:gd name="connsiteY58" fmla="*/ 2057400 h 2480310"/>
                    <a:gd name="connsiteX59" fmla="*/ 1394460 w 2404110"/>
                    <a:gd name="connsiteY59" fmla="*/ 1996440 h 2480310"/>
                    <a:gd name="connsiteX60" fmla="*/ 1428750 w 2404110"/>
                    <a:gd name="connsiteY60" fmla="*/ 1897380 h 2480310"/>
                    <a:gd name="connsiteX61" fmla="*/ 1478280 w 2404110"/>
                    <a:gd name="connsiteY61" fmla="*/ 1756410 h 2480310"/>
                    <a:gd name="connsiteX62" fmla="*/ 1508760 w 2404110"/>
                    <a:gd name="connsiteY62" fmla="*/ 1668780 h 2480310"/>
                    <a:gd name="connsiteX63" fmla="*/ 1508760 w 2404110"/>
                    <a:gd name="connsiteY63" fmla="*/ 1615440 h 2480310"/>
                    <a:gd name="connsiteX64" fmla="*/ 1527810 w 2404110"/>
                    <a:gd name="connsiteY64" fmla="*/ 1565910 h 2480310"/>
                    <a:gd name="connsiteX65" fmla="*/ 1527810 w 2404110"/>
                    <a:gd name="connsiteY65" fmla="*/ 1527810 h 2480310"/>
                    <a:gd name="connsiteX66" fmla="*/ 1550670 w 2404110"/>
                    <a:gd name="connsiteY66" fmla="*/ 1489710 h 2480310"/>
                    <a:gd name="connsiteX67" fmla="*/ 1817370 w 2404110"/>
                    <a:gd name="connsiteY67" fmla="*/ 1325880 h 2480310"/>
                    <a:gd name="connsiteX68" fmla="*/ 1901190 w 2404110"/>
                    <a:gd name="connsiteY68" fmla="*/ 1268730 h 2480310"/>
                    <a:gd name="connsiteX69" fmla="*/ 1916430 w 2404110"/>
                    <a:gd name="connsiteY69" fmla="*/ 1226820 h 2480310"/>
                    <a:gd name="connsiteX70" fmla="*/ 1962150 w 2404110"/>
                    <a:gd name="connsiteY70" fmla="*/ 1219200 h 2480310"/>
                    <a:gd name="connsiteX71" fmla="*/ 1985010 w 2404110"/>
                    <a:gd name="connsiteY71" fmla="*/ 1257300 h 2480310"/>
                    <a:gd name="connsiteX72" fmla="*/ 2045970 w 2404110"/>
                    <a:gd name="connsiteY72" fmla="*/ 1264920 h 2480310"/>
                    <a:gd name="connsiteX73" fmla="*/ 2137410 w 2404110"/>
                    <a:gd name="connsiteY73" fmla="*/ 1299210 h 2480310"/>
                    <a:gd name="connsiteX74" fmla="*/ 2198370 w 2404110"/>
                    <a:gd name="connsiteY74" fmla="*/ 1314450 h 2480310"/>
                    <a:gd name="connsiteX75" fmla="*/ 2266950 w 2404110"/>
                    <a:gd name="connsiteY75" fmla="*/ 1303020 h 2480310"/>
                    <a:gd name="connsiteX76" fmla="*/ 2301240 w 2404110"/>
                    <a:gd name="connsiteY76" fmla="*/ 1291590 h 2480310"/>
                    <a:gd name="connsiteX77" fmla="*/ 2358390 w 2404110"/>
                    <a:gd name="connsiteY77" fmla="*/ 1249680 h 2480310"/>
                    <a:gd name="connsiteX78" fmla="*/ 2400300 w 2404110"/>
                    <a:gd name="connsiteY78" fmla="*/ 1223010 h 2480310"/>
                    <a:gd name="connsiteX79" fmla="*/ 2404110 w 2404110"/>
                    <a:gd name="connsiteY79" fmla="*/ 1181100 h 2480310"/>
                    <a:gd name="connsiteX80" fmla="*/ 2392680 w 2404110"/>
                    <a:gd name="connsiteY80" fmla="*/ 1127760 h 2480310"/>
                    <a:gd name="connsiteX81" fmla="*/ 2377440 w 2404110"/>
                    <a:gd name="connsiteY81" fmla="*/ 1024890 h 2480310"/>
                    <a:gd name="connsiteX82" fmla="*/ 2388870 w 2404110"/>
                    <a:gd name="connsiteY82" fmla="*/ 918210 h 2480310"/>
                    <a:gd name="connsiteX83" fmla="*/ 2388870 w 2404110"/>
                    <a:gd name="connsiteY83" fmla="*/ 803910 h 2480310"/>
                    <a:gd name="connsiteX84" fmla="*/ 2400300 w 2404110"/>
                    <a:gd name="connsiteY84" fmla="*/ 723900 h 2480310"/>
                    <a:gd name="connsiteX85" fmla="*/ 2385060 w 2404110"/>
                    <a:gd name="connsiteY85" fmla="*/ 651510 h 2480310"/>
                    <a:gd name="connsiteX86" fmla="*/ 2377440 w 2404110"/>
                    <a:gd name="connsiteY86" fmla="*/ 586740 h 2480310"/>
                    <a:gd name="connsiteX87" fmla="*/ 2320290 w 2404110"/>
                    <a:gd name="connsiteY87" fmla="*/ 430530 h 2480310"/>
                    <a:gd name="connsiteX88" fmla="*/ 2282190 w 2404110"/>
                    <a:gd name="connsiteY88" fmla="*/ 304800 h 2480310"/>
                    <a:gd name="connsiteX89" fmla="*/ 2251710 w 2404110"/>
                    <a:gd name="connsiteY89" fmla="*/ 232410 h 2480310"/>
                    <a:gd name="connsiteX90" fmla="*/ 2205990 w 2404110"/>
                    <a:gd name="connsiteY90" fmla="*/ 102870 h 2480310"/>
                    <a:gd name="connsiteX91" fmla="*/ 2179320 w 2404110"/>
                    <a:gd name="connsiteY91" fmla="*/ 34290 h 2480310"/>
                    <a:gd name="connsiteX92" fmla="*/ 2167890 w 2404110"/>
                    <a:gd name="connsiteY92" fmla="*/ 0 h 2480310"/>
                    <a:gd name="connsiteX93" fmla="*/ 2110740 w 2404110"/>
                    <a:gd name="connsiteY93" fmla="*/ 11430 h 24803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</a:cxnLst>
                  <a:rect l="l" t="t" r="r" b="b"/>
                  <a:pathLst>
                    <a:path w="2404110" h="2480310">
                      <a:moveTo>
                        <a:pt x="2110740" y="11430"/>
                      </a:moveTo>
                      <a:lnTo>
                        <a:pt x="1977390" y="49530"/>
                      </a:lnTo>
                      <a:lnTo>
                        <a:pt x="1847850" y="102870"/>
                      </a:lnTo>
                      <a:lnTo>
                        <a:pt x="1756410" y="144780"/>
                      </a:lnTo>
                      <a:lnTo>
                        <a:pt x="1649730" y="201930"/>
                      </a:lnTo>
                      <a:lnTo>
                        <a:pt x="1520190" y="266700"/>
                      </a:lnTo>
                      <a:lnTo>
                        <a:pt x="1360170" y="346710"/>
                      </a:lnTo>
                      <a:lnTo>
                        <a:pt x="1249680" y="403860"/>
                      </a:lnTo>
                      <a:lnTo>
                        <a:pt x="1112520" y="464820"/>
                      </a:lnTo>
                      <a:lnTo>
                        <a:pt x="937260" y="525780"/>
                      </a:lnTo>
                      <a:lnTo>
                        <a:pt x="788670" y="579120"/>
                      </a:lnTo>
                      <a:lnTo>
                        <a:pt x="674370" y="628650"/>
                      </a:lnTo>
                      <a:lnTo>
                        <a:pt x="640080" y="685800"/>
                      </a:lnTo>
                      <a:lnTo>
                        <a:pt x="640080" y="685800"/>
                      </a:lnTo>
                      <a:lnTo>
                        <a:pt x="636270" y="739140"/>
                      </a:lnTo>
                      <a:lnTo>
                        <a:pt x="575310" y="838200"/>
                      </a:lnTo>
                      <a:lnTo>
                        <a:pt x="541020" y="902970"/>
                      </a:lnTo>
                      <a:lnTo>
                        <a:pt x="487680" y="1017270"/>
                      </a:lnTo>
                      <a:lnTo>
                        <a:pt x="400050" y="1150620"/>
                      </a:lnTo>
                      <a:lnTo>
                        <a:pt x="358140" y="1238250"/>
                      </a:lnTo>
                      <a:lnTo>
                        <a:pt x="259080" y="1405890"/>
                      </a:lnTo>
                      <a:lnTo>
                        <a:pt x="186690" y="1558290"/>
                      </a:lnTo>
                      <a:lnTo>
                        <a:pt x="110490" y="1653540"/>
                      </a:lnTo>
                      <a:lnTo>
                        <a:pt x="83820" y="1725930"/>
                      </a:lnTo>
                      <a:lnTo>
                        <a:pt x="30480" y="1779270"/>
                      </a:lnTo>
                      <a:lnTo>
                        <a:pt x="0" y="1817370"/>
                      </a:lnTo>
                      <a:lnTo>
                        <a:pt x="0" y="1866900"/>
                      </a:lnTo>
                      <a:lnTo>
                        <a:pt x="26670" y="1954530"/>
                      </a:lnTo>
                      <a:lnTo>
                        <a:pt x="53340" y="2000250"/>
                      </a:lnTo>
                      <a:lnTo>
                        <a:pt x="83820" y="2038350"/>
                      </a:lnTo>
                      <a:lnTo>
                        <a:pt x="140970" y="2072640"/>
                      </a:lnTo>
                      <a:lnTo>
                        <a:pt x="190500" y="2087880"/>
                      </a:lnTo>
                      <a:lnTo>
                        <a:pt x="232410" y="2118360"/>
                      </a:lnTo>
                      <a:lnTo>
                        <a:pt x="281940" y="2125980"/>
                      </a:lnTo>
                      <a:lnTo>
                        <a:pt x="300990" y="2095500"/>
                      </a:lnTo>
                      <a:lnTo>
                        <a:pt x="320040" y="2057400"/>
                      </a:lnTo>
                      <a:lnTo>
                        <a:pt x="342900" y="2019300"/>
                      </a:lnTo>
                      <a:lnTo>
                        <a:pt x="388620" y="2000250"/>
                      </a:lnTo>
                      <a:lnTo>
                        <a:pt x="415290" y="2007870"/>
                      </a:lnTo>
                      <a:lnTo>
                        <a:pt x="480060" y="2057400"/>
                      </a:lnTo>
                      <a:lnTo>
                        <a:pt x="586740" y="2114550"/>
                      </a:lnTo>
                      <a:lnTo>
                        <a:pt x="674370" y="2179320"/>
                      </a:lnTo>
                      <a:lnTo>
                        <a:pt x="765810" y="2221230"/>
                      </a:lnTo>
                      <a:lnTo>
                        <a:pt x="880110" y="2293620"/>
                      </a:lnTo>
                      <a:lnTo>
                        <a:pt x="960120" y="2358390"/>
                      </a:lnTo>
                      <a:lnTo>
                        <a:pt x="1051560" y="2388870"/>
                      </a:lnTo>
                      <a:lnTo>
                        <a:pt x="1120140" y="2453640"/>
                      </a:lnTo>
                      <a:lnTo>
                        <a:pt x="1192530" y="2480310"/>
                      </a:lnTo>
                      <a:lnTo>
                        <a:pt x="1215390" y="2476500"/>
                      </a:lnTo>
                      <a:lnTo>
                        <a:pt x="1207770" y="2411730"/>
                      </a:lnTo>
                      <a:lnTo>
                        <a:pt x="1169670" y="2373630"/>
                      </a:lnTo>
                      <a:lnTo>
                        <a:pt x="1162050" y="2331720"/>
                      </a:lnTo>
                      <a:lnTo>
                        <a:pt x="1139190" y="2297430"/>
                      </a:lnTo>
                      <a:lnTo>
                        <a:pt x="1139190" y="2259330"/>
                      </a:lnTo>
                      <a:lnTo>
                        <a:pt x="1162050" y="2240280"/>
                      </a:lnTo>
                      <a:lnTo>
                        <a:pt x="1226820" y="2205990"/>
                      </a:lnTo>
                      <a:lnTo>
                        <a:pt x="1287780" y="2152650"/>
                      </a:lnTo>
                      <a:lnTo>
                        <a:pt x="1329690" y="2125980"/>
                      </a:lnTo>
                      <a:lnTo>
                        <a:pt x="1371600" y="2057400"/>
                      </a:lnTo>
                      <a:lnTo>
                        <a:pt x="1394460" y="1996440"/>
                      </a:lnTo>
                      <a:lnTo>
                        <a:pt x="1428750" y="1897380"/>
                      </a:lnTo>
                      <a:lnTo>
                        <a:pt x="1478280" y="1756410"/>
                      </a:lnTo>
                      <a:lnTo>
                        <a:pt x="1508760" y="1668780"/>
                      </a:lnTo>
                      <a:lnTo>
                        <a:pt x="1508760" y="1615440"/>
                      </a:lnTo>
                      <a:lnTo>
                        <a:pt x="1527810" y="1565910"/>
                      </a:lnTo>
                      <a:lnTo>
                        <a:pt x="1527810" y="1527810"/>
                      </a:lnTo>
                      <a:lnTo>
                        <a:pt x="1550670" y="1489710"/>
                      </a:lnTo>
                      <a:lnTo>
                        <a:pt x="1817370" y="1325880"/>
                      </a:lnTo>
                      <a:lnTo>
                        <a:pt x="1901190" y="1268730"/>
                      </a:lnTo>
                      <a:lnTo>
                        <a:pt x="1916430" y="1226820"/>
                      </a:lnTo>
                      <a:lnTo>
                        <a:pt x="1962150" y="1219200"/>
                      </a:lnTo>
                      <a:lnTo>
                        <a:pt x="1985010" y="1257300"/>
                      </a:lnTo>
                      <a:lnTo>
                        <a:pt x="2045970" y="1264920"/>
                      </a:lnTo>
                      <a:lnTo>
                        <a:pt x="2137410" y="1299210"/>
                      </a:lnTo>
                      <a:lnTo>
                        <a:pt x="2198370" y="1314450"/>
                      </a:lnTo>
                      <a:lnTo>
                        <a:pt x="2266950" y="1303020"/>
                      </a:lnTo>
                      <a:lnTo>
                        <a:pt x="2301240" y="1291590"/>
                      </a:lnTo>
                      <a:lnTo>
                        <a:pt x="2358390" y="1249680"/>
                      </a:lnTo>
                      <a:lnTo>
                        <a:pt x="2400300" y="1223010"/>
                      </a:lnTo>
                      <a:lnTo>
                        <a:pt x="2404110" y="1181100"/>
                      </a:lnTo>
                      <a:lnTo>
                        <a:pt x="2392680" y="1127760"/>
                      </a:lnTo>
                      <a:lnTo>
                        <a:pt x="2377440" y="1024890"/>
                      </a:lnTo>
                      <a:lnTo>
                        <a:pt x="2388870" y="918210"/>
                      </a:lnTo>
                      <a:lnTo>
                        <a:pt x="2388870" y="803910"/>
                      </a:lnTo>
                      <a:lnTo>
                        <a:pt x="2400300" y="723900"/>
                      </a:lnTo>
                      <a:lnTo>
                        <a:pt x="2385060" y="651510"/>
                      </a:lnTo>
                      <a:lnTo>
                        <a:pt x="2377440" y="586740"/>
                      </a:lnTo>
                      <a:lnTo>
                        <a:pt x="2320290" y="430530"/>
                      </a:lnTo>
                      <a:lnTo>
                        <a:pt x="2282190" y="304800"/>
                      </a:lnTo>
                      <a:lnTo>
                        <a:pt x="2251710" y="232410"/>
                      </a:lnTo>
                      <a:lnTo>
                        <a:pt x="2205990" y="102870"/>
                      </a:lnTo>
                      <a:lnTo>
                        <a:pt x="2179320" y="34290"/>
                      </a:lnTo>
                      <a:lnTo>
                        <a:pt x="2167890" y="0"/>
                      </a:lnTo>
                      <a:lnTo>
                        <a:pt x="2110740" y="11430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8FD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ko-KR" altLang="en-US" sz="1400" b="0" i="0" u="none" strike="noStrike" kern="1200" cap="none" spc="0" normalizeH="0" baseline="0" noProof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맑은 고딕"/>
                    <a:cs typeface="+mn-cs"/>
                  </a:endParaRPr>
                </a:p>
              </p:txBody>
            </p:sp>
            <p:sp>
              <p:nvSpPr>
                <p:cNvPr id="43" name="송파구">
                  <a:extLst>
                    <a:ext uri="{FF2B5EF4-FFF2-40B4-BE49-F238E27FC236}">
                      <a16:creationId xmlns:a16="http://schemas.microsoft.com/office/drawing/2014/main" id="{567D8A8F-BFEB-E3A3-1BAE-4FF102E70679}"/>
                    </a:ext>
                  </a:extLst>
                </p:cNvPr>
                <p:cNvSpPr/>
                <p:nvPr/>
              </p:nvSpPr>
              <p:spPr>
                <a:xfrm>
                  <a:off x="5737860" y="8286750"/>
                  <a:ext cx="3166110" cy="2659380"/>
                </a:xfrm>
                <a:custGeom>
                  <a:avLst/>
                  <a:gdLst>
                    <a:gd name="connsiteX0" fmla="*/ 521970 w 3166110"/>
                    <a:gd name="connsiteY0" fmla="*/ 506730 h 2659380"/>
                    <a:gd name="connsiteX1" fmla="*/ 365760 w 3166110"/>
                    <a:gd name="connsiteY1" fmla="*/ 514350 h 2659380"/>
                    <a:gd name="connsiteX2" fmla="*/ 270510 w 3166110"/>
                    <a:gd name="connsiteY2" fmla="*/ 506730 h 2659380"/>
                    <a:gd name="connsiteX3" fmla="*/ 201930 w 3166110"/>
                    <a:gd name="connsiteY3" fmla="*/ 495300 h 2659380"/>
                    <a:gd name="connsiteX4" fmla="*/ 175260 w 3166110"/>
                    <a:gd name="connsiteY4" fmla="*/ 480060 h 2659380"/>
                    <a:gd name="connsiteX5" fmla="*/ 72390 w 3166110"/>
                    <a:gd name="connsiteY5" fmla="*/ 483870 h 2659380"/>
                    <a:gd name="connsiteX6" fmla="*/ 11430 w 3166110"/>
                    <a:gd name="connsiteY6" fmla="*/ 483870 h 2659380"/>
                    <a:gd name="connsiteX7" fmla="*/ 0 w 3166110"/>
                    <a:gd name="connsiteY7" fmla="*/ 495300 h 2659380"/>
                    <a:gd name="connsiteX8" fmla="*/ 3810 w 3166110"/>
                    <a:gd name="connsiteY8" fmla="*/ 544830 h 2659380"/>
                    <a:gd name="connsiteX9" fmla="*/ 3810 w 3166110"/>
                    <a:gd name="connsiteY9" fmla="*/ 651510 h 2659380"/>
                    <a:gd name="connsiteX10" fmla="*/ 3810 w 3166110"/>
                    <a:gd name="connsiteY10" fmla="*/ 716280 h 2659380"/>
                    <a:gd name="connsiteX11" fmla="*/ 19050 w 3166110"/>
                    <a:gd name="connsiteY11" fmla="*/ 792480 h 2659380"/>
                    <a:gd name="connsiteX12" fmla="*/ 30480 w 3166110"/>
                    <a:gd name="connsiteY12" fmla="*/ 857250 h 2659380"/>
                    <a:gd name="connsiteX13" fmla="*/ 41910 w 3166110"/>
                    <a:gd name="connsiteY13" fmla="*/ 956310 h 2659380"/>
                    <a:gd name="connsiteX14" fmla="*/ 34290 w 3166110"/>
                    <a:gd name="connsiteY14" fmla="*/ 1017270 h 2659380"/>
                    <a:gd name="connsiteX15" fmla="*/ 41910 w 3166110"/>
                    <a:gd name="connsiteY15" fmla="*/ 1074420 h 2659380"/>
                    <a:gd name="connsiteX16" fmla="*/ 53340 w 3166110"/>
                    <a:gd name="connsiteY16" fmla="*/ 1131570 h 2659380"/>
                    <a:gd name="connsiteX17" fmla="*/ 80010 w 3166110"/>
                    <a:gd name="connsiteY17" fmla="*/ 1192530 h 2659380"/>
                    <a:gd name="connsiteX18" fmla="*/ 144780 w 3166110"/>
                    <a:gd name="connsiteY18" fmla="*/ 1226820 h 2659380"/>
                    <a:gd name="connsiteX19" fmla="*/ 167640 w 3166110"/>
                    <a:gd name="connsiteY19" fmla="*/ 1264920 h 2659380"/>
                    <a:gd name="connsiteX20" fmla="*/ 255270 w 3166110"/>
                    <a:gd name="connsiteY20" fmla="*/ 1257300 h 2659380"/>
                    <a:gd name="connsiteX21" fmla="*/ 312420 w 3166110"/>
                    <a:gd name="connsiteY21" fmla="*/ 1268730 h 2659380"/>
                    <a:gd name="connsiteX22" fmla="*/ 373380 w 3166110"/>
                    <a:gd name="connsiteY22" fmla="*/ 1283970 h 2659380"/>
                    <a:gd name="connsiteX23" fmla="*/ 438150 w 3166110"/>
                    <a:gd name="connsiteY23" fmla="*/ 1283970 h 2659380"/>
                    <a:gd name="connsiteX24" fmla="*/ 518160 w 3166110"/>
                    <a:gd name="connsiteY24" fmla="*/ 1310640 h 2659380"/>
                    <a:gd name="connsiteX25" fmla="*/ 575310 w 3166110"/>
                    <a:gd name="connsiteY25" fmla="*/ 1329690 h 2659380"/>
                    <a:gd name="connsiteX26" fmla="*/ 643890 w 3166110"/>
                    <a:gd name="connsiteY26" fmla="*/ 1344930 h 2659380"/>
                    <a:gd name="connsiteX27" fmla="*/ 811530 w 3166110"/>
                    <a:gd name="connsiteY27" fmla="*/ 1394460 h 2659380"/>
                    <a:gd name="connsiteX28" fmla="*/ 899160 w 3166110"/>
                    <a:gd name="connsiteY28" fmla="*/ 1417320 h 2659380"/>
                    <a:gd name="connsiteX29" fmla="*/ 937260 w 3166110"/>
                    <a:gd name="connsiteY29" fmla="*/ 1436370 h 2659380"/>
                    <a:gd name="connsiteX30" fmla="*/ 986790 w 3166110"/>
                    <a:gd name="connsiteY30" fmla="*/ 1443990 h 2659380"/>
                    <a:gd name="connsiteX31" fmla="*/ 1047750 w 3166110"/>
                    <a:gd name="connsiteY31" fmla="*/ 1485900 h 2659380"/>
                    <a:gd name="connsiteX32" fmla="*/ 1120140 w 3166110"/>
                    <a:gd name="connsiteY32" fmla="*/ 1535430 h 2659380"/>
                    <a:gd name="connsiteX33" fmla="*/ 1196340 w 3166110"/>
                    <a:gd name="connsiteY33" fmla="*/ 1577340 h 2659380"/>
                    <a:gd name="connsiteX34" fmla="*/ 1264920 w 3166110"/>
                    <a:gd name="connsiteY34" fmla="*/ 1642110 h 2659380"/>
                    <a:gd name="connsiteX35" fmla="*/ 1314450 w 3166110"/>
                    <a:gd name="connsiteY35" fmla="*/ 1744980 h 2659380"/>
                    <a:gd name="connsiteX36" fmla="*/ 1379220 w 3166110"/>
                    <a:gd name="connsiteY36" fmla="*/ 1916430 h 2659380"/>
                    <a:gd name="connsiteX37" fmla="*/ 1413510 w 3166110"/>
                    <a:gd name="connsiteY37" fmla="*/ 2026920 h 2659380"/>
                    <a:gd name="connsiteX38" fmla="*/ 1447800 w 3166110"/>
                    <a:gd name="connsiteY38" fmla="*/ 2167890 h 2659380"/>
                    <a:gd name="connsiteX39" fmla="*/ 1463040 w 3166110"/>
                    <a:gd name="connsiteY39" fmla="*/ 2244090 h 2659380"/>
                    <a:gd name="connsiteX40" fmla="*/ 1493520 w 3166110"/>
                    <a:gd name="connsiteY40" fmla="*/ 2293620 h 2659380"/>
                    <a:gd name="connsiteX41" fmla="*/ 1543050 w 3166110"/>
                    <a:gd name="connsiteY41" fmla="*/ 2346960 h 2659380"/>
                    <a:gd name="connsiteX42" fmla="*/ 1638300 w 3166110"/>
                    <a:gd name="connsiteY42" fmla="*/ 2388870 h 2659380"/>
                    <a:gd name="connsiteX43" fmla="*/ 1703070 w 3166110"/>
                    <a:gd name="connsiteY43" fmla="*/ 2457450 h 2659380"/>
                    <a:gd name="connsiteX44" fmla="*/ 1744980 w 3166110"/>
                    <a:gd name="connsiteY44" fmla="*/ 2529840 h 2659380"/>
                    <a:gd name="connsiteX45" fmla="*/ 1813560 w 3166110"/>
                    <a:gd name="connsiteY45" fmla="*/ 2602230 h 2659380"/>
                    <a:gd name="connsiteX46" fmla="*/ 1851660 w 3166110"/>
                    <a:gd name="connsiteY46" fmla="*/ 2659380 h 2659380"/>
                    <a:gd name="connsiteX47" fmla="*/ 1874520 w 3166110"/>
                    <a:gd name="connsiteY47" fmla="*/ 2651760 h 2659380"/>
                    <a:gd name="connsiteX48" fmla="*/ 1885950 w 3166110"/>
                    <a:gd name="connsiteY48" fmla="*/ 2613660 h 2659380"/>
                    <a:gd name="connsiteX49" fmla="*/ 1973580 w 3166110"/>
                    <a:gd name="connsiteY49" fmla="*/ 2606040 h 2659380"/>
                    <a:gd name="connsiteX50" fmla="*/ 2007870 w 3166110"/>
                    <a:gd name="connsiteY50" fmla="*/ 2590800 h 2659380"/>
                    <a:gd name="connsiteX51" fmla="*/ 2080260 w 3166110"/>
                    <a:gd name="connsiteY51" fmla="*/ 2590800 h 2659380"/>
                    <a:gd name="connsiteX52" fmla="*/ 2145030 w 3166110"/>
                    <a:gd name="connsiteY52" fmla="*/ 2590800 h 2659380"/>
                    <a:gd name="connsiteX53" fmla="*/ 2213610 w 3166110"/>
                    <a:gd name="connsiteY53" fmla="*/ 2598420 h 2659380"/>
                    <a:gd name="connsiteX54" fmla="*/ 2244090 w 3166110"/>
                    <a:gd name="connsiteY54" fmla="*/ 2590800 h 2659380"/>
                    <a:gd name="connsiteX55" fmla="*/ 2221230 w 3166110"/>
                    <a:gd name="connsiteY55" fmla="*/ 2545080 h 2659380"/>
                    <a:gd name="connsiteX56" fmla="*/ 2186940 w 3166110"/>
                    <a:gd name="connsiteY56" fmla="*/ 2506980 h 2659380"/>
                    <a:gd name="connsiteX57" fmla="*/ 2145030 w 3166110"/>
                    <a:gd name="connsiteY57" fmla="*/ 2465070 h 2659380"/>
                    <a:gd name="connsiteX58" fmla="*/ 2133600 w 3166110"/>
                    <a:gd name="connsiteY58" fmla="*/ 2423160 h 2659380"/>
                    <a:gd name="connsiteX59" fmla="*/ 2133600 w 3166110"/>
                    <a:gd name="connsiteY59" fmla="*/ 2381250 h 2659380"/>
                    <a:gd name="connsiteX60" fmla="*/ 2118360 w 3166110"/>
                    <a:gd name="connsiteY60" fmla="*/ 2305050 h 2659380"/>
                    <a:gd name="connsiteX61" fmla="*/ 2122170 w 3166110"/>
                    <a:gd name="connsiteY61" fmla="*/ 2259330 h 2659380"/>
                    <a:gd name="connsiteX62" fmla="*/ 2179320 w 3166110"/>
                    <a:gd name="connsiteY62" fmla="*/ 2209800 h 2659380"/>
                    <a:gd name="connsiteX63" fmla="*/ 2205990 w 3166110"/>
                    <a:gd name="connsiteY63" fmla="*/ 2205990 h 2659380"/>
                    <a:gd name="connsiteX64" fmla="*/ 2240280 w 3166110"/>
                    <a:gd name="connsiteY64" fmla="*/ 2213610 h 2659380"/>
                    <a:gd name="connsiteX65" fmla="*/ 2282190 w 3166110"/>
                    <a:gd name="connsiteY65" fmla="*/ 2263140 h 2659380"/>
                    <a:gd name="connsiteX66" fmla="*/ 2343150 w 3166110"/>
                    <a:gd name="connsiteY66" fmla="*/ 2293620 h 2659380"/>
                    <a:gd name="connsiteX67" fmla="*/ 2388870 w 3166110"/>
                    <a:gd name="connsiteY67" fmla="*/ 2320290 h 2659380"/>
                    <a:gd name="connsiteX68" fmla="*/ 2438400 w 3166110"/>
                    <a:gd name="connsiteY68" fmla="*/ 2297430 h 2659380"/>
                    <a:gd name="connsiteX69" fmla="*/ 2449830 w 3166110"/>
                    <a:gd name="connsiteY69" fmla="*/ 2263140 h 2659380"/>
                    <a:gd name="connsiteX70" fmla="*/ 2583180 w 3166110"/>
                    <a:gd name="connsiteY70" fmla="*/ 2194560 h 2659380"/>
                    <a:gd name="connsiteX71" fmla="*/ 2613660 w 3166110"/>
                    <a:gd name="connsiteY71" fmla="*/ 2175510 h 2659380"/>
                    <a:gd name="connsiteX72" fmla="*/ 2693670 w 3166110"/>
                    <a:gd name="connsiteY72" fmla="*/ 2175510 h 2659380"/>
                    <a:gd name="connsiteX73" fmla="*/ 2750820 w 3166110"/>
                    <a:gd name="connsiteY73" fmla="*/ 2179320 h 2659380"/>
                    <a:gd name="connsiteX74" fmla="*/ 2762250 w 3166110"/>
                    <a:gd name="connsiteY74" fmla="*/ 2148840 h 2659380"/>
                    <a:gd name="connsiteX75" fmla="*/ 2762250 w 3166110"/>
                    <a:gd name="connsiteY75" fmla="*/ 2148840 h 2659380"/>
                    <a:gd name="connsiteX76" fmla="*/ 2762250 w 3166110"/>
                    <a:gd name="connsiteY76" fmla="*/ 2095500 h 2659380"/>
                    <a:gd name="connsiteX77" fmla="*/ 2773680 w 3166110"/>
                    <a:gd name="connsiteY77" fmla="*/ 2053590 h 2659380"/>
                    <a:gd name="connsiteX78" fmla="*/ 2766060 w 3166110"/>
                    <a:gd name="connsiteY78" fmla="*/ 2004060 h 2659380"/>
                    <a:gd name="connsiteX79" fmla="*/ 2773680 w 3166110"/>
                    <a:gd name="connsiteY79" fmla="*/ 1962150 h 2659380"/>
                    <a:gd name="connsiteX80" fmla="*/ 2800350 w 3166110"/>
                    <a:gd name="connsiteY80" fmla="*/ 1916430 h 2659380"/>
                    <a:gd name="connsiteX81" fmla="*/ 2800350 w 3166110"/>
                    <a:gd name="connsiteY81" fmla="*/ 1866900 h 2659380"/>
                    <a:gd name="connsiteX82" fmla="*/ 2819400 w 3166110"/>
                    <a:gd name="connsiteY82" fmla="*/ 1832610 h 2659380"/>
                    <a:gd name="connsiteX83" fmla="*/ 2914650 w 3166110"/>
                    <a:gd name="connsiteY83" fmla="*/ 1752600 h 2659380"/>
                    <a:gd name="connsiteX84" fmla="*/ 2948940 w 3166110"/>
                    <a:gd name="connsiteY84" fmla="*/ 1676400 h 2659380"/>
                    <a:gd name="connsiteX85" fmla="*/ 2998470 w 3166110"/>
                    <a:gd name="connsiteY85" fmla="*/ 1584960 h 2659380"/>
                    <a:gd name="connsiteX86" fmla="*/ 3059430 w 3166110"/>
                    <a:gd name="connsiteY86" fmla="*/ 1493520 h 2659380"/>
                    <a:gd name="connsiteX87" fmla="*/ 3093720 w 3166110"/>
                    <a:gd name="connsiteY87" fmla="*/ 1394460 h 2659380"/>
                    <a:gd name="connsiteX88" fmla="*/ 3128010 w 3166110"/>
                    <a:gd name="connsiteY88" fmla="*/ 1337310 h 2659380"/>
                    <a:gd name="connsiteX89" fmla="*/ 3166110 w 3166110"/>
                    <a:gd name="connsiteY89" fmla="*/ 1283970 h 2659380"/>
                    <a:gd name="connsiteX90" fmla="*/ 3154680 w 3166110"/>
                    <a:gd name="connsiteY90" fmla="*/ 1253490 h 2659380"/>
                    <a:gd name="connsiteX91" fmla="*/ 3097530 w 3166110"/>
                    <a:gd name="connsiteY91" fmla="*/ 1215390 h 2659380"/>
                    <a:gd name="connsiteX92" fmla="*/ 2998470 w 3166110"/>
                    <a:gd name="connsiteY92" fmla="*/ 1120140 h 2659380"/>
                    <a:gd name="connsiteX93" fmla="*/ 2967990 w 3166110"/>
                    <a:gd name="connsiteY93" fmla="*/ 1074420 h 2659380"/>
                    <a:gd name="connsiteX94" fmla="*/ 2922270 w 3166110"/>
                    <a:gd name="connsiteY94" fmla="*/ 1047750 h 2659380"/>
                    <a:gd name="connsiteX95" fmla="*/ 2865120 w 3166110"/>
                    <a:gd name="connsiteY95" fmla="*/ 1047750 h 2659380"/>
                    <a:gd name="connsiteX96" fmla="*/ 2819400 w 3166110"/>
                    <a:gd name="connsiteY96" fmla="*/ 1043940 h 2659380"/>
                    <a:gd name="connsiteX97" fmla="*/ 2785110 w 3166110"/>
                    <a:gd name="connsiteY97" fmla="*/ 1024890 h 2659380"/>
                    <a:gd name="connsiteX98" fmla="*/ 2743200 w 3166110"/>
                    <a:gd name="connsiteY98" fmla="*/ 1017270 h 2659380"/>
                    <a:gd name="connsiteX99" fmla="*/ 2659380 w 3166110"/>
                    <a:gd name="connsiteY99" fmla="*/ 1024890 h 2659380"/>
                    <a:gd name="connsiteX100" fmla="*/ 2617470 w 3166110"/>
                    <a:gd name="connsiteY100" fmla="*/ 1017270 h 2659380"/>
                    <a:gd name="connsiteX101" fmla="*/ 2586990 w 3166110"/>
                    <a:gd name="connsiteY101" fmla="*/ 994410 h 2659380"/>
                    <a:gd name="connsiteX102" fmla="*/ 2545080 w 3166110"/>
                    <a:gd name="connsiteY102" fmla="*/ 933450 h 2659380"/>
                    <a:gd name="connsiteX103" fmla="*/ 2506980 w 3166110"/>
                    <a:gd name="connsiteY103" fmla="*/ 910590 h 2659380"/>
                    <a:gd name="connsiteX104" fmla="*/ 2468880 w 3166110"/>
                    <a:gd name="connsiteY104" fmla="*/ 887730 h 2659380"/>
                    <a:gd name="connsiteX105" fmla="*/ 2465070 w 3166110"/>
                    <a:gd name="connsiteY105" fmla="*/ 861060 h 2659380"/>
                    <a:gd name="connsiteX106" fmla="*/ 2487930 w 3166110"/>
                    <a:gd name="connsiteY106" fmla="*/ 822960 h 2659380"/>
                    <a:gd name="connsiteX107" fmla="*/ 2484120 w 3166110"/>
                    <a:gd name="connsiteY107" fmla="*/ 788670 h 2659380"/>
                    <a:gd name="connsiteX108" fmla="*/ 2514600 w 3166110"/>
                    <a:gd name="connsiteY108" fmla="*/ 716280 h 2659380"/>
                    <a:gd name="connsiteX109" fmla="*/ 2522220 w 3166110"/>
                    <a:gd name="connsiteY109" fmla="*/ 666750 h 2659380"/>
                    <a:gd name="connsiteX110" fmla="*/ 2522220 w 3166110"/>
                    <a:gd name="connsiteY110" fmla="*/ 617220 h 2659380"/>
                    <a:gd name="connsiteX111" fmla="*/ 2480310 w 3166110"/>
                    <a:gd name="connsiteY111" fmla="*/ 590550 h 2659380"/>
                    <a:gd name="connsiteX112" fmla="*/ 2411730 w 3166110"/>
                    <a:gd name="connsiteY112" fmla="*/ 556260 h 2659380"/>
                    <a:gd name="connsiteX113" fmla="*/ 2251710 w 3166110"/>
                    <a:gd name="connsiteY113" fmla="*/ 449580 h 2659380"/>
                    <a:gd name="connsiteX114" fmla="*/ 2164080 w 3166110"/>
                    <a:gd name="connsiteY114" fmla="*/ 411480 h 2659380"/>
                    <a:gd name="connsiteX115" fmla="*/ 2042160 w 3166110"/>
                    <a:gd name="connsiteY115" fmla="*/ 327660 h 2659380"/>
                    <a:gd name="connsiteX116" fmla="*/ 1981200 w 3166110"/>
                    <a:gd name="connsiteY116" fmla="*/ 293370 h 2659380"/>
                    <a:gd name="connsiteX117" fmla="*/ 1939290 w 3166110"/>
                    <a:gd name="connsiteY117" fmla="*/ 255270 h 2659380"/>
                    <a:gd name="connsiteX118" fmla="*/ 1840230 w 3166110"/>
                    <a:gd name="connsiteY118" fmla="*/ 209550 h 2659380"/>
                    <a:gd name="connsiteX119" fmla="*/ 1817370 w 3166110"/>
                    <a:gd name="connsiteY119" fmla="*/ 171450 h 2659380"/>
                    <a:gd name="connsiteX120" fmla="*/ 1790700 w 3166110"/>
                    <a:gd name="connsiteY120" fmla="*/ 171450 h 2659380"/>
                    <a:gd name="connsiteX121" fmla="*/ 1767840 w 3166110"/>
                    <a:gd name="connsiteY121" fmla="*/ 194310 h 2659380"/>
                    <a:gd name="connsiteX122" fmla="*/ 1744980 w 3166110"/>
                    <a:gd name="connsiteY122" fmla="*/ 213360 h 2659380"/>
                    <a:gd name="connsiteX123" fmla="*/ 1741170 w 3166110"/>
                    <a:gd name="connsiteY123" fmla="*/ 255270 h 2659380"/>
                    <a:gd name="connsiteX124" fmla="*/ 1722120 w 3166110"/>
                    <a:gd name="connsiteY124" fmla="*/ 281940 h 2659380"/>
                    <a:gd name="connsiteX125" fmla="*/ 1687830 w 3166110"/>
                    <a:gd name="connsiteY125" fmla="*/ 281940 h 2659380"/>
                    <a:gd name="connsiteX126" fmla="*/ 1626870 w 3166110"/>
                    <a:gd name="connsiteY126" fmla="*/ 262890 h 2659380"/>
                    <a:gd name="connsiteX127" fmla="*/ 1516380 w 3166110"/>
                    <a:gd name="connsiteY127" fmla="*/ 217170 h 2659380"/>
                    <a:gd name="connsiteX128" fmla="*/ 1474470 w 3166110"/>
                    <a:gd name="connsiteY128" fmla="*/ 205740 h 2659380"/>
                    <a:gd name="connsiteX129" fmla="*/ 1440180 w 3166110"/>
                    <a:gd name="connsiteY129" fmla="*/ 186690 h 2659380"/>
                    <a:gd name="connsiteX130" fmla="*/ 1417320 w 3166110"/>
                    <a:gd name="connsiteY130" fmla="*/ 163830 h 2659380"/>
                    <a:gd name="connsiteX131" fmla="*/ 1402080 w 3166110"/>
                    <a:gd name="connsiteY131" fmla="*/ 125730 h 2659380"/>
                    <a:gd name="connsiteX132" fmla="*/ 1383030 w 3166110"/>
                    <a:gd name="connsiteY132" fmla="*/ 80010 h 2659380"/>
                    <a:gd name="connsiteX133" fmla="*/ 1375410 w 3166110"/>
                    <a:gd name="connsiteY133" fmla="*/ 45720 h 2659380"/>
                    <a:gd name="connsiteX134" fmla="*/ 1371600 w 3166110"/>
                    <a:gd name="connsiteY134" fmla="*/ 11430 h 2659380"/>
                    <a:gd name="connsiteX135" fmla="*/ 1341120 w 3166110"/>
                    <a:gd name="connsiteY135" fmla="*/ 0 h 2659380"/>
                    <a:gd name="connsiteX136" fmla="*/ 1314450 w 3166110"/>
                    <a:gd name="connsiteY136" fmla="*/ 19050 h 2659380"/>
                    <a:gd name="connsiteX137" fmla="*/ 1303020 w 3166110"/>
                    <a:gd name="connsiteY137" fmla="*/ 60960 h 2659380"/>
                    <a:gd name="connsiteX138" fmla="*/ 1276350 w 3166110"/>
                    <a:gd name="connsiteY138" fmla="*/ 106680 h 2659380"/>
                    <a:gd name="connsiteX139" fmla="*/ 1249680 w 3166110"/>
                    <a:gd name="connsiteY139" fmla="*/ 152400 h 2659380"/>
                    <a:gd name="connsiteX140" fmla="*/ 1226820 w 3166110"/>
                    <a:gd name="connsiteY140" fmla="*/ 182880 h 2659380"/>
                    <a:gd name="connsiteX141" fmla="*/ 1211580 w 3166110"/>
                    <a:gd name="connsiteY141" fmla="*/ 217170 h 2659380"/>
                    <a:gd name="connsiteX142" fmla="*/ 1173480 w 3166110"/>
                    <a:gd name="connsiteY142" fmla="*/ 247650 h 2659380"/>
                    <a:gd name="connsiteX143" fmla="*/ 1047750 w 3166110"/>
                    <a:gd name="connsiteY143" fmla="*/ 285750 h 2659380"/>
                    <a:gd name="connsiteX144" fmla="*/ 925830 w 3166110"/>
                    <a:gd name="connsiteY144" fmla="*/ 354330 h 2659380"/>
                    <a:gd name="connsiteX145" fmla="*/ 830580 w 3166110"/>
                    <a:gd name="connsiteY145" fmla="*/ 388620 h 2659380"/>
                    <a:gd name="connsiteX146" fmla="*/ 716280 w 3166110"/>
                    <a:gd name="connsiteY146" fmla="*/ 441960 h 2659380"/>
                    <a:gd name="connsiteX147" fmla="*/ 670560 w 3166110"/>
                    <a:gd name="connsiteY147" fmla="*/ 468630 h 2659380"/>
                    <a:gd name="connsiteX148" fmla="*/ 628650 w 3166110"/>
                    <a:gd name="connsiteY148" fmla="*/ 502920 h 2659380"/>
                    <a:gd name="connsiteX149" fmla="*/ 521970 w 3166110"/>
                    <a:gd name="connsiteY149" fmla="*/ 506730 h 26593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</a:cxnLst>
                  <a:rect l="l" t="t" r="r" b="b"/>
                  <a:pathLst>
                    <a:path w="3166110" h="2659380">
                      <a:moveTo>
                        <a:pt x="521970" y="506730"/>
                      </a:moveTo>
                      <a:lnTo>
                        <a:pt x="365760" y="514350"/>
                      </a:lnTo>
                      <a:lnTo>
                        <a:pt x="270510" y="506730"/>
                      </a:lnTo>
                      <a:lnTo>
                        <a:pt x="201930" y="495300"/>
                      </a:lnTo>
                      <a:lnTo>
                        <a:pt x="175260" y="480060"/>
                      </a:lnTo>
                      <a:lnTo>
                        <a:pt x="72390" y="483870"/>
                      </a:lnTo>
                      <a:lnTo>
                        <a:pt x="11430" y="483870"/>
                      </a:lnTo>
                      <a:lnTo>
                        <a:pt x="0" y="495300"/>
                      </a:lnTo>
                      <a:lnTo>
                        <a:pt x="3810" y="544830"/>
                      </a:lnTo>
                      <a:lnTo>
                        <a:pt x="3810" y="651510"/>
                      </a:lnTo>
                      <a:lnTo>
                        <a:pt x="3810" y="716280"/>
                      </a:lnTo>
                      <a:lnTo>
                        <a:pt x="19050" y="792480"/>
                      </a:lnTo>
                      <a:lnTo>
                        <a:pt x="30480" y="857250"/>
                      </a:lnTo>
                      <a:lnTo>
                        <a:pt x="41910" y="956310"/>
                      </a:lnTo>
                      <a:lnTo>
                        <a:pt x="34290" y="1017270"/>
                      </a:lnTo>
                      <a:lnTo>
                        <a:pt x="41910" y="1074420"/>
                      </a:lnTo>
                      <a:lnTo>
                        <a:pt x="53340" y="1131570"/>
                      </a:lnTo>
                      <a:lnTo>
                        <a:pt x="80010" y="1192530"/>
                      </a:lnTo>
                      <a:lnTo>
                        <a:pt x="144780" y="1226820"/>
                      </a:lnTo>
                      <a:lnTo>
                        <a:pt x="167640" y="1264920"/>
                      </a:lnTo>
                      <a:lnTo>
                        <a:pt x="255270" y="1257300"/>
                      </a:lnTo>
                      <a:lnTo>
                        <a:pt x="312420" y="1268730"/>
                      </a:lnTo>
                      <a:lnTo>
                        <a:pt x="373380" y="1283970"/>
                      </a:lnTo>
                      <a:lnTo>
                        <a:pt x="438150" y="1283970"/>
                      </a:lnTo>
                      <a:lnTo>
                        <a:pt x="518160" y="1310640"/>
                      </a:lnTo>
                      <a:lnTo>
                        <a:pt x="575310" y="1329690"/>
                      </a:lnTo>
                      <a:lnTo>
                        <a:pt x="643890" y="1344930"/>
                      </a:lnTo>
                      <a:lnTo>
                        <a:pt x="811530" y="1394460"/>
                      </a:lnTo>
                      <a:lnTo>
                        <a:pt x="899160" y="1417320"/>
                      </a:lnTo>
                      <a:lnTo>
                        <a:pt x="937260" y="1436370"/>
                      </a:lnTo>
                      <a:lnTo>
                        <a:pt x="986790" y="1443990"/>
                      </a:lnTo>
                      <a:lnTo>
                        <a:pt x="1047750" y="1485900"/>
                      </a:lnTo>
                      <a:lnTo>
                        <a:pt x="1120140" y="1535430"/>
                      </a:lnTo>
                      <a:lnTo>
                        <a:pt x="1196340" y="1577340"/>
                      </a:lnTo>
                      <a:lnTo>
                        <a:pt x="1264920" y="1642110"/>
                      </a:lnTo>
                      <a:lnTo>
                        <a:pt x="1314450" y="1744980"/>
                      </a:lnTo>
                      <a:lnTo>
                        <a:pt x="1379220" y="1916430"/>
                      </a:lnTo>
                      <a:lnTo>
                        <a:pt x="1413510" y="2026920"/>
                      </a:lnTo>
                      <a:lnTo>
                        <a:pt x="1447800" y="2167890"/>
                      </a:lnTo>
                      <a:lnTo>
                        <a:pt x="1463040" y="2244090"/>
                      </a:lnTo>
                      <a:lnTo>
                        <a:pt x="1493520" y="2293620"/>
                      </a:lnTo>
                      <a:lnTo>
                        <a:pt x="1543050" y="2346960"/>
                      </a:lnTo>
                      <a:lnTo>
                        <a:pt x="1638300" y="2388870"/>
                      </a:lnTo>
                      <a:lnTo>
                        <a:pt x="1703070" y="2457450"/>
                      </a:lnTo>
                      <a:lnTo>
                        <a:pt x="1744980" y="2529840"/>
                      </a:lnTo>
                      <a:lnTo>
                        <a:pt x="1813560" y="2602230"/>
                      </a:lnTo>
                      <a:lnTo>
                        <a:pt x="1851660" y="2659380"/>
                      </a:lnTo>
                      <a:lnTo>
                        <a:pt x="1874520" y="2651760"/>
                      </a:lnTo>
                      <a:lnTo>
                        <a:pt x="1885950" y="2613660"/>
                      </a:lnTo>
                      <a:lnTo>
                        <a:pt x="1973580" y="2606040"/>
                      </a:lnTo>
                      <a:lnTo>
                        <a:pt x="2007870" y="2590800"/>
                      </a:lnTo>
                      <a:lnTo>
                        <a:pt x="2080260" y="2590800"/>
                      </a:lnTo>
                      <a:lnTo>
                        <a:pt x="2145030" y="2590800"/>
                      </a:lnTo>
                      <a:lnTo>
                        <a:pt x="2213610" y="2598420"/>
                      </a:lnTo>
                      <a:lnTo>
                        <a:pt x="2244090" y="2590800"/>
                      </a:lnTo>
                      <a:lnTo>
                        <a:pt x="2221230" y="2545080"/>
                      </a:lnTo>
                      <a:lnTo>
                        <a:pt x="2186940" y="2506980"/>
                      </a:lnTo>
                      <a:lnTo>
                        <a:pt x="2145030" y="2465070"/>
                      </a:lnTo>
                      <a:lnTo>
                        <a:pt x="2133600" y="2423160"/>
                      </a:lnTo>
                      <a:lnTo>
                        <a:pt x="2133600" y="2381250"/>
                      </a:lnTo>
                      <a:lnTo>
                        <a:pt x="2118360" y="2305050"/>
                      </a:lnTo>
                      <a:lnTo>
                        <a:pt x="2122170" y="2259330"/>
                      </a:lnTo>
                      <a:lnTo>
                        <a:pt x="2179320" y="2209800"/>
                      </a:lnTo>
                      <a:lnTo>
                        <a:pt x="2205990" y="2205990"/>
                      </a:lnTo>
                      <a:lnTo>
                        <a:pt x="2240280" y="2213610"/>
                      </a:lnTo>
                      <a:lnTo>
                        <a:pt x="2282190" y="2263140"/>
                      </a:lnTo>
                      <a:lnTo>
                        <a:pt x="2343150" y="2293620"/>
                      </a:lnTo>
                      <a:lnTo>
                        <a:pt x="2388870" y="2320290"/>
                      </a:lnTo>
                      <a:lnTo>
                        <a:pt x="2438400" y="2297430"/>
                      </a:lnTo>
                      <a:lnTo>
                        <a:pt x="2449830" y="2263140"/>
                      </a:lnTo>
                      <a:lnTo>
                        <a:pt x="2583180" y="2194560"/>
                      </a:lnTo>
                      <a:lnTo>
                        <a:pt x="2613660" y="2175510"/>
                      </a:lnTo>
                      <a:lnTo>
                        <a:pt x="2693670" y="2175510"/>
                      </a:lnTo>
                      <a:lnTo>
                        <a:pt x="2750820" y="2179320"/>
                      </a:lnTo>
                      <a:lnTo>
                        <a:pt x="2762250" y="2148840"/>
                      </a:lnTo>
                      <a:lnTo>
                        <a:pt x="2762250" y="2148840"/>
                      </a:lnTo>
                      <a:lnTo>
                        <a:pt x="2762250" y="2095500"/>
                      </a:lnTo>
                      <a:lnTo>
                        <a:pt x="2773680" y="2053590"/>
                      </a:lnTo>
                      <a:lnTo>
                        <a:pt x="2766060" y="2004060"/>
                      </a:lnTo>
                      <a:lnTo>
                        <a:pt x="2773680" y="1962150"/>
                      </a:lnTo>
                      <a:lnTo>
                        <a:pt x="2800350" y="1916430"/>
                      </a:lnTo>
                      <a:lnTo>
                        <a:pt x="2800350" y="1866900"/>
                      </a:lnTo>
                      <a:lnTo>
                        <a:pt x="2819400" y="1832610"/>
                      </a:lnTo>
                      <a:lnTo>
                        <a:pt x="2914650" y="1752600"/>
                      </a:lnTo>
                      <a:lnTo>
                        <a:pt x="2948940" y="1676400"/>
                      </a:lnTo>
                      <a:lnTo>
                        <a:pt x="2998470" y="1584960"/>
                      </a:lnTo>
                      <a:lnTo>
                        <a:pt x="3059430" y="1493520"/>
                      </a:lnTo>
                      <a:lnTo>
                        <a:pt x="3093720" y="1394460"/>
                      </a:lnTo>
                      <a:lnTo>
                        <a:pt x="3128010" y="1337310"/>
                      </a:lnTo>
                      <a:lnTo>
                        <a:pt x="3166110" y="1283970"/>
                      </a:lnTo>
                      <a:lnTo>
                        <a:pt x="3154680" y="1253490"/>
                      </a:lnTo>
                      <a:lnTo>
                        <a:pt x="3097530" y="1215390"/>
                      </a:lnTo>
                      <a:lnTo>
                        <a:pt x="2998470" y="1120140"/>
                      </a:lnTo>
                      <a:lnTo>
                        <a:pt x="2967990" y="1074420"/>
                      </a:lnTo>
                      <a:lnTo>
                        <a:pt x="2922270" y="1047750"/>
                      </a:lnTo>
                      <a:lnTo>
                        <a:pt x="2865120" y="1047750"/>
                      </a:lnTo>
                      <a:lnTo>
                        <a:pt x="2819400" y="1043940"/>
                      </a:lnTo>
                      <a:lnTo>
                        <a:pt x="2785110" y="1024890"/>
                      </a:lnTo>
                      <a:lnTo>
                        <a:pt x="2743200" y="1017270"/>
                      </a:lnTo>
                      <a:lnTo>
                        <a:pt x="2659380" y="1024890"/>
                      </a:lnTo>
                      <a:lnTo>
                        <a:pt x="2617470" y="1017270"/>
                      </a:lnTo>
                      <a:lnTo>
                        <a:pt x="2586990" y="994410"/>
                      </a:lnTo>
                      <a:lnTo>
                        <a:pt x="2545080" y="933450"/>
                      </a:lnTo>
                      <a:lnTo>
                        <a:pt x="2506980" y="910590"/>
                      </a:lnTo>
                      <a:lnTo>
                        <a:pt x="2468880" y="887730"/>
                      </a:lnTo>
                      <a:lnTo>
                        <a:pt x="2465070" y="861060"/>
                      </a:lnTo>
                      <a:lnTo>
                        <a:pt x="2487930" y="822960"/>
                      </a:lnTo>
                      <a:lnTo>
                        <a:pt x="2484120" y="788670"/>
                      </a:lnTo>
                      <a:lnTo>
                        <a:pt x="2514600" y="716280"/>
                      </a:lnTo>
                      <a:lnTo>
                        <a:pt x="2522220" y="666750"/>
                      </a:lnTo>
                      <a:lnTo>
                        <a:pt x="2522220" y="617220"/>
                      </a:lnTo>
                      <a:lnTo>
                        <a:pt x="2480310" y="590550"/>
                      </a:lnTo>
                      <a:lnTo>
                        <a:pt x="2411730" y="556260"/>
                      </a:lnTo>
                      <a:lnTo>
                        <a:pt x="2251710" y="449580"/>
                      </a:lnTo>
                      <a:lnTo>
                        <a:pt x="2164080" y="411480"/>
                      </a:lnTo>
                      <a:lnTo>
                        <a:pt x="2042160" y="327660"/>
                      </a:lnTo>
                      <a:lnTo>
                        <a:pt x="1981200" y="293370"/>
                      </a:lnTo>
                      <a:lnTo>
                        <a:pt x="1939290" y="255270"/>
                      </a:lnTo>
                      <a:lnTo>
                        <a:pt x="1840230" y="209550"/>
                      </a:lnTo>
                      <a:lnTo>
                        <a:pt x="1817370" y="171450"/>
                      </a:lnTo>
                      <a:lnTo>
                        <a:pt x="1790700" y="171450"/>
                      </a:lnTo>
                      <a:lnTo>
                        <a:pt x="1767840" y="194310"/>
                      </a:lnTo>
                      <a:lnTo>
                        <a:pt x="1744980" y="213360"/>
                      </a:lnTo>
                      <a:lnTo>
                        <a:pt x="1741170" y="255270"/>
                      </a:lnTo>
                      <a:lnTo>
                        <a:pt x="1722120" y="281940"/>
                      </a:lnTo>
                      <a:lnTo>
                        <a:pt x="1687830" y="281940"/>
                      </a:lnTo>
                      <a:lnTo>
                        <a:pt x="1626870" y="262890"/>
                      </a:lnTo>
                      <a:lnTo>
                        <a:pt x="1516380" y="217170"/>
                      </a:lnTo>
                      <a:lnTo>
                        <a:pt x="1474470" y="205740"/>
                      </a:lnTo>
                      <a:lnTo>
                        <a:pt x="1440180" y="186690"/>
                      </a:lnTo>
                      <a:lnTo>
                        <a:pt x="1417320" y="163830"/>
                      </a:lnTo>
                      <a:lnTo>
                        <a:pt x="1402080" y="125730"/>
                      </a:lnTo>
                      <a:lnTo>
                        <a:pt x="1383030" y="80010"/>
                      </a:lnTo>
                      <a:lnTo>
                        <a:pt x="1375410" y="45720"/>
                      </a:lnTo>
                      <a:lnTo>
                        <a:pt x="1371600" y="11430"/>
                      </a:lnTo>
                      <a:lnTo>
                        <a:pt x="1341120" y="0"/>
                      </a:lnTo>
                      <a:lnTo>
                        <a:pt x="1314450" y="19050"/>
                      </a:lnTo>
                      <a:lnTo>
                        <a:pt x="1303020" y="60960"/>
                      </a:lnTo>
                      <a:lnTo>
                        <a:pt x="1276350" y="106680"/>
                      </a:lnTo>
                      <a:lnTo>
                        <a:pt x="1249680" y="152400"/>
                      </a:lnTo>
                      <a:lnTo>
                        <a:pt x="1226820" y="182880"/>
                      </a:lnTo>
                      <a:lnTo>
                        <a:pt x="1211580" y="217170"/>
                      </a:lnTo>
                      <a:lnTo>
                        <a:pt x="1173480" y="247650"/>
                      </a:lnTo>
                      <a:lnTo>
                        <a:pt x="1047750" y="285750"/>
                      </a:lnTo>
                      <a:lnTo>
                        <a:pt x="925830" y="354330"/>
                      </a:lnTo>
                      <a:lnTo>
                        <a:pt x="830580" y="388620"/>
                      </a:lnTo>
                      <a:lnTo>
                        <a:pt x="716280" y="441960"/>
                      </a:lnTo>
                      <a:lnTo>
                        <a:pt x="670560" y="468630"/>
                      </a:lnTo>
                      <a:lnTo>
                        <a:pt x="628650" y="502920"/>
                      </a:lnTo>
                      <a:lnTo>
                        <a:pt x="521970" y="506730"/>
                      </a:lnTo>
                      <a:close/>
                    </a:path>
                  </a:pathLst>
                </a:custGeom>
                <a:solidFill>
                  <a:schemeClr val="accent6">
                    <a:lumMod val="20000"/>
                    <a:lumOff val="80000"/>
                  </a:schemeClr>
                </a:solidFill>
                <a:ln w="19050">
                  <a:solidFill>
                    <a:srgbClr val="034EA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140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latin typeface="Arial"/>
                    <a:ea typeface="맑은 고딕"/>
                  </a:endParaRPr>
                </a:p>
              </p:txBody>
            </p:sp>
            <p:sp>
              <p:nvSpPr>
                <p:cNvPr id="44" name="강남구">
                  <a:extLst>
                    <a:ext uri="{FF2B5EF4-FFF2-40B4-BE49-F238E27FC236}">
                      <a16:creationId xmlns:a16="http://schemas.microsoft.com/office/drawing/2014/main" id="{2001DDAB-143C-3AA1-A689-02DA4757A184}"/>
                    </a:ext>
                  </a:extLst>
                </p:cNvPr>
                <p:cNvSpPr/>
                <p:nvPr/>
              </p:nvSpPr>
              <p:spPr>
                <a:xfrm>
                  <a:off x="4122420" y="8229600"/>
                  <a:ext cx="3417570" cy="3063240"/>
                </a:xfrm>
                <a:custGeom>
                  <a:avLst/>
                  <a:gdLst>
                    <a:gd name="connsiteX0" fmla="*/ 502920 w 3417570"/>
                    <a:gd name="connsiteY0" fmla="*/ 15240 h 3063240"/>
                    <a:gd name="connsiteX1" fmla="*/ 502920 w 3417570"/>
                    <a:gd name="connsiteY1" fmla="*/ 15240 h 3063240"/>
                    <a:gd name="connsiteX2" fmla="*/ 609600 w 3417570"/>
                    <a:gd name="connsiteY2" fmla="*/ 49530 h 3063240"/>
                    <a:gd name="connsiteX3" fmla="*/ 704850 w 3417570"/>
                    <a:gd name="connsiteY3" fmla="*/ 64770 h 3063240"/>
                    <a:gd name="connsiteX4" fmla="*/ 762000 w 3417570"/>
                    <a:gd name="connsiteY4" fmla="*/ 83820 h 3063240"/>
                    <a:gd name="connsiteX5" fmla="*/ 822960 w 3417570"/>
                    <a:gd name="connsiteY5" fmla="*/ 99060 h 3063240"/>
                    <a:gd name="connsiteX6" fmla="*/ 910590 w 3417570"/>
                    <a:gd name="connsiteY6" fmla="*/ 137160 h 3063240"/>
                    <a:gd name="connsiteX7" fmla="*/ 990600 w 3417570"/>
                    <a:gd name="connsiteY7" fmla="*/ 179070 h 3063240"/>
                    <a:gd name="connsiteX8" fmla="*/ 1085850 w 3417570"/>
                    <a:gd name="connsiteY8" fmla="*/ 220980 h 3063240"/>
                    <a:gd name="connsiteX9" fmla="*/ 1169670 w 3417570"/>
                    <a:gd name="connsiteY9" fmla="*/ 281940 h 3063240"/>
                    <a:gd name="connsiteX10" fmla="*/ 1238250 w 3417570"/>
                    <a:gd name="connsiteY10" fmla="*/ 300990 h 3063240"/>
                    <a:gd name="connsiteX11" fmla="*/ 1306830 w 3417570"/>
                    <a:gd name="connsiteY11" fmla="*/ 323850 h 3063240"/>
                    <a:gd name="connsiteX12" fmla="*/ 1341120 w 3417570"/>
                    <a:gd name="connsiteY12" fmla="*/ 331470 h 3063240"/>
                    <a:gd name="connsiteX13" fmla="*/ 1390650 w 3417570"/>
                    <a:gd name="connsiteY13" fmla="*/ 377190 h 3063240"/>
                    <a:gd name="connsiteX14" fmla="*/ 1440180 w 3417570"/>
                    <a:gd name="connsiteY14" fmla="*/ 426720 h 3063240"/>
                    <a:gd name="connsiteX15" fmla="*/ 1508760 w 3417570"/>
                    <a:gd name="connsiteY15" fmla="*/ 468630 h 3063240"/>
                    <a:gd name="connsiteX16" fmla="*/ 1546860 w 3417570"/>
                    <a:gd name="connsiteY16" fmla="*/ 495300 h 3063240"/>
                    <a:gd name="connsiteX17" fmla="*/ 1550670 w 3417570"/>
                    <a:gd name="connsiteY17" fmla="*/ 552450 h 3063240"/>
                    <a:gd name="connsiteX18" fmla="*/ 1539240 w 3417570"/>
                    <a:gd name="connsiteY18" fmla="*/ 582930 h 3063240"/>
                    <a:gd name="connsiteX19" fmla="*/ 1539240 w 3417570"/>
                    <a:gd name="connsiteY19" fmla="*/ 659130 h 3063240"/>
                    <a:gd name="connsiteX20" fmla="*/ 1554480 w 3417570"/>
                    <a:gd name="connsiteY20" fmla="*/ 781050 h 3063240"/>
                    <a:gd name="connsiteX21" fmla="*/ 1554480 w 3417570"/>
                    <a:gd name="connsiteY21" fmla="*/ 857250 h 3063240"/>
                    <a:gd name="connsiteX22" fmla="*/ 1573530 w 3417570"/>
                    <a:gd name="connsiteY22" fmla="*/ 941070 h 3063240"/>
                    <a:gd name="connsiteX23" fmla="*/ 1577340 w 3417570"/>
                    <a:gd name="connsiteY23" fmla="*/ 1047750 h 3063240"/>
                    <a:gd name="connsiteX24" fmla="*/ 1592580 w 3417570"/>
                    <a:gd name="connsiteY24" fmla="*/ 1150620 h 3063240"/>
                    <a:gd name="connsiteX25" fmla="*/ 1592580 w 3417570"/>
                    <a:gd name="connsiteY25" fmla="*/ 1219200 h 3063240"/>
                    <a:gd name="connsiteX26" fmla="*/ 1588770 w 3417570"/>
                    <a:gd name="connsiteY26" fmla="*/ 1261110 h 3063240"/>
                    <a:gd name="connsiteX27" fmla="*/ 1607820 w 3417570"/>
                    <a:gd name="connsiteY27" fmla="*/ 1295400 h 3063240"/>
                    <a:gd name="connsiteX28" fmla="*/ 1642110 w 3417570"/>
                    <a:gd name="connsiteY28" fmla="*/ 1303020 h 3063240"/>
                    <a:gd name="connsiteX29" fmla="*/ 1684020 w 3417570"/>
                    <a:gd name="connsiteY29" fmla="*/ 1360170 h 3063240"/>
                    <a:gd name="connsiteX30" fmla="*/ 1748790 w 3417570"/>
                    <a:gd name="connsiteY30" fmla="*/ 1379220 h 3063240"/>
                    <a:gd name="connsiteX31" fmla="*/ 1832610 w 3417570"/>
                    <a:gd name="connsiteY31" fmla="*/ 1379220 h 3063240"/>
                    <a:gd name="connsiteX32" fmla="*/ 1931670 w 3417570"/>
                    <a:gd name="connsiteY32" fmla="*/ 1398270 h 3063240"/>
                    <a:gd name="connsiteX33" fmla="*/ 2042160 w 3417570"/>
                    <a:gd name="connsiteY33" fmla="*/ 1417320 h 3063240"/>
                    <a:gd name="connsiteX34" fmla="*/ 2179320 w 3417570"/>
                    <a:gd name="connsiteY34" fmla="*/ 1466850 h 3063240"/>
                    <a:gd name="connsiteX35" fmla="*/ 2305050 w 3417570"/>
                    <a:gd name="connsiteY35" fmla="*/ 1489710 h 3063240"/>
                    <a:gd name="connsiteX36" fmla="*/ 2453640 w 3417570"/>
                    <a:gd name="connsiteY36" fmla="*/ 1539240 h 3063240"/>
                    <a:gd name="connsiteX37" fmla="*/ 2537460 w 3417570"/>
                    <a:gd name="connsiteY37" fmla="*/ 1569720 h 3063240"/>
                    <a:gd name="connsiteX38" fmla="*/ 2651760 w 3417570"/>
                    <a:gd name="connsiteY38" fmla="*/ 1623060 h 3063240"/>
                    <a:gd name="connsiteX39" fmla="*/ 2743200 w 3417570"/>
                    <a:gd name="connsiteY39" fmla="*/ 1703070 h 3063240"/>
                    <a:gd name="connsiteX40" fmla="*/ 2796540 w 3417570"/>
                    <a:gd name="connsiteY40" fmla="*/ 1714500 h 3063240"/>
                    <a:gd name="connsiteX41" fmla="*/ 2823210 w 3417570"/>
                    <a:gd name="connsiteY41" fmla="*/ 1779270 h 3063240"/>
                    <a:gd name="connsiteX42" fmla="*/ 2868930 w 3417570"/>
                    <a:gd name="connsiteY42" fmla="*/ 1905000 h 3063240"/>
                    <a:gd name="connsiteX43" fmla="*/ 2918460 w 3417570"/>
                    <a:gd name="connsiteY43" fmla="*/ 2034540 h 3063240"/>
                    <a:gd name="connsiteX44" fmla="*/ 2960370 w 3417570"/>
                    <a:gd name="connsiteY44" fmla="*/ 2145030 h 3063240"/>
                    <a:gd name="connsiteX45" fmla="*/ 2979420 w 3417570"/>
                    <a:gd name="connsiteY45" fmla="*/ 2240280 h 3063240"/>
                    <a:gd name="connsiteX46" fmla="*/ 3013710 w 3417570"/>
                    <a:gd name="connsiteY46" fmla="*/ 2327910 h 3063240"/>
                    <a:gd name="connsiteX47" fmla="*/ 3013710 w 3417570"/>
                    <a:gd name="connsiteY47" fmla="*/ 2327910 h 3063240"/>
                    <a:gd name="connsiteX48" fmla="*/ 3032760 w 3417570"/>
                    <a:gd name="connsiteY48" fmla="*/ 2400300 h 3063240"/>
                    <a:gd name="connsiteX49" fmla="*/ 3097530 w 3417570"/>
                    <a:gd name="connsiteY49" fmla="*/ 2446020 h 3063240"/>
                    <a:gd name="connsiteX50" fmla="*/ 3147060 w 3417570"/>
                    <a:gd name="connsiteY50" fmla="*/ 2472690 h 3063240"/>
                    <a:gd name="connsiteX51" fmla="*/ 3219450 w 3417570"/>
                    <a:gd name="connsiteY51" fmla="*/ 2541270 h 3063240"/>
                    <a:gd name="connsiteX52" fmla="*/ 3276600 w 3417570"/>
                    <a:gd name="connsiteY52" fmla="*/ 2598420 h 3063240"/>
                    <a:gd name="connsiteX53" fmla="*/ 3360420 w 3417570"/>
                    <a:gd name="connsiteY53" fmla="*/ 2720340 h 3063240"/>
                    <a:gd name="connsiteX54" fmla="*/ 3398520 w 3417570"/>
                    <a:gd name="connsiteY54" fmla="*/ 2769870 h 3063240"/>
                    <a:gd name="connsiteX55" fmla="*/ 3417570 w 3417570"/>
                    <a:gd name="connsiteY55" fmla="*/ 2807970 h 3063240"/>
                    <a:gd name="connsiteX56" fmla="*/ 3383280 w 3417570"/>
                    <a:gd name="connsiteY56" fmla="*/ 2849880 h 3063240"/>
                    <a:gd name="connsiteX57" fmla="*/ 3337560 w 3417570"/>
                    <a:gd name="connsiteY57" fmla="*/ 2884170 h 3063240"/>
                    <a:gd name="connsiteX58" fmla="*/ 3326130 w 3417570"/>
                    <a:gd name="connsiteY58" fmla="*/ 2922270 h 3063240"/>
                    <a:gd name="connsiteX59" fmla="*/ 3284220 w 3417570"/>
                    <a:gd name="connsiteY59" fmla="*/ 2956560 h 3063240"/>
                    <a:gd name="connsiteX60" fmla="*/ 3227070 w 3417570"/>
                    <a:gd name="connsiteY60" fmla="*/ 2945130 h 3063240"/>
                    <a:gd name="connsiteX61" fmla="*/ 3128010 w 3417570"/>
                    <a:gd name="connsiteY61" fmla="*/ 2929890 h 3063240"/>
                    <a:gd name="connsiteX62" fmla="*/ 3051810 w 3417570"/>
                    <a:gd name="connsiteY62" fmla="*/ 2895600 h 3063240"/>
                    <a:gd name="connsiteX63" fmla="*/ 3006090 w 3417570"/>
                    <a:gd name="connsiteY63" fmla="*/ 2865120 h 3063240"/>
                    <a:gd name="connsiteX64" fmla="*/ 2964180 w 3417570"/>
                    <a:gd name="connsiteY64" fmla="*/ 2849880 h 3063240"/>
                    <a:gd name="connsiteX65" fmla="*/ 2922270 w 3417570"/>
                    <a:gd name="connsiteY65" fmla="*/ 2861310 h 3063240"/>
                    <a:gd name="connsiteX66" fmla="*/ 2914650 w 3417570"/>
                    <a:gd name="connsiteY66" fmla="*/ 2922270 h 3063240"/>
                    <a:gd name="connsiteX67" fmla="*/ 2865120 w 3417570"/>
                    <a:gd name="connsiteY67" fmla="*/ 2967990 h 3063240"/>
                    <a:gd name="connsiteX68" fmla="*/ 2815590 w 3417570"/>
                    <a:gd name="connsiteY68" fmla="*/ 3006090 h 3063240"/>
                    <a:gd name="connsiteX69" fmla="*/ 2762250 w 3417570"/>
                    <a:gd name="connsiteY69" fmla="*/ 3051810 h 3063240"/>
                    <a:gd name="connsiteX70" fmla="*/ 2724150 w 3417570"/>
                    <a:gd name="connsiteY70" fmla="*/ 3063240 h 3063240"/>
                    <a:gd name="connsiteX71" fmla="*/ 2701290 w 3417570"/>
                    <a:gd name="connsiteY71" fmla="*/ 3017520 h 3063240"/>
                    <a:gd name="connsiteX72" fmla="*/ 2693670 w 3417570"/>
                    <a:gd name="connsiteY72" fmla="*/ 2956560 h 3063240"/>
                    <a:gd name="connsiteX73" fmla="*/ 2678430 w 3417570"/>
                    <a:gd name="connsiteY73" fmla="*/ 2899410 h 3063240"/>
                    <a:gd name="connsiteX74" fmla="*/ 2670810 w 3417570"/>
                    <a:gd name="connsiteY74" fmla="*/ 2849880 h 3063240"/>
                    <a:gd name="connsiteX75" fmla="*/ 2670810 w 3417570"/>
                    <a:gd name="connsiteY75" fmla="*/ 2792730 h 3063240"/>
                    <a:gd name="connsiteX76" fmla="*/ 2632710 w 3417570"/>
                    <a:gd name="connsiteY76" fmla="*/ 2777490 h 3063240"/>
                    <a:gd name="connsiteX77" fmla="*/ 2586990 w 3417570"/>
                    <a:gd name="connsiteY77" fmla="*/ 2792730 h 3063240"/>
                    <a:gd name="connsiteX78" fmla="*/ 2548890 w 3417570"/>
                    <a:gd name="connsiteY78" fmla="*/ 2777490 h 3063240"/>
                    <a:gd name="connsiteX79" fmla="*/ 2533650 w 3417570"/>
                    <a:gd name="connsiteY79" fmla="*/ 2735580 h 3063240"/>
                    <a:gd name="connsiteX80" fmla="*/ 2548890 w 3417570"/>
                    <a:gd name="connsiteY80" fmla="*/ 2659380 h 3063240"/>
                    <a:gd name="connsiteX81" fmla="*/ 2529840 w 3417570"/>
                    <a:gd name="connsiteY81" fmla="*/ 2625090 h 3063240"/>
                    <a:gd name="connsiteX82" fmla="*/ 2457450 w 3417570"/>
                    <a:gd name="connsiteY82" fmla="*/ 2590800 h 3063240"/>
                    <a:gd name="connsiteX83" fmla="*/ 2407920 w 3417570"/>
                    <a:gd name="connsiteY83" fmla="*/ 2571750 h 3063240"/>
                    <a:gd name="connsiteX84" fmla="*/ 2362200 w 3417570"/>
                    <a:gd name="connsiteY84" fmla="*/ 2567940 h 3063240"/>
                    <a:gd name="connsiteX85" fmla="*/ 2339340 w 3417570"/>
                    <a:gd name="connsiteY85" fmla="*/ 2533650 h 3063240"/>
                    <a:gd name="connsiteX86" fmla="*/ 2312670 w 3417570"/>
                    <a:gd name="connsiteY86" fmla="*/ 2510790 h 3063240"/>
                    <a:gd name="connsiteX87" fmla="*/ 2327910 w 3417570"/>
                    <a:gd name="connsiteY87" fmla="*/ 2468880 h 3063240"/>
                    <a:gd name="connsiteX88" fmla="*/ 2362200 w 3417570"/>
                    <a:gd name="connsiteY88" fmla="*/ 2385060 h 3063240"/>
                    <a:gd name="connsiteX89" fmla="*/ 2396490 w 3417570"/>
                    <a:gd name="connsiteY89" fmla="*/ 2316480 h 3063240"/>
                    <a:gd name="connsiteX90" fmla="*/ 2407920 w 3417570"/>
                    <a:gd name="connsiteY90" fmla="*/ 2274570 h 3063240"/>
                    <a:gd name="connsiteX91" fmla="*/ 2404110 w 3417570"/>
                    <a:gd name="connsiteY91" fmla="*/ 2240280 h 3063240"/>
                    <a:gd name="connsiteX92" fmla="*/ 2366010 w 3417570"/>
                    <a:gd name="connsiteY92" fmla="*/ 2221230 h 3063240"/>
                    <a:gd name="connsiteX93" fmla="*/ 2320290 w 3417570"/>
                    <a:gd name="connsiteY93" fmla="*/ 2236470 h 3063240"/>
                    <a:gd name="connsiteX94" fmla="*/ 2297430 w 3417570"/>
                    <a:gd name="connsiteY94" fmla="*/ 2259330 h 3063240"/>
                    <a:gd name="connsiteX95" fmla="*/ 2259330 w 3417570"/>
                    <a:gd name="connsiteY95" fmla="*/ 2289810 h 3063240"/>
                    <a:gd name="connsiteX96" fmla="*/ 2221230 w 3417570"/>
                    <a:gd name="connsiteY96" fmla="*/ 2289810 h 3063240"/>
                    <a:gd name="connsiteX97" fmla="*/ 2190750 w 3417570"/>
                    <a:gd name="connsiteY97" fmla="*/ 2274570 h 3063240"/>
                    <a:gd name="connsiteX98" fmla="*/ 2156460 w 3417570"/>
                    <a:gd name="connsiteY98" fmla="*/ 2266950 h 3063240"/>
                    <a:gd name="connsiteX99" fmla="*/ 2114550 w 3417570"/>
                    <a:gd name="connsiteY99" fmla="*/ 2259330 h 3063240"/>
                    <a:gd name="connsiteX100" fmla="*/ 2068830 w 3417570"/>
                    <a:gd name="connsiteY100" fmla="*/ 2259330 h 3063240"/>
                    <a:gd name="connsiteX101" fmla="*/ 2049780 w 3417570"/>
                    <a:gd name="connsiteY101" fmla="*/ 2293620 h 3063240"/>
                    <a:gd name="connsiteX102" fmla="*/ 1996440 w 3417570"/>
                    <a:gd name="connsiteY102" fmla="*/ 2335530 h 3063240"/>
                    <a:gd name="connsiteX103" fmla="*/ 1969770 w 3417570"/>
                    <a:gd name="connsiteY103" fmla="*/ 2381250 h 3063240"/>
                    <a:gd name="connsiteX104" fmla="*/ 1920240 w 3417570"/>
                    <a:gd name="connsiteY104" fmla="*/ 2400300 h 3063240"/>
                    <a:gd name="connsiteX105" fmla="*/ 1844040 w 3417570"/>
                    <a:gd name="connsiteY105" fmla="*/ 2392680 h 3063240"/>
                    <a:gd name="connsiteX106" fmla="*/ 1733550 w 3417570"/>
                    <a:gd name="connsiteY106" fmla="*/ 2400300 h 3063240"/>
                    <a:gd name="connsiteX107" fmla="*/ 1684020 w 3417570"/>
                    <a:gd name="connsiteY107" fmla="*/ 2426970 h 3063240"/>
                    <a:gd name="connsiteX108" fmla="*/ 1630680 w 3417570"/>
                    <a:gd name="connsiteY108" fmla="*/ 2472690 h 3063240"/>
                    <a:gd name="connsiteX109" fmla="*/ 1531620 w 3417570"/>
                    <a:gd name="connsiteY109" fmla="*/ 2526030 h 3063240"/>
                    <a:gd name="connsiteX110" fmla="*/ 1489710 w 3417570"/>
                    <a:gd name="connsiteY110" fmla="*/ 2564130 h 3063240"/>
                    <a:gd name="connsiteX111" fmla="*/ 1436370 w 3417570"/>
                    <a:gd name="connsiteY111" fmla="*/ 2579370 h 3063240"/>
                    <a:gd name="connsiteX112" fmla="*/ 1363980 w 3417570"/>
                    <a:gd name="connsiteY112" fmla="*/ 2632710 h 3063240"/>
                    <a:gd name="connsiteX113" fmla="*/ 1329690 w 3417570"/>
                    <a:gd name="connsiteY113" fmla="*/ 2689860 h 3063240"/>
                    <a:gd name="connsiteX114" fmla="*/ 1283970 w 3417570"/>
                    <a:gd name="connsiteY114" fmla="*/ 2705100 h 3063240"/>
                    <a:gd name="connsiteX115" fmla="*/ 1215390 w 3417570"/>
                    <a:gd name="connsiteY115" fmla="*/ 2708910 h 3063240"/>
                    <a:gd name="connsiteX116" fmla="*/ 1177290 w 3417570"/>
                    <a:gd name="connsiteY116" fmla="*/ 2697480 h 3063240"/>
                    <a:gd name="connsiteX117" fmla="*/ 1146810 w 3417570"/>
                    <a:gd name="connsiteY117" fmla="*/ 2647950 h 3063240"/>
                    <a:gd name="connsiteX118" fmla="*/ 1150620 w 3417570"/>
                    <a:gd name="connsiteY118" fmla="*/ 2628900 h 3063240"/>
                    <a:gd name="connsiteX119" fmla="*/ 1169670 w 3417570"/>
                    <a:gd name="connsiteY119" fmla="*/ 2590800 h 3063240"/>
                    <a:gd name="connsiteX120" fmla="*/ 1188720 w 3417570"/>
                    <a:gd name="connsiteY120" fmla="*/ 2586990 h 3063240"/>
                    <a:gd name="connsiteX121" fmla="*/ 1211580 w 3417570"/>
                    <a:gd name="connsiteY121" fmla="*/ 2567940 h 3063240"/>
                    <a:gd name="connsiteX122" fmla="*/ 1207770 w 3417570"/>
                    <a:gd name="connsiteY122" fmla="*/ 2533650 h 3063240"/>
                    <a:gd name="connsiteX123" fmla="*/ 1173480 w 3417570"/>
                    <a:gd name="connsiteY123" fmla="*/ 2522220 h 3063240"/>
                    <a:gd name="connsiteX124" fmla="*/ 1127760 w 3417570"/>
                    <a:gd name="connsiteY124" fmla="*/ 2484120 h 3063240"/>
                    <a:gd name="connsiteX125" fmla="*/ 1120140 w 3417570"/>
                    <a:gd name="connsiteY125" fmla="*/ 2472690 h 3063240"/>
                    <a:gd name="connsiteX126" fmla="*/ 1131570 w 3417570"/>
                    <a:gd name="connsiteY126" fmla="*/ 2426970 h 3063240"/>
                    <a:gd name="connsiteX127" fmla="*/ 1093470 w 3417570"/>
                    <a:gd name="connsiteY127" fmla="*/ 2385060 h 3063240"/>
                    <a:gd name="connsiteX128" fmla="*/ 1032510 w 3417570"/>
                    <a:gd name="connsiteY128" fmla="*/ 2339340 h 3063240"/>
                    <a:gd name="connsiteX129" fmla="*/ 982980 w 3417570"/>
                    <a:gd name="connsiteY129" fmla="*/ 2278380 h 3063240"/>
                    <a:gd name="connsiteX130" fmla="*/ 956310 w 3417570"/>
                    <a:gd name="connsiteY130" fmla="*/ 2221230 h 3063240"/>
                    <a:gd name="connsiteX131" fmla="*/ 941070 w 3417570"/>
                    <a:gd name="connsiteY131" fmla="*/ 2145030 h 3063240"/>
                    <a:gd name="connsiteX132" fmla="*/ 922020 w 3417570"/>
                    <a:gd name="connsiteY132" fmla="*/ 2091690 h 3063240"/>
                    <a:gd name="connsiteX133" fmla="*/ 914400 w 3417570"/>
                    <a:gd name="connsiteY133" fmla="*/ 2030730 h 3063240"/>
                    <a:gd name="connsiteX134" fmla="*/ 914400 w 3417570"/>
                    <a:gd name="connsiteY134" fmla="*/ 1958340 h 3063240"/>
                    <a:gd name="connsiteX135" fmla="*/ 899160 w 3417570"/>
                    <a:gd name="connsiteY135" fmla="*/ 1905000 h 3063240"/>
                    <a:gd name="connsiteX136" fmla="*/ 880110 w 3417570"/>
                    <a:gd name="connsiteY136" fmla="*/ 1878330 h 3063240"/>
                    <a:gd name="connsiteX137" fmla="*/ 857250 w 3417570"/>
                    <a:gd name="connsiteY137" fmla="*/ 1870710 h 3063240"/>
                    <a:gd name="connsiteX138" fmla="*/ 807720 w 3417570"/>
                    <a:gd name="connsiteY138" fmla="*/ 1874520 h 3063240"/>
                    <a:gd name="connsiteX139" fmla="*/ 742950 w 3417570"/>
                    <a:gd name="connsiteY139" fmla="*/ 1870710 h 3063240"/>
                    <a:gd name="connsiteX140" fmla="*/ 666750 w 3417570"/>
                    <a:gd name="connsiteY140" fmla="*/ 1878330 h 3063240"/>
                    <a:gd name="connsiteX141" fmla="*/ 617220 w 3417570"/>
                    <a:gd name="connsiteY141" fmla="*/ 1874520 h 3063240"/>
                    <a:gd name="connsiteX142" fmla="*/ 560070 w 3417570"/>
                    <a:gd name="connsiteY142" fmla="*/ 1847850 h 3063240"/>
                    <a:gd name="connsiteX143" fmla="*/ 537210 w 3417570"/>
                    <a:gd name="connsiteY143" fmla="*/ 1786890 h 3063240"/>
                    <a:gd name="connsiteX144" fmla="*/ 537210 w 3417570"/>
                    <a:gd name="connsiteY144" fmla="*/ 1725930 h 3063240"/>
                    <a:gd name="connsiteX145" fmla="*/ 434340 w 3417570"/>
                    <a:gd name="connsiteY145" fmla="*/ 1543050 h 3063240"/>
                    <a:gd name="connsiteX146" fmla="*/ 358140 w 3417570"/>
                    <a:gd name="connsiteY146" fmla="*/ 1360170 h 3063240"/>
                    <a:gd name="connsiteX147" fmla="*/ 285750 w 3417570"/>
                    <a:gd name="connsiteY147" fmla="*/ 1177290 h 3063240"/>
                    <a:gd name="connsiteX148" fmla="*/ 236220 w 3417570"/>
                    <a:gd name="connsiteY148" fmla="*/ 1059180 h 3063240"/>
                    <a:gd name="connsiteX149" fmla="*/ 201930 w 3417570"/>
                    <a:gd name="connsiteY149" fmla="*/ 963930 h 3063240"/>
                    <a:gd name="connsiteX150" fmla="*/ 186690 w 3417570"/>
                    <a:gd name="connsiteY150" fmla="*/ 891540 h 3063240"/>
                    <a:gd name="connsiteX151" fmla="*/ 179070 w 3417570"/>
                    <a:gd name="connsiteY151" fmla="*/ 834390 h 3063240"/>
                    <a:gd name="connsiteX152" fmla="*/ 163830 w 3417570"/>
                    <a:gd name="connsiteY152" fmla="*/ 769620 h 3063240"/>
                    <a:gd name="connsiteX153" fmla="*/ 156210 w 3417570"/>
                    <a:gd name="connsiteY153" fmla="*/ 697230 h 3063240"/>
                    <a:gd name="connsiteX154" fmla="*/ 148590 w 3417570"/>
                    <a:gd name="connsiteY154" fmla="*/ 655320 h 3063240"/>
                    <a:gd name="connsiteX155" fmla="*/ 118110 w 3417570"/>
                    <a:gd name="connsiteY155" fmla="*/ 605790 h 3063240"/>
                    <a:gd name="connsiteX156" fmla="*/ 76200 w 3417570"/>
                    <a:gd name="connsiteY156" fmla="*/ 567690 h 3063240"/>
                    <a:gd name="connsiteX157" fmla="*/ 22860 w 3417570"/>
                    <a:gd name="connsiteY157" fmla="*/ 495300 h 3063240"/>
                    <a:gd name="connsiteX158" fmla="*/ 0 w 3417570"/>
                    <a:gd name="connsiteY158" fmla="*/ 461010 h 3063240"/>
                    <a:gd name="connsiteX159" fmla="*/ 0 w 3417570"/>
                    <a:gd name="connsiteY159" fmla="*/ 461010 h 3063240"/>
                    <a:gd name="connsiteX160" fmla="*/ 22860 w 3417570"/>
                    <a:gd name="connsiteY160" fmla="*/ 419100 h 3063240"/>
                    <a:gd name="connsiteX161" fmla="*/ 64770 w 3417570"/>
                    <a:gd name="connsiteY161" fmla="*/ 392430 h 3063240"/>
                    <a:gd name="connsiteX162" fmla="*/ 125730 w 3417570"/>
                    <a:gd name="connsiteY162" fmla="*/ 304800 h 3063240"/>
                    <a:gd name="connsiteX163" fmla="*/ 167640 w 3417570"/>
                    <a:gd name="connsiteY163" fmla="*/ 243840 h 3063240"/>
                    <a:gd name="connsiteX164" fmla="*/ 217170 w 3417570"/>
                    <a:gd name="connsiteY164" fmla="*/ 182880 h 3063240"/>
                    <a:gd name="connsiteX165" fmla="*/ 293370 w 3417570"/>
                    <a:gd name="connsiteY165" fmla="*/ 99060 h 3063240"/>
                    <a:gd name="connsiteX166" fmla="*/ 320040 w 3417570"/>
                    <a:gd name="connsiteY166" fmla="*/ 38100 h 3063240"/>
                    <a:gd name="connsiteX167" fmla="*/ 350520 w 3417570"/>
                    <a:gd name="connsiteY167" fmla="*/ 22860 h 3063240"/>
                    <a:gd name="connsiteX168" fmla="*/ 407670 w 3417570"/>
                    <a:gd name="connsiteY168" fmla="*/ 22860 h 3063240"/>
                    <a:gd name="connsiteX169" fmla="*/ 445770 w 3417570"/>
                    <a:gd name="connsiteY169" fmla="*/ 0 h 3063240"/>
                    <a:gd name="connsiteX170" fmla="*/ 502920 w 3417570"/>
                    <a:gd name="connsiteY170" fmla="*/ 15240 h 3063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</a:cxnLst>
                  <a:rect l="l" t="t" r="r" b="b"/>
                  <a:pathLst>
                    <a:path w="3417570" h="3063240">
                      <a:moveTo>
                        <a:pt x="502920" y="15240"/>
                      </a:moveTo>
                      <a:lnTo>
                        <a:pt x="502920" y="15240"/>
                      </a:lnTo>
                      <a:lnTo>
                        <a:pt x="609600" y="49530"/>
                      </a:lnTo>
                      <a:lnTo>
                        <a:pt x="704850" y="64770"/>
                      </a:lnTo>
                      <a:lnTo>
                        <a:pt x="762000" y="83820"/>
                      </a:lnTo>
                      <a:lnTo>
                        <a:pt x="822960" y="99060"/>
                      </a:lnTo>
                      <a:lnTo>
                        <a:pt x="910590" y="137160"/>
                      </a:lnTo>
                      <a:lnTo>
                        <a:pt x="990600" y="179070"/>
                      </a:lnTo>
                      <a:lnTo>
                        <a:pt x="1085850" y="220980"/>
                      </a:lnTo>
                      <a:lnTo>
                        <a:pt x="1169670" y="281940"/>
                      </a:lnTo>
                      <a:lnTo>
                        <a:pt x="1238250" y="300990"/>
                      </a:lnTo>
                      <a:lnTo>
                        <a:pt x="1306830" y="323850"/>
                      </a:lnTo>
                      <a:lnTo>
                        <a:pt x="1341120" y="331470"/>
                      </a:lnTo>
                      <a:lnTo>
                        <a:pt x="1390650" y="377190"/>
                      </a:lnTo>
                      <a:lnTo>
                        <a:pt x="1440180" y="426720"/>
                      </a:lnTo>
                      <a:lnTo>
                        <a:pt x="1508760" y="468630"/>
                      </a:lnTo>
                      <a:lnTo>
                        <a:pt x="1546860" y="495300"/>
                      </a:lnTo>
                      <a:lnTo>
                        <a:pt x="1550670" y="552450"/>
                      </a:lnTo>
                      <a:lnTo>
                        <a:pt x="1539240" y="582930"/>
                      </a:lnTo>
                      <a:lnTo>
                        <a:pt x="1539240" y="659130"/>
                      </a:lnTo>
                      <a:lnTo>
                        <a:pt x="1554480" y="781050"/>
                      </a:lnTo>
                      <a:lnTo>
                        <a:pt x="1554480" y="857250"/>
                      </a:lnTo>
                      <a:lnTo>
                        <a:pt x="1573530" y="941070"/>
                      </a:lnTo>
                      <a:lnTo>
                        <a:pt x="1577340" y="1047750"/>
                      </a:lnTo>
                      <a:lnTo>
                        <a:pt x="1592580" y="1150620"/>
                      </a:lnTo>
                      <a:lnTo>
                        <a:pt x="1592580" y="1219200"/>
                      </a:lnTo>
                      <a:lnTo>
                        <a:pt x="1588770" y="1261110"/>
                      </a:lnTo>
                      <a:lnTo>
                        <a:pt x="1607820" y="1295400"/>
                      </a:lnTo>
                      <a:lnTo>
                        <a:pt x="1642110" y="1303020"/>
                      </a:lnTo>
                      <a:lnTo>
                        <a:pt x="1684020" y="1360170"/>
                      </a:lnTo>
                      <a:lnTo>
                        <a:pt x="1748790" y="1379220"/>
                      </a:lnTo>
                      <a:lnTo>
                        <a:pt x="1832610" y="1379220"/>
                      </a:lnTo>
                      <a:lnTo>
                        <a:pt x="1931670" y="1398270"/>
                      </a:lnTo>
                      <a:lnTo>
                        <a:pt x="2042160" y="1417320"/>
                      </a:lnTo>
                      <a:lnTo>
                        <a:pt x="2179320" y="1466850"/>
                      </a:lnTo>
                      <a:lnTo>
                        <a:pt x="2305050" y="1489710"/>
                      </a:lnTo>
                      <a:lnTo>
                        <a:pt x="2453640" y="1539240"/>
                      </a:lnTo>
                      <a:lnTo>
                        <a:pt x="2537460" y="1569720"/>
                      </a:lnTo>
                      <a:lnTo>
                        <a:pt x="2651760" y="1623060"/>
                      </a:lnTo>
                      <a:lnTo>
                        <a:pt x="2743200" y="1703070"/>
                      </a:lnTo>
                      <a:lnTo>
                        <a:pt x="2796540" y="1714500"/>
                      </a:lnTo>
                      <a:lnTo>
                        <a:pt x="2823210" y="1779270"/>
                      </a:lnTo>
                      <a:lnTo>
                        <a:pt x="2868930" y="1905000"/>
                      </a:lnTo>
                      <a:lnTo>
                        <a:pt x="2918460" y="2034540"/>
                      </a:lnTo>
                      <a:lnTo>
                        <a:pt x="2960370" y="2145030"/>
                      </a:lnTo>
                      <a:lnTo>
                        <a:pt x="2979420" y="2240280"/>
                      </a:lnTo>
                      <a:lnTo>
                        <a:pt x="3013710" y="2327910"/>
                      </a:lnTo>
                      <a:lnTo>
                        <a:pt x="3013710" y="2327910"/>
                      </a:lnTo>
                      <a:lnTo>
                        <a:pt x="3032760" y="2400300"/>
                      </a:lnTo>
                      <a:lnTo>
                        <a:pt x="3097530" y="2446020"/>
                      </a:lnTo>
                      <a:lnTo>
                        <a:pt x="3147060" y="2472690"/>
                      </a:lnTo>
                      <a:lnTo>
                        <a:pt x="3219450" y="2541270"/>
                      </a:lnTo>
                      <a:lnTo>
                        <a:pt x="3276600" y="2598420"/>
                      </a:lnTo>
                      <a:lnTo>
                        <a:pt x="3360420" y="2720340"/>
                      </a:lnTo>
                      <a:lnTo>
                        <a:pt x="3398520" y="2769870"/>
                      </a:lnTo>
                      <a:lnTo>
                        <a:pt x="3417570" y="2807970"/>
                      </a:lnTo>
                      <a:lnTo>
                        <a:pt x="3383280" y="2849880"/>
                      </a:lnTo>
                      <a:lnTo>
                        <a:pt x="3337560" y="2884170"/>
                      </a:lnTo>
                      <a:lnTo>
                        <a:pt x="3326130" y="2922270"/>
                      </a:lnTo>
                      <a:lnTo>
                        <a:pt x="3284220" y="2956560"/>
                      </a:lnTo>
                      <a:lnTo>
                        <a:pt x="3227070" y="2945130"/>
                      </a:lnTo>
                      <a:lnTo>
                        <a:pt x="3128010" y="2929890"/>
                      </a:lnTo>
                      <a:lnTo>
                        <a:pt x="3051810" y="2895600"/>
                      </a:lnTo>
                      <a:lnTo>
                        <a:pt x="3006090" y="2865120"/>
                      </a:lnTo>
                      <a:lnTo>
                        <a:pt x="2964180" y="2849880"/>
                      </a:lnTo>
                      <a:lnTo>
                        <a:pt x="2922270" y="2861310"/>
                      </a:lnTo>
                      <a:lnTo>
                        <a:pt x="2914650" y="2922270"/>
                      </a:lnTo>
                      <a:lnTo>
                        <a:pt x="2865120" y="2967990"/>
                      </a:lnTo>
                      <a:lnTo>
                        <a:pt x="2815590" y="3006090"/>
                      </a:lnTo>
                      <a:lnTo>
                        <a:pt x="2762250" y="3051810"/>
                      </a:lnTo>
                      <a:lnTo>
                        <a:pt x="2724150" y="3063240"/>
                      </a:lnTo>
                      <a:lnTo>
                        <a:pt x="2701290" y="3017520"/>
                      </a:lnTo>
                      <a:lnTo>
                        <a:pt x="2693670" y="2956560"/>
                      </a:lnTo>
                      <a:lnTo>
                        <a:pt x="2678430" y="2899410"/>
                      </a:lnTo>
                      <a:lnTo>
                        <a:pt x="2670810" y="2849880"/>
                      </a:lnTo>
                      <a:lnTo>
                        <a:pt x="2670810" y="2792730"/>
                      </a:lnTo>
                      <a:lnTo>
                        <a:pt x="2632710" y="2777490"/>
                      </a:lnTo>
                      <a:lnTo>
                        <a:pt x="2586990" y="2792730"/>
                      </a:lnTo>
                      <a:lnTo>
                        <a:pt x="2548890" y="2777490"/>
                      </a:lnTo>
                      <a:lnTo>
                        <a:pt x="2533650" y="2735580"/>
                      </a:lnTo>
                      <a:lnTo>
                        <a:pt x="2548890" y="2659380"/>
                      </a:lnTo>
                      <a:lnTo>
                        <a:pt x="2529840" y="2625090"/>
                      </a:lnTo>
                      <a:lnTo>
                        <a:pt x="2457450" y="2590800"/>
                      </a:lnTo>
                      <a:lnTo>
                        <a:pt x="2407920" y="2571750"/>
                      </a:lnTo>
                      <a:lnTo>
                        <a:pt x="2362200" y="2567940"/>
                      </a:lnTo>
                      <a:lnTo>
                        <a:pt x="2339340" y="2533650"/>
                      </a:lnTo>
                      <a:lnTo>
                        <a:pt x="2312670" y="2510790"/>
                      </a:lnTo>
                      <a:lnTo>
                        <a:pt x="2327910" y="2468880"/>
                      </a:lnTo>
                      <a:lnTo>
                        <a:pt x="2362200" y="2385060"/>
                      </a:lnTo>
                      <a:lnTo>
                        <a:pt x="2396490" y="2316480"/>
                      </a:lnTo>
                      <a:lnTo>
                        <a:pt x="2407920" y="2274570"/>
                      </a:lnTo>
                      <a:lnTo>
                        <a:pt x="2404110" y="2240280"/>
                      </a:lnTo>
                      <a:lnTo>
                        <a:pt x="2366010" y="2221230"/>
                      </a:lnTo>
                      <a:lnTo>
                        <a:pt x="2320290" y="2236470"/>
                      </a:lnTo>
                      <a:lnTo>
                        <a:pt x="2297430" y="2259330"/>
                      </a:lnTo>
                      <a:lnTo>
                        <a:pt x="2259330" y="2289810"/>
                      </a:lnTo>
                      <a:lnTo>
                        <a:pt x="2221230" y="2289810"/>
                      </a:lnTo>
                      <a:lnTo>
                        <a:pt x="2190750" y="2274570"/>
                      </a:lnTo>
                      <a:lnTo>
                        <a:pt x="2156460" y="2266950"/>
                      </a:lnTo>
                      <a:lnTo>
                        <a:pt x="2114550" y="2259330"/>
                      </a:lnTo>
                      <a:lnTo>
                        <a:pt x="2068830" y="2259330"/>
                      </a:lnTo>
                      <a:lnTo>
                        <a:pt x="2049780" y="2293620"/>
                      </a:lnTo>
                      <a:lnTo>
                        <a:pt x="1996440" y="2335530"/>
                      </a:lnTo>
                      <a:lnTo>
                        <a:pt x="1969770" y="2381250"/>
                      </a:lnTo>
                      <a:lnTo>
                        <a:pt x="1920240" y="2400300"/>
                      </a:lnTo>
                      <a:lnTo>
                        <a:pt x="1844040" y="2392680"/>
                      </a:lnTo>
                      <a:lnTo>
                        <a:pt x="1733550" y="2400300"/>
                      </a:lnTo>
                      <a:lnTo>
                        <a:pt x="1684020" y="2426970"/>
                      </a:lnTo>
                      <a:lnTo>
                        <a:pt x="1630680" y="2472690"/>
                      </a:lnTo>
                      <a:lnTo>
                        <a:pt x="1531620" y="2526030"/>
                      </a:lnTo>
                      <a:lnTo>
                        <a:pt x="1489710" y="2564130"/>
                      </a:lnTo>
                      <a:lnTo>
                        <a:pt x="1436370" y="2579370"/>
                      </a:lnTo>
                      <a:lnTo>
                        <a:pt x="1363980" y="2632710"/>
                      </a:lnTo>
                      <a:lnTo>
                        <a:pt x="1329690" y="2689860"/>
                      </a:lnTo>
                      <a:lnTo>
                        <a:pt x="1283970" y="2705100"/>
                      </a:lnTo>
                      <a:lnTo>
                        <a:pt x="1215390" y="2708910"/>
                      </a:lnTo>
                      <a:lnTo>
                        <a:pt x="1177290" y="2697480"/>
                      </a:lnTo>
                      <a:lnTo>
                        <a:pt x="1146810" y="2647950"/>
                      </a:lnTo>
                      <a:lnTo>
                        <a:pt x="1150620" y="2628900"/>
                      </a:lnTo>
                      <a:lnTo>
                        <a:pt x="1169670" y="2590800"/>
                      </a:lnTo>
                      <a:lnTo>
                        <a:pt x="1188720" y="2586990"/>
                      </a:lnTo>
                      <a:lnTo>
                        <a:pt x="1211580" y="2567940"/>
                      </a:lnTo>
                      <a:lnTo>
                        <a:pt x="1207770" y="2533650"/>
                      </a:lnTo>
                      <a:lnTo>
                        <a:pt x="1173480" y="2522220"/>
                      </a:lnTo>
                      <a:lnTo>
                        <a:pt x="1127760" y="2484120"/>
                      </a:lnTo>
                      <a:lnTo>
                        <a:pt x="1120140" y="2472690"/>
                      </a:lnTo>
                      <a:lnTo>
                        <a:pt x="1131570" y="2426970"/>
                      </a:lnTo>
                      <a:lnTo>
                        <a:pt x="1093470" y="2385060"/>
                      </a:lnTo>
                      <a:lnTo>
                        <a:pt x="1032510" y="2339340"/>
                      </a:lnTo>
                      <a:lnTo>
                        <a:pt x="982980" y="2278380"/>
                      </a:lnTo>
                      <a:lnTo>
                        <a:pt x="956310" y="2221230"/>
                      </a:lnTo>
                      <a:lnTo>
                        <a:pt x="941070" y="2145030"/>
                      </a:lnTo>
                      <a:lnTo>
                        <a:pt x="922020" y="2091690"/>
                      </a:lnTo>
                      <a:lnTo>
                        <a:pt x="914400" y="2030730"/>
                      </a:lnTo>
                      <a:lnTo>
                        <a:pt x="914400" y="1958340"/>
                      </a:lnTo>
                      <a:lnTo>
                        <a:pt x="899160" y="1905000"/>
                      </a:lnTo>
                      <a:lnTo>
                        <a:pt x="880110" y="1878330"/>
                      </a:lnTo>
                      <a:lnTo>
                        <a:pt x="857250" y="1870710"/>
                      </a:lnTo>
                      <a:lnTo>
                        <a:pt x="807720" y="1874520"/>
                      </a:lnTo>
                      <a:lnTo>
                        <a:pt x="742950" y="1870710"/>
                      </a:lnTo>
                      <a:lnTo>
                        <a:pt x="666750" y="1878330"/>
                      </a:lnTo>
                      <a:lnTo>
                        <a:pt x="617220" y="1874520"/>
                      </a:lnTo>
                      <a:lnTo>
                        <a:pt x="560070" y="1847850"/>
                      </a:lnTo>
                      <a:lnTo>
                        <a:pt x="537210" y="1786890"/>
                      </a:lnTo>
                      <a:lnTo>
                        <a:pt x="537210" y="1725930"/>
                      </a:lnTo>
                      <a:lnTo>
                        <a:pt x="434340" y="1543050"/>
                      </a:lnTo>
                      <a:lnTo>
                        <a:pt x="358140" y="1360170"/>
                      </a:lnTo>
                      <a:lnTo>
                        <a:pt x="285750" y="1177290"/>
                      </a:lnTo>
                      <a:lnTo>
                        <a:pt x="236220" y="1059180"/>
                      </a:lnTo>
                      <a:lnTo>
                        <a:pt x="201930" y="963930"/>
                      </a:lnTo>
                      <a:lnTo>
                        <a:pt x="186690" y="891540"/>
                      </a:lnTo>
                      <a:lnTo>
                        <a:pt x="179070" y="834390"/>
                      </a:lnTo>
                      <a:lnTo>
                        <a:pt x="163830" y="769620"/>
                      </a:lnTo>
                      <a:lnTo>
                        <a:pt x="156210" y="697230"/>
                      </a:lnTo>
                      <a:lnTo>
                        <a:pt x="148590" y="655320"/>
                      </a:lnTo>
                      <a:lnTo>
                        <a:pt x="118110" y="605790"/>
                      </a:lnTo>
                      <a:lnTo>
                        <a:pt x="76200" y="567690"/>
                      </a:lnTo>
                      <a:lnTo>
                        <a:pt x="22860" y="495300"/>
                      </a:lnTo>
                      <a:lnTo>
                        <a:pt x="0" y="461010"/>
                      </a:lnTo>
                      <a:lnTo>
                        <a:pt x="0" y="461010"/>
                      </a:lnTo>
                      <a:lnTo>
                        <a:pt x="22860" y="419100"/>
                      </a:lnTo>
                      <a:lnTo>
                        <a:pt x="64770" y="392430"/>
                      </a:lnTo>
                      <a:lnTo>
                        <a:pt x="125730" y="304800"/>
                      </a:lnTo>
                      <a:lnTo>
                        <a:pt x="167640" y="243840"/>
                      </a:lnTo>
                      <a:lnTo>
                        <a:pt x="217170" y="182880"/>
                      </a:lnTo>
                      <a:lnTo>
                        <a:pt x="293370" y="99060"/>
                      </a:lnTo>
                      <a:lnTo>
                        <a:pt x="320040" y="38100"/>
                      </a:lnTo>
                      <a:lnTo>
                        <a:pt x="350520" y="22860"/>
                      </a:lnTo>
                      <a:lnTo>
                        <a:pt x="407670" y="22860"/>
                      </a:lnTo>
                      <a:lnTo>
                        <a:pt x="445770" y="0"/>
                      </a:lnTo>
                      <a:lnTo>
                        <a:pt x="502920" y="15240"/>
                      </a:lnTo>
                      <a:close/>
                    </a:path>
                  </a:pathLst>
                </a:custGeom>
                <a:solidFill>
                  <a:schemeClr val="accent6">
                    <a:lumMod val="20000"/>
                    <a:lumOff val="80000"/>
                  </a:schemeClr>
                </a:solidFill>
                <a:ln w="19050">
                  <a:solidFill>
                    <a:srgbClr val="034EA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ko-KR" altLang="en-US" sz="1400" b="0" i="0" u="none" strike="noStrike" kern="1200" cap="none" spc="0" normalizeH="0" baseline="0" noProof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맑은 고딕"/>
                    <a:cs typeface="+mn-cs"/>
                  </a:endParaRPr>
                </a:p>
              </p:txBody>
            </p:sp>
            <p:sp>
              <p:nvSpPr>
                <p:cNvPr id="45" name="서초구">
                  <a:extLst>
                    <a:ext uri="{FF2B5EF4-FFF2-40B4-BE49-F238E27FC236}">
                      <a16:creationId xmlns:a16="http://schemas.microsoft.com/office/drawing/2014/main" id="{31AE5EB6-2336-97C5-3183-17E38FA935F1}"/>
                    </a:ext>
                  </a:extLst>
                </p:cNvPr>
                <p:cNvSpPr/>
                <p:nvPr/>
              </p:nvSpPr>
              <p:spPr>
                <a:xfrm>
                  <a:off x="3032760" y="8732520"/>
                  <a:ext cx="3728720" cy="3759200"/>
                </a:xfrm>
                <a:custGeom>
                  <a:avLst/>
                  <a:gdLst>
                    <a:gd name="connsiteX0" fmla="*/ 975360 w 3728720"/>
                    <a:gd name="connsiteY0" fmla="*/ 45720 h 3759200"/>
                    <a:gd name="connsiteX1" fmla="*/ 904240 w 3728720"/>
                    <a:gd name="connsiteY1" fmla="*/ 116840 h 3759200"/>
                    <a:gd name="connsiteX2" fmla="*/ 848360 w 3728720"/>
                    <a:gd name="connsiteY2" fmla="*/ 172720 h 3759200"/>
                    <a:gd name="connsiteX3" fmla="*/ 762000 w 3728720"/>
                    <a:gd name="connsiteY3" fmla="*/ 213360 h 3759200"/>
                    <a:gd name="connsiteX4" fmla="*/ 701040 w 3728720"/>
                    <a:gd name="connsiteY4" fmla="*/ 294640 h 3759200"/>
                    <a:gd name="connsiteX5" fmla="*/ 624840 w 3728720"/>
                    <a:gd name="connsiteY5" fmla="*/ 350520 h 3759200"/>
                    <a:gd name="connsiteX6" fmla="*/ 558800 w 3728720"/>
                    <a:gd name="connsiteY6" fmla="*/ 391160 h 3759200"/>
                    <a:gd name="connsiteX7" fmla="*/ 441960 w 3728720"/>
                    <a:gd name="connsiteY7" fmla="*/ 447040 h 3759200"/>
                    <a:gd name="connsiteX8" fmla="*/ 299720 w 3728720"/>
                    <a:gd name="connsiteY8" fmla="*/ 513080 h 3759200"/>
                    <a:gd name="connsiteX9" fmla="*/ 157480 w 3728720"/>
                    <a:gd name="connsiteY9" fmla="*/ 563880 h 3759200"/>
                    <a:gd name="connsiteX10" fmla="*/ 96520 w 3728720"/>
                    <a:gd name="connsiteY10" fmla="*/ 584200 h 3759200"/>
                    <a:gd name="connsiteX11" fmla="*/ 40640 w 3728720"/>
                    <a:gd name="connsiteY11" fmla="*/ 584200 h 3759200"/>
                    <a:gd name="connsiteX12" fmla="*/ 0 w 3728720"/>
                    <a:gd name="connsiteY12" fmla="*/ 599440 h 3759200"/>
                    <a:gd name="connsiteX13" fmla="*/ 0 w 3728720"/>
                    <a:gd name="connsiteY13" fmla="*/ 624840 h 3759200"/>
                    <a:gd name="connsiteX14" fmla="*/ 25400 w 3728720"/>
                    <a:gd name="connsiteY14" fmla="*/ 685800 h 3759200"/>
                    <a:gd name="connsiteX15" fmla="*/ 71120 w 3728720"/>
                    <a:gd name="connsiteY15" fmla="*/ 721360 h 3759200"/>
                    <a:gd name="connsiteX16" fmla="*/ 142240 w 3728720"/>
                    <a:gd name="connsiteY16" fmla="*/ 828040 h 3759200"/>
                    <a:gd name="connsiteX17" fmla="*/ 172720 w 3728720"/>
                    <a:gd name="connsiteY17" fmla="*/ 894080 h 3759200"/>
                    <a:gd name="connsiteX18" fmla="*/ 182880 w 3728720"/>
                    <a:gd name="connsiteY18" fmla="*/ 939800 h 3759200"/>
                    <a:gd name="connsiteX19" fmla="*/ 177800 w 3728720"/>
                    <a:gd name="connsiteY19" fmla="*/ 980440 h 3759200"/>
                    <a:gd name="connsiteX20" fmla="*/ 111760 w 3728720"/>
                    <a:gd name="connsiteY20" fmla="*/ 1021080 h 3759200"/>
                    <a:gd name="connsiteX21" fmla="*/ 91440 w 3728720"/>
                    <a:gd name="connsiteY21" fmla="*/ 1066800 h 3759200"/>
                    <a:gd name="connsiteX22" fmla="*/ 71120 w 3728720"/>
                    <a:gd name="connsiteY22" fmla="*/ 1183640 h 3759200"/>
                    <a:gd name="connsiteX23" fmla="*/ 55880 w 3728720"/>
                    <a:gd name="connsiteY23" fmla="*/ 1605280 h 3759200"/>
                    <a:gd name="connsiteX24" fmla="*/ 35560 w 3728720"/>
                    <a:gd name="connsiteY24" fmla="*/ 1676400 h 3759200"/>
                    <a:gd name="connsiteX25" fmla="*/ 40640 w 3728720"/>
                    <a:gd name="connsiteY25" fmla="*/ 1772920 h 3759200"/>
                    <a:gd name="connsiteX26" fmla="*/ 81280 w 3728720"/>
                    <a:gd name="connsiteY26" fmla="*/ 1981200 h 3759200"/>
                    <a:gd name="connsiteX27" fmla="*/ 157480 w 3728720"/>
                    <a:gd name="connsiteY27" fmla="*/ 2087880 h 3759200"/>
                    <a:gd name="connsiteX28" fmla="*/ 233680 w 3728720"/>
                    <a:gd name="connsiteY28" fmla="*/ 2133600 h 3759200"/>
                    <a:gd name="connsiteX29" fmla="*/ 269240 w 3728720"/>
                    <a:gd name="connsiteY29" fmla="*/ 2189480 h 3759200"/>
                    <a:gd name="connsiteX30" fmla="*/ 269240 w 3728720"/>
                    <a:gd name="connsiteY30" fmla="*/ 2280920 h 3759200"/>
                    <a:gd name="connsiteX31" fmla="*/ 259080 w 3728720"/>
                    <a:gd name="connsiteY31" fmla="*/ 2357120 h 3759200"/>
                    <a:gd name="connsiteX32" fmla="*/ 243840 w 3728720"/>
                    <a:gd name="connsiteY32" fmla="*/ 2519680 h 3759200"/>
                    <a:gd name="connsiteX33" fmla="*/ 243840 w 3728720"/>
                    <a:gd name="connsiteY33" fmla="*/ 2519680 h 3759200"/>
                    <a:gd name="connsiteX34" fmla="*/ 350520 w 3728720"/>
                    <a:gd name="connsiteY34" fmla="*/ 2473960 h 3759200"/>
                    <a:gd name="connsiteX35" fmla="*/ 436880 w 3728720"/>
                    <a:gd name="connsiteY35" fmla="*/ 2463800 h 3759200"/>
                    <a:gd name="connsiteX36" fmla="*/ 497840 w 3728720"/>
                    <a:gd name="connsiteY36" fmla="*/ 2448560 h 3759200"/>
                    <a:gd name="connsiteX37" fmla="*/ 533400 w 3728720"/>
                    <a:gd name="connsiteY37" fmla="*/ 2392680 h 3759200"/>
                    <a:gd name="connsiteX38" fmla="*/ 518160 w 3728720"/>
                    <a:gd name="connsiteY38" fmla="*/ 2296160 h 3759200"/>
                    <a:gd name="connsiteX39" fmla="*/ 523240 w 3728720"/>
                    <a:gd name="connsiteY39" fmla="*/ 2204720 h 3759200"/>
                    <a:gd name="connsiteX40" fmla="*/ 543560 w 3728720"/>
                    <a:gd name="connsiteY40" fmla="*/ 2174240 h 3759200"/>
                    <a:gd name="connsiteX41" fmla="*/ 574040 w 3728720"/>
                    <a:gd name="connsiteY41" fmla="*/ 2199640 h 3759200"/>
                    <a:gd name="connsiteX42" fmla="*/ 665480 w 3728720"/>
                    <a:gd name="connsiteY42" fmla="*/ 2189480 h 3759200"/>
                    <a:gd name="connsiteX43" fmla="*/ 721360 w 3728720"/>
                    <a:gd name="connsiteY43" fmla="*/ 2214880 h 3759200"/>
                    <a:gd name="connsiteX44" fmla="*/ 716280 w 3728720"/>
                    <a:gd name="connsiteY44" fmla="*/ 2280920 h 3759200"/>
                    <a:gd name="connsiteX45" fmla="*/ 716280 w 3728720"/>
                    <a:gd name="connsiteY45" fmla="*/ 2326640 h 3759200"/>
                    <a:gd name="connsiteX46" fmla="*/ 736600 w 3728720"/>
                    <a:gd name="connsiteY46" fmla="*/ 2362200 h 3759200"/>
                    <a:gd name="connsiteX47" fmla="*/ 756920 w 3728720"/>
                    <a:gd name="connsiteY47" fmla="*/ 2428240 h 3759200"/>
                    <a:gd name="connsiteX48" fmla="*/ 772160 w 3728720"/>
                    <a:gd name="connsiteY48" fmla="*/ 2494280 h 3759200"/>
                    <a:gd name="connsiteX49" fmla="*/ 873760 w 3728720"/>
                    <a:gd name="connsiteY49" fmla="*/ 2555240 h 3759200"/>
                    <a:gd name="connsiteX50" fmla="*/ 975360 w 3728720"/>
                    <a:gd name="connsiteY50" fmla="*/ 2641600 h 3759200"/>
                    <a:gd name="connsiteX51" fmla="*/ 1071880 w 3728720"/>
                    <a:gd name="connsiteY51" fmla="*/ 2682240 h 3759200"/>
                    <a:gd name="connsiteX52" fmla="*/ 1173480 w 3728720"/>
                    <a:gd name="connsiteY52" fmla="*/ 2717800 h 3759200"/>
                    <a:gd name="connsiteX53" fmla="*/ 1270000 w 3728720"/>
                    <a:gd name="connsiteY53" fmla="*/ 2692400 h 3759200"/>
                    <a:gd name="connsiteX54" fmla="*/ 1361440 w 3728720"/>
                    <a:gd name="connsiteY54" fmla="*/ 2636520 h 3759200"/>
                    <a:gd name="connsiteX55" fmla="*/ 1463040 w 3728720"/>
                    <a:gd name="connsiteY55" fmla="*/ 2606040 h 3759200"/>
                    <a:gd name="connsiteX56" fmla="*/ 1554480 w 3728720"/>
                    <a:gd name="connsiteY56" fmla="*/ 2565400 h 3759200"/>
                    <a:gd name="connsiteX57" fmla="*/ 1559560 w 3728720"/>
                    <a:gd name="connsiteY57" fmla="*/ 2514600 h 3759200"/>
                    <a:gd name="connsiteX58" fmla="*/ 1549400 w 3728720"/>
                    <a:gd name="connsiteY58" fmla="*/ 2438400 h 3759200"/>
                    <a:gd name="connsiteX59" fmla="*/ 1584960 w 3728720"/>
                    <a:gd name="connsiteY59" fmla="*/ 2336800 h 3759200"/>
                    <a:gd name="connsiteX60" fmla="*/ 1584960 w 3728720"/>
                    <a:gd name="connsiteY60" fmla="*/ 2291080 h 3759200"/>
                    <a:gd name="connsiteX61" fmla="*/ 1590040 w 3728720"/>
                    <a:gd name="connsiteY61" fmla="*/ 2250440 h 3759200"/>
                    <a:gd name="connsiteX62" fmla="*/ 1625600 w 3728720"/>
                    <a:gd name="connsiteY62" fmla="*/ 2260600 h 3759200"/>
                    <a:gd name="connsiteX63" fmla="*/ 1656080 w 3728720"/>
                    <a:gd name="connsiteY63" fmla="*/ 2321560 h 3759200"/>
                    <a:gd name="connsiteX64" fmla="*/ 1722120 w 3728720"/>
                    <a:gd name="connsiteY64" fmla="*/ 2387600 h 3759200"/>
                    <a:gd name="connsiteX65" fmla="*/ 1752600 w 3728720"/>
                    <a:gd name="connsiteY65" fmla="*/ 2453640 h 3759200"/>
                    <a:gd name="connsiteX66" fmla="*/ 1757680 w 3728720"/>
                    <a:gd name="connsiteY66" fmla="*/ 2545080 h 3759200"/>
                    <a:gd name="connsiteX67" fmla="*/ 1752600 w 3728720"/>
                    <a:gd name="connsiteY67" fmla="*/ 2636520 h 3759200"/>
                    <a:gd name="connsiteX68" fmla="*/ 1762760 w 3728720"/>
                    <a:gd name="connsiteY68" fmla="*/ 2733040 h 3759200"/>
                    <a:gd name="connsiteX69" fmla="*/ 1788160 w 3728720"/>
                    <a:gd name="connsiteY69" fmla="*/ 2809240 h 3759200"/>
                    <a:gd name="connsiteX70" fmla="*/ 1859280 w 3728720"/>
                    <a:gd name="connsiteY70" fmla="*/ 2910840 h 3759200"/>
                    <a:gd name="connsiteX71" fmla="*/ 1864360 w 3728720"/>
                    <a:gd name="connsiteY71" fmla="*/ 2956560 h 3759200"/>
                    <a:gd name="connsiteX72" fmla="*/ 1844040 w 3728720"/>
                    <a:gd name="connsiteY72" fmla="*/ 3007360 h 3759200"/>
                    <a:gd name="connsiteX73" fmla="*/ 1823720 w 3728720"/>
                    <a:gd name="connsiteY73" fmla="*/ 3088640 h 3759200"/>
                    <a:gd name="connsiteX74" fmla="*/ 1788160 w 3728720"/>
                    <a:gd name="connsiteY74" fmla="*/ 3159760 h 3759200"/>
                    <a:gd name="connsiteX75" fmla="*/ 1788160 w 3728720"/>
                    <a:gd name="connsiteY75" fmla="*/ 3159760 h 3759200"/>
                    <a:gd name="connsiteX76" fmla="*/ 1767840 w 3728720"/>
                    <a:gd name="connsiteY76" fmla="*/ 3241040 h 3759200"/>
                    <a:gd name="connsiteX77" fmla="*/ 1808480 w 3728720"/>
                    <a:gd name="connsiteY77" fmla="*/ 3281680 h 3759200"/>
                    <a:gd name="connsiteX78" fmla="*/ 1879600 w 3728720"/>
                    <a:gd name="connsiteY78" fmla="*/ 3342640 h 3759200"/>
                    <a:gd name="connsiteX79" fmla="*/ 1920240 w 3728720"/>
                    <a:gd name="connsiteY79" fmla="*/ 3373120 h 3759200"/>
                    <a:gd name="connsiteX80" fmla="*/ 1955800 w 3728720"/>
                    <a:gd name="connsiteY80" fmla="*/ 3388360 h 3759200"/>
                    <a:gd name="connsiteX81" fmla="*/ 2026920 w 3728720"/>
                    <a:gd name="connsiteY81" fmla="*/ 3423920 h 3759200"/>
                    <a:gd name="connsiteX82" fmla="*/ 2082800 w 3728720"/>
                    <a:gd name="connsiteY82" fmla="*/ 3545840 h 3759200"/>
                    <a:gd name="connsiteX83" fmla="*/ 2169160 w 3728720"/>
                    <a:gd name="connsiteY83" fmla="*/ 3611880 h 3759200"/>
                    <a:gd name="connsiteX84" fmla="*/ 2230120 w 3728720"/>
                    <a:gd name="connsiteY84" fmla="*/ 3698240 h 3759200"/>
                    <a:gd name="connsiteX85" fmla="*/ 2311400 w 3728720"/>
                    <a:gd name="connsiteY85" fmla="*/ 3754120 h 3759200"/>
                    <a:gd name="connsiteX86" fmla="*/ 2402840 w 3728720"/>
                    <a:gd name="connsiteY86" fmla="*/ 3759200 h 3759200"/>
                    <a:gd name="connsiteX87" fmla="*/ 2484120 w 3728720"/>
                    <a:gd name="connsiteY87" fmla="*/ 3738880 h 3759200"/>
                    <a:gd name="connsiteX88" fmla="*/ 2580640 w 3728720"/>
                    <a:gd name="connsiteY88" fmla="*/ 3728720 h 3759200"/>
                    <a:gd name="connsiteX89" fmla="*/ 2651760 w 3728720"/>
                    <a:gd name="connsiteY89" fmla="*/ 3713480 h 3759200"/>
                    <a:gd name="connsiteX90" fmla="*/ 2717800 w 3728720"/>
                    <a:gd name="connsiteY90" fmla="*/ 3728720 h 3759200"/>
                    <a:gd name="connsiteX91" fmla="*/ 2773680 w 3728720"/>
                    <a:gd name="connsiteY91" fmla="*/ 3708400 h 3759200"/>
                    <a:gd name="connsiteX92" fmla="*/ 2778760 w 3728720"/>
                    <a:gd name="connsiteY92" fmla="*/ 3632200 h 3759200"/>
                    <a:gd name="connsiteX93" fmla="*/ 2865120 w 3728720"/>
                    <a:gd name="connsiteY93" fmla="*/ 3510280 h 3759200"/>
                    <a:gd name="connsiteX94" fmla="*/ 2936240 w 3728720"/>
                    <a:gd name="connsiteY94" fmla="*/ 3444240 h 3759200"/>
                    <a:gd name="connsiteX95" fmla="*/ 2946400 w 3728720"/>
                    <a:gd name="connsiteY95" fmla="*/ 3383280 h 3759200"/>
                    <a:gd name="connsiteX96" fmla="*/ 2936240 w 3728720"/>
                    <a:gd name="connsiteY96" fmla="*/ 3296920 h 3759200"/>
                    <a:gd name="connsiteX97" fmla="*/ 2946400 w 3728720"/>
                    <a:gd name="connsiteY97" fmla="*/ 3246120 h 3759200"/>
                    <a:gd name="connsiteX98" fmla="*/ 2987040 w 3728720"/>
                    <a:gd name="connsiteY98" fmla="*/ 3210560 h 3759200"/>
                    <a:gd name="connsiteX99" fmla="*/ 3093720 w 3728720"/>
                    <a:gd name="connsiteY99" fmla="*/ 3215640 h 3759200"/>
                    <a:gd name="connsiteX100" fmla="*/ 3154680 w 3728720"/>
                    <a:gd name="connsiteY100" fmla="*/ 3235960 h 3759200"/>
                    <a:gd name="connsiteX101" fmla="*/ 3235960 w 3728720"/>
                    <a:gd name="connsiteY101" fmla="*/ 3235960 h 3759200"/>
                    <a:gd name="connsiteX102" fmla="*/ 3352800 w 3728720"/>
                    <a:gd name="connsiteY102" fmla="*/ 3180080 h 3759200"/>
                    <a:gd name="connsiteX103" fmla="*/ 3459480 w 3728720"/>
                    <a:gd name="connsiteY103" fmla="*/ 3103880 h 3759200"/>
                    <a:gd name="connsiteX104" fmla="*/ 3474720 w 3728720"/>
                    <a:gd name="connsiteY104" fmla="*/ 3027680 h 3759200"/>
                    <a:gd name="connsiteX105" fmla="*/ 3474720 w 3728720"/>
                    <a:gd name="connsiteY105" fmla="*/ 2941320 h 3759200"/>
                    <a:gd name="connsiteX106" fmla="*/ 3444240 w 3728720"/>
                    <a:gd name="connsiteY106" fmla="*/ 2890520 h 3759200"/>
                    <a:gd name="connsiteX107" fmla="*/ 3444240 w 3728720"/>
                    <a:gd name="connsiteY107" fmla="*/ 2814320 h 3759200"/>
                    <a:gd name="connsiteX108" fmla="*/ 3495040 w 3728720"/>
                    <a:gd name="connsiteY108" fmla="*/ 2727960 h 3759200"/>
                    <a:gd name="connsiteX109" fmla="*/ 3525520 w 3728720"/>
                    <a:gd name="connsiteY109" fmla="*/ 2641600 h 3759200"/>
                    <a:gd name="connsiteX110" fmla="*/ 3566160 w 3728720"/>
                    <a:gd name="connsiteY110" fmla="*/ 2540000 h 3759200"/>
                    <a:gd name="connsiteX111" fmla="*/ 3581400 w 3728720"/>
                    <a:gd name="connsiteY111" fmla="*/ 2463800 h 3759200"/>
                    <a:gd name="connsiteX112" fmla="*/ 3581400 w 3728720"/>
                    <a:gd name="connsiteY112" fmla="*/ 2463800 h 3759200"/>
                    <a:gd name="connsiteX113" fmla="*/ 3642360 w 3728720"/>
                    <a:gd name="connsiteY113" fmla="*/ 2458720 h 3759200"/>
                    <a:gd name="connsiteX114" fmla="*/ 3688080 w 3728720"/>
                    <a:gd name="connsiteY114" fmla="*/ 2499360 h 3759200"/>
                    <a:gd name="connsiteX115" fmla="*/ 3728720 w 3728720"/>
                    <a:gd name="connsiteY115" fmla="*/ 2504440 h 3759200"/>
                    <a:gd name="connsiteX116" fmla="*/ 3723640 w 3728720"/>
                    <a:gd name="connsiteY116" fmla="*/ 2453640 h 3759200"/>
                    <a:gd name="connsiteX117" fmla="*/ 3693160 w 3728720"/>
                    <a:gd name="connsiteY117" fmla="*/ 2413000 h 3759200"/>
                    <a:gd name="connsiteX118" fmla="*/ 3672840 w 3728720"/>
                    <a:gd name="connsiteY118" fmla="*/ 2346960 h 3759200"/>
                    <a:gd name="connsiteX119" fmla="*/ 3647440 w 3728720"/>
                    <a:gd name="connsiteY119" fmla="*/ 2336800 h 3759200"/>
                    <a:gd name="connsiteX120" fmla="*/ 3601720 w 3728720"/>
                    <a:gd name="connsiteY120" fmla="*/ 2341880 h 3759200"/>
                    <a:gd name="connsiteX121" fmla="*/ 3561080 w 3728720"/>
                    <a:gd name="connsiteY121" fmla="*/ 2321560 h 3759200"/>
                    <a:gd name="connsiteX122" fmla="*/ 3545840 w 3728720"/>
                    <a:gd name="connsiteY122" fmla="*/ 2255520 h 3759200"/>
                    <a:gd name="connsiteX123" fmla="*/ 3550920 w 3728720"/>
                    <a:gd name="connsiteY123" fmla="*/ 2189480 h 3759200"/>
                    <a:gd name="connsiteX124" fmla="*/ 3515360 w 3728720"/>
                    <a:gd name="connsiteY124" fmla="*/ 2164080 h 3759200"/>
                    <a:gd name="connsiteX125" fmla="*/ 3474720 w 3728720"/>
                    <a:gd name="connsiteY125" fmla="*/ 2159000 h 3759200"/>
                    <a:gd name="connsiteX126" fmla="*/ 3403600 w 3728720"/>
                    <a:gd name="connsiteY126" fmla="*/ 2113280 h 3759200"/>
                    <a:gd name="connsiteX127" fmla="*/ 3362960 w 3728720"/>
                    <a:gd name="connsiteY127" fmla="*/ 2098040 h 3759200"/>
                    <a:gd name="connsiteX128" fmla="*/ 3322320 w 3728720"/>
                    <a:gd name="connsiteY128" fmla="*/ 2082800 h 3759200"/>
                    <a:gd name="connsiteX129" fmla="*/ 3302000 w 3728720"/>
                    <a:gd name="connsiteY129" fmla="*/ 2062480 h 3759200"/>
                    <a:gd name="connsiteX130" fmla="*/ 3302000 w 3728720"/>
                    <a:gd name="connsiteY130" fmla="*/ 2026920 h 3759200"/>
                    <a:gd name="connsiteX131" fmla="*/ 3342640 w 3728720"/>
                    <a:gd name="connsiteY131" fmla="*/ 1971040 h 3759200"/>
                    <a:gd name="connsiteX132" fmla="*/ 3373120 w 3728720"/>
                    <a:gd name="connsiteY132" fmla="*/ 1910080 h 3759200"/>
                    <a:gd name="connsiteX133" fmla="*/ 3378200 w 3728720"/>
                    <a:gd name="connsiteY133" fmla="*/ 1869440 h 3759200"/>
                    <a:gd name="connsiteX134" fmla="*/ 3378200 w 3728720"/>
                    <a:gd name="connsiteY134" fmla="*/ 1869440 h 3759200"/>
                    <a:gd name="connsiteX135" fmla="*/ 3332480 w 3728720"/>
                    <a:gd name="connsiteY135" fmla="*/ 1854200 h 3759200"/>
                    <a:gd name="connsiteX136" fmla="*/ 3322320 w 3728720"/>
                    <a:gd name="connsiteY136" fmla="*/ 1869440 h 3759200"/>
                    <a:gd name="connsiteX137" fmla="*/ 3276600 w 3728720"/>
                    <a:gd name="connsiteY137" fmla="*/ 1859280 h 3759200"/>
                    <a:gd name="connsiteX138" fmla="*/ 3235960 w 3728720"/>
                    <a:gd name="connsiteY138" fmla="*/ 1828800 h 3759200"/>
                    <a:gd name="connsiteX139" fmla="*/ 3185160 w 3728720"/>
                    <a:gd name="connsiteY139" fmla="*/ 1849120 h 3759200"/>
                    <a:gd name="connsiteX140" fmla="*/ 3129280 w 3728720"/>
                    <a:gd name="connsiteY140" fmla="*/ 1925320 h 3759200"/>
                    <a:gd name="connsiteX141" fmla="*/ 3103880 w 3728720"/>
                    <a:gd name="connsiteY141" fmla="*/ 1955800 h 3759200"/>
                    <a:gd name="connsiteX142" fmla="*/ 3058160 w 3728720"/>
                    <a:gd name="connsiteY142" fmla="*/ 1986280 h 3759200"/>
                    <a:gd name="connsiteX143" fmla="*/ 2961640 w 3728720"/>
                    <a:gd name="connsiteY143" fmla="*/ 1960880 h 3759200"/>
                    <a:gd name="connsiteX144" fmla="*/ 2870200 w 3728720"/>
                    <a:gd name="connsiteY144" fmla="*/ 1976120 h 3759200"/>
                    <a:gd name="connsiteX145" fmla="*/ 2799080 w 3728720"/>
                    <a:gd name="connsiteY145" fmla="*/ 2032000 h 3759200"/>
                    <a:gd name="connsiteX146" fmla="*/ 2702560 w 3728720"/>
                    <a:gd name="connsiteY146" fmla="*/ 2103120 h 3759200"/>
                    <a:gd name="connsiteX147" fmla="*/ 2626360 w 3728720"/>
                    <a:gd name="connsiteY147" fmla="*/ 2148840 h 3759200"/>
                    <a:gd name="connsiteX148" fmla="*/ 2534920 w 3728720"/>
                    <a:gd name="connsiteY148" fmla="*/ 2179320 h 3759200"/>
                    <a:gd name="connsiteX149" fmla="*/ 2468880 w 3728720"/>
                    <a:gd name="connsiteY149" fmla="*/ 2214880 h 3759200"/>
                    <a:gd name="connsiteX150" fmla="*/ 2443480 w 3728720"/>
                    <a:gd name="connsiteY150" fmla="*/ 2280920 h 3759200"/>
                    <a:gd name="connsiteX151" fmla="*/ 2397760 w 3728720"/>
                    <a:gd name="connsiteY151" fmla="*/ 2291080 h 3759200"/>
                    <a:gd name="connsiteX152" fmla="*/ 2301240 w 3728720"/>
                    <a:gd name="connsiteY152" fmla="*/ 2291080 h 3759200"/>
                    <a:gd name="connsiteX153" fmla="*/ 2250440 w 3728720"/>
                    <a:gd name="connsiteY153" fmla="*/ 2301240 h 3759200"/>
                    <a:gd name="connsiteX154" fmla="*/ 2204720 w 3728720"/>
                    <a:gd name="connsiteY154" fmla="*/ 2265680 h 3759200"/>
                    <a:gd name="connsiteX155" fmla="*/ 2159000 w 3728720"/>
                    <a:gd name="connsiteY155" fmla="*/ 2189480 h 3759200"/>
                    <a:gd name="connsiteX156" fmla="*/ 2123440 w 3728720"/>
                    <a:gd name="connsiteY156" fmla="*/ 2153920 h 3759200"/>
                    <a:gd name="connsiteX157" fmla="*/ 2128520 w 3728720"/>
                    <a:gd name="connsiteY157" fmla="*/ 2113280 h 3759200"/>
                    <a:gd name="connsiteX158" fmla="*/ 2164080 w 3728720"/>
                    <a:gd name="connsiteY158" fmla="*/ 2087880 h 3759200"/>
                    <a:gd name="connsiteX159" fmla="*/ 2148840 w 3728720"/>
                    <a:gd name="connsiteY159" fmla="*/ 2047240 h 3759200"/>
                    <a:gd name="connsiteX160" fmla="*/ 2103120 w 3728720"/>
                    <a:gd name="connsiteY160" fmla="*/ 2026920 h 3759200"/>
                    <a:gd name="connsiteX161" fmla="*/ 2108200 w 3728720"/>
                    <a:gd name="connsiteY161" fmla="*/ 1976120 h 3759200"/>
                    <a:gd name="connsiteX162" fmla="*/ 2103120 w 3728720"/>
                    <a:gd name="connsiteY162" fmla="*/ 1925320 h 3759200"/>
                    <a:gd name="connsiteX163" fmla="*/ 2037080 w 3728720"/>
                    <a:gd name="connsiteY163" fmla="*/ 1854200 h 3759200"/>
                    <a:gd name="connsiteX164" fmla="*/ 1996440 w 3728720"/>
                    <a:gd name="connsiteY164" fmla="*/ 1808480 h 3759200"/>
                    <a:gd name="connsiteX165" fmla="*/ 1960880 w 3728720"/>
                    <a:gd name="connsiteY165" fmla="*/ 1757680 h 3759200"/>
                    <a:gd name="connsiteX166" fmla="*/ 1930400 w 3728720"/>
                    <a:gd name="connsiteY166" fmla="*/ 1651000 h 3759200"/>
                    <a:gd name="connsiteX167" fmla="*/ 1930400 w 3728720"/>
                    <a:gd name="connsiteY167" fmla="*/ 1559560 h 3759200"/>
                    <a:gd name="connsiteX168" fmla="*/ 1920240 w 3728720"/>
                    <a:gd name="connsiteY168" fmla="*/ 1508760 h 3759200"/>
                    <a:gd name="connsiteX169" fmla="*/ 1899920 w 3728720"/>
                    <a:gd name="connsiteY169" fmla="*/ 1468120 h 3759200"/>
                    <a:gd name="connsiteX170" fmla="*/ 1844040 w 3728720"/>
                    <a:gd name="connsiteY170" fmla="*/ 1442720 h 3759200"/>
                    <a:gd name="connsiteX171" fmla="*/ 1732280 w 3728720"/>
                    <a:gd name="connsiteY171" fmla="*/ 1442720 h 3759200"/>
                    <a:gd name="connsiteX172" fmla="*/ 1615440 w 3728720"/>
                    <a:gd name="connsiteY172" fmla="*/ 1437640 h 3759200"/>
                    <a:gd name="connsiteX173" fmla="*/ 1590040 w 3728720"/>
                    <a:gd name="connsiteY173" fmla="*/ 1402080 h 3759200"/>
                    <a:gd name="connsiteX174" fmla="*/ 1544320 w 3728720"/>
                    <a:gd name="connsiteY174" fmla="*/ 1391920 h 3759200"/>
                    <a:gd name="connsiteX175" fmla="*/ 1534160 w 3728720"/>
                    <a:gd name="connsiteY175" fmla="*/ 1295400 h 3759200"/>
                    <a:gd name="connsiteX176" fmla="*/ 1503680 w 3728720"/>
                    <a:gd name="connsiteY176" fmla="*/ 1219200 h 3759200"/>
                    <a:gd name="connsiteX177" fmla="*/ 1412240 w 3728720"/>
                    <a:gd name="connsiteY177" fmla="*/ 1000760 h 3759200"/>
                    <a:gd name="connsiteX178" fmla="*/ 1341120 w 3728720"/>
                    <a:gd name="connsiteY178" fmla="*/ 812800 h 3759200"/>
                    <a:gd name="connsiteX179" fmla="*/ 1285240 w 3728720"/>
                    <a:gd name="connsiteY179" fmla="*/ 695960 h 3759200"/>
                    <a:gd name="connsiteX180" fmla="*/ 1234440 w 3728720"/>
                    <a:gd name="connsiteY180" fmla="*/ 594360 h 3759200"/>
                    <a:gd name="connsiteX181" fmla="*/ 1198880 w 3728720"/>
                    <a:gd name="connsiteY181" fmla="*/ 528320 h 3759200"/>
                    <a:gd name="connsiteX182" fmla="*/ 1173480 w 3728720"/>
                    <a:gd name="connsiteY182" fmla="*/ 426720 h 3759200"/>
                    <a:gd name="connsiteX183" fmla="*/ 1173480 w 3728720"/>
                    <a:gd name="connsiteY183" fmla="*/ 345440 h 3759200"/>
                    <a:gd name="connsiteX184" fmla="*/ 1148080 w 3728720"/>
                    <a:gd name="connsiteY184" fmla="*/ 274320 h 3759200"/>
                    <a:gd name="connsiteX185" fmla="*/ 1148080 w 3728720"/>
                    <a:gd name="connsiteY185" fmla="*/ 208280 h 3759200"/>
                    <a:gd name="connsiteX186" fmla="*/ 1132840 w 3728720"/>
                    <a:gd name="connsiteY186" fmla="*/ 152400 h 3759200"/>
                    <a:gd name="connsiteX187" fmla="*/ 1102360 w 3728720"/>
                    <a:gd name="connsiteY187" fmla="*/ 86360 h 3759200"/>
                    <a:gd name="connsiteX188" fmla="*/ 1061720 w 3728720"/>
                    <a:gd name="connsiteY188" fmla="*/ 35560 h 3759200"/>
                    <a:gd name="connsiteX189" fmla="*/ 1041400 w 3728720"/>
                    <a:gd name="connsiteY189" fmla="*/ 5080 h 3759200"/>
                    <a:gd name="connsiteX190" fmla="*/ 995680 w 3728720"/>
                    <a:gd name="connsiteY190" fmla="*/ 0 h 3759200"/>
                    <a:gd name="connsiteX191" fmla="*/ 975360 w 3728720"/>
                    <a:gd name="connsiteY191" fmla="*/ 45720 h 3759200"/>
                    <a:gd name="connsiteX0" fmla="*/ 975360 w 3728720"/>
                    <a:gd name="connsiteY0" fmla="*/ 45720 h 3759200"/>
                    <a:gd name="connsiteX1" fmla="*/ 904240 w 3728720"/>
                    <a:gd name="connsiteY1" fmla="*/ 116840 h 3759200"/>
                    <a:gd name="connsiteX2" fmla="*/ 848360 w 3728720"/>
                    <a:gd name="connsiteY2" fmla="*/ 172720 h 3759200"/>
                    <a:gd name="connsiteX3" fmla="*/ 762000 w 3728720"/>
                    <a:gd name="connsiteY3" fmla="*/ 213360 h 3759200"/>
                    <a:gd name="connsiteX4" fmla="*/ 701040 w 3728720"/>
                    <a:gd name="connsiteY4" fmla="*/ 294640 h 3759200"/>
                    <a:gd name="connsiteX5" fmla="*/ 624840 w 3728720"/>
                    <a:gd name="connsiteY5" fmla="*/ 350520 h 3759200"/>
                    <a:gd name="connsiteX6" fmla="*/ 558800 w 3728720"/>
                    <a:gd name="connsiteY6" fmla="*/ 391160 h 3759200"/>
                    <a:gd name="connsiteX7" fmla="*/ 441960 w 3728720"/>
                    <a:gd name="connsiteY7" fmla="*/ 447040 h 3759200"/>
                    <a:gd name="connsiteX8" fmla="*/ 299720 w 3728720"/>
                    <a:gd name="connsiteY8" fmla="*/ 513080 h 3759200"/>
                    <a:gd name="connsiteX9" fmla="*/ 157480 w 3728720"/>
                    <a:gd name="connsiteY9" fmla="*/ 563880 h 3759200"/>
                    <a:gd name="connsiteX10" fmla="*/ 96520 w 3728720"/>
                    <a:gd name="connsiteY10" fmla="*/ 584200 h 3759200"/>
                    <a:gd name="connsiteX11" fmla="*/ 40640 w 3728720"/>
                    <a:gd name="connsiteY11" fmla="*/ 584200 h 3759200"/>
                    <a:gd name="connsiteX12" fmla="*/ 0 w 3728720"/>
                    <a:gd name="connsiteY12" fmla="*/ 599440 h 3759200"/>
                    <a:gd name="connsiteX13" fmla="*/ 0 w 3728720"/>
                    <a:gd name="connsiteY13" fmla="*/ 624840 h 3759200"/>
                    <a:gd name="connsiteX14" fmla="*/ 25400 w 3728720"/>
                    <a:gd name="connsiteY14" fmla="*/ 685800 h 3759200"/>
                    <a:gd name="connsiteX15" fmla="*/ 71120 w 3728720"/>
                    <a:gd name="connsiteY15" fmla="*/ 721360 h 3759200"/>
                    <a:gd name="connsiteX16" fmla="*/ 142240 w 3728720"/>
                    <a:gd name="connsiteY16" fmla="*/ 828040 h 3759200"/>
                    <a:gd name="connsiteX17" fmla="*/ 172720 w 3728720"/>
                    <a:gd name="connsiteY17" fmla="*/ 894080 h 3759200"/>
                    <a:gd name="connsiteX18" fmla="*/ 182880 w 3728720"/>
                    <a:gd name="connsiteY18" fmla="*/ 939800 h 3759200"/>
                    <a:gd name="connsiteX19" fmla="*/ 177800 w 3728720"/>
                    <a:gd name="connsiteY19" fmla="*/ 980440 h 3759200"/>
                    <a:gd name="connsiteX20" fmla="*/ 111760 w 3728720"/>
                    <a:gd name="connsiteY20" fmla="*/ 1021080 h 3759200"/>
                    <a:gd name="connsiteX21" fmla="*/ 91440 w 3728720"/>
                    <a:gd name="connsiteY21" fmla="*/ 1066800 h 3759200"/>
                    <a:gd name="connsiteX22" fmla="*/ 71120 w 3728720"/>
                    <a:gd name="connsiteY22" fmla="*/ 1183640 h 3759200"/>
                    <a:gd name="connsiteX23" fmla="*/ 55880 w 3728720"/>
                    <a:gd name="connsiteY23" fmla="*/ 1605280 h 3759200"/>
                    <a:gd name="connsiteX24" fmla="*/ 35560 w 3728720"/>
                    <a:gd name="connsiteY24" fmla="*/ 1676400 h 3759200"/>
                    <a:gd name="connsiteX25" fmla="*/ 40640 w 3728720"/>
                    <a:gd name="connsiteY25" fmla="*/ 1772920 h 3759200"/>
                    <a:gd name="connsiteX26" fmla="*/ 93980 w 3728720"/>
                    <a:gd name="connsiteY26" fmla="*/ 1978660 h 3759200"/>
                    <a:gd name="connsiteX27" fmla="*/ 157480 w 3728720"/>
                    <a:gd name="connsiteY27" fmla="*/ 2087880 h 3759200"/>
                    <a:gd name="connsiteX28" fmla="*/ 233680 w 3728720"/>
                    <a:gd name="connsiteY28" fmla="*/ 2133600 h 3759200"/>
                    <a:gd name="connsiteX29" fmla="*/ 269240 w 3728720"/>
                    <a:gd name="connsiteY29" fmla="*/ 2189480 h 3759200"/>
                    <a:gd name="connsiteX30" fmla="*/ 269240 w 3728720"/>
                    <a:gd name="connsiteY30" fmla="*/ 2280920 h 3759200"/>
                    <a:gd name="connsiteX31" fmla="*/ 259080 w 3728720"/>
                    <a:gd name="connsiteY31" fmla="*/ 2357120 h 3759200"/>
                    <a:gd name="connsiteX32" fmla="*/ 243840 w 3728720"/>
                    <a:gd name="connsiteY32" fmla="*/ 2519680 h 3759200"/>
                    <a:gd name="connsiteX33" fmla="*/ 243840 w 3728720"/>
                    <a:gd name="connsiteY33" fmla="*/ 2519680 h 3759200"/>
                    <a:gd name="connsiteX34" fmla="*/ 350520 w 3728720"/>
                    <a:gd name="connsiteY34" fmla="*/ 2473960 h 3759200"/>
                    <a:gd name="connsiteX35" fmla="*/ 436880 w 3728720"/>
                    <a:gd name="connsiteY35" fmla="*/ 2463800 h 3759200"/>
                    <a:gd name="connsiteX36" fmla="*/ 497840 w 3728720"/>
                    <a:gd name="connsiteY36" fmla="*/ 2448560 h 3759200"/>
                    <a:gd name="connsiteX37" fmla="*/ 533400 w 3728720"/>
                    <a:gd name="connsiteY37" fmla="*/ 2392680 h 3759200"/>
                    <a:gd name="connsiteX38" fmla="*/ 518160 w 3728720"/>
                    <a:gd name="connsiteY38" fmla="*/ 2296160 h 3759200"/>
                    <a:gd name="connsiteX39" fmla="*/ 523240 w 3728720"/>
                    <a:gd name="connsiteY39" fmla="*/ 2204720 h 3759200"/>
                    <a:gd name="connsiteX40" fmla="*/ 543560 w 3728720"/>
                    <a:gd name="connsiteY40" fmla="*/ 2174240 h 3759200"/>
                    <a:gd name="connsiteX41" fmla="*/ 574040 w 3728720"/>
                    <a:gd name="connsiteY41" fmla="*/ 2199640 h 3759200"/>
                    <a:gd name="connsiteX42" fmla="*/ 665480 w 3728720"/>
                    <a:gd name="connsiteY42" fmla="*/ 2189480 h 3759200"/>
                    <a:gd name="connsiteX43" fmla="*/ 721360 w 3728720"/>
                    <a:gd name="connsiteY43" fmla="*/ 2214880 h 3759200"/>
                    <a:gd name="connsiteX44" fmla="*/ 716280 w 3728720"/>
                    <a:gd name="connsiteY44" fmla="*/ 2280920 h 3759200"/>
                    <a:gd name="connsiteX45" fmla="*/ 716280 w 3728720"/>
                    <a:gd name="connsiteY45" fmla="*/ 2326640 h 3759200"/>
                    <a:gd name="connsiteX46" fmla="*/ 736600 w 3728720"/>
                    <a:gd name="connsiteY46" fmla="*/ 2362200 h 3759200"/>
                    <a:gd name="connsiteX47" fmla="*/ 756920 w 3728720"/>
                    <a:gd name="connsiteY47" fmla="*/ 2428240 h 3759200"/>
                    <a:gd name="connsiteX48" fmla="*/ 772160 w 3728720"/>
                    <a:gd name="connsiteY48" fmla="*/ 2494280 h 3759200"/>
                    <a:gd name="connsiteX49" fmla="*/ 873760 w 3728720"/>
                    <a:gd name="connsiteY49" fmla="*/ 2555240 h 3759200"/>
                    <a:gd name="connsiteX50" fmla="*/ 975360 w 3728720"/>
                    <a:gd name="connsiteY50" fmla="*/ 2641600 h 3759200"/>
                    <a:gd name="connsiteX51" fmla="*/ 1071880 w 3728720"/>
                    <a:gd name="connsiteY51" fmla="*/ 2682240 h 3759200"/>
                    <a:gd name="connsiteX52" fmla="*/ 1173480 w 3728720"/>
                    <a:gd name="connsiteY52" fmla="*/ 2717800 h 3759200"/>
                    <a:gd name="connsiteX53" fmla="*/ 1270000 w 3728720"/>
                    <a:gd name="connsiteY53" fmla="*/ 2692400 h 3759200"/>
                    <a:gd name="connsiteX54" fmla="*/ 1361440 w 3728720"/>
                    <a:gd name="connsiteY54" fmla="*/ 2636520 h 3759200"/>
                    <a:gd name="connsiteX55" fmla="*/ 1463040 w 3728720"/>
                    <a:gd name="connsiteY55" fmla="*/ 2606040 h 3759200"/>
                    <a:gd name="connsiteX56" fmla="*/ 1554480 w 3728720"/>
                    <a:gd name="connsiteY56" fmla="*/ 2565400 h 3759200"/>
                    <a:gd name="connsiteX57" fmla="*/ 1559560 w 3728720"/>
                    <a:gd name="connsiteY57" fmla="*/ 2514600 h 3759200"/>
                    <a:gd name="connsiteX58" fmla="*/ 1549400 w 3728720"/>
                    <a:gd name="connsiteY58" fmla="*/ 2438400 h 3759200"/>
                    <a:gd name="connsiteX59" fmla="*/ 1584960 w 3728720"/>
                    <a:gd name="connsiteY59" fmla="*/ 2336800 h 3759200"/>
                    <a:gd name="connsiteX60" fmla="*/ 1584960 w 3728720"/>
                    <a:gd name="connsiteY60" fmla="*/ 2291080 h 3759200"/>
                    <a:gd name="connsiteX61" fmla="*/ 1590040 w 3728720"/>
                    <a:gd name="connsiteY61" fmla="*/ 2250440 h 3759200"/>
                    <a:gd name="connsiteX62" fmla="*/ 1625600 w 3728720"/>
                    <a:gd name="connsiteY62" fmla="*/ 2260600 h 3759200"/>
                    <a:gd name="connsiteX63" fmla="*/ 1656080 w 3728720"/>
                    <a:gd name="connsiteY63" fmla="*/ 2321560 h 3759200"/>
                    <a:gd name="connsiteX64" fmla="*/ 1722120 w 3728720"/>
                    <a:gd name="connsiteY64" fmla="*/ 2387600 h 3759200"/>
                    <a:gd name="connsiteX65" fmla="*/ 1752600 w 3728720"/>
                    <a:gd name="connsiteY65" fmla="*/ 2453640 h 3759200"/>
                    <a:gd name="connsiteX66" fmla="*/ 1757680 w 3728720"/>
                    <a:gd name="connsiteY66" fmla="*/ 2545080 h 3759200"/>
                    <a:gd name="connsiteX67" fmla="*/ 1752600 w 3728720"/>
                    <a:gd name="connsiteY67" fmla="*/ 2636520 h 3759200"/>
                    <a:gd name="connsiteX68" fmla="*/ 1762760 w 3728720"/>
                    <a:gd name="connsiteY68" fmla="*/ 2733040 h 3759200"/>
                    <a:gd name="connsiteX69" fmla="*/ 1788160 w 3728720"/>
                    <a:gd name="connsiteY69" fmla="*/ 2809240 h 3759200"/>
                    <a:gd name="connsiteX70" fmla="*/ 1859280 w 3728720"/>
                    <a:gd name="connsiteY70" fmla="*/ 2910840 h 3759200"/>
                    <a:gd name="connsiteX71" fmla="*/ 1864360 w 3728720"/>
                    <a:gd name="connsiteY71" fmla="*/ 2956560 h 3759200"/>
                    <a:gd name="connsiteX72" fmla="*/ 1844040 w 3728720"/>
                    <a:gd name="connsiteY72" fmla="*/ 3007360 h 3759200"/>
                    <a:gd name="connsiteX73" fmla="*/ 1823720 w 3728720"/>
                    <a:gd name="connsiteY73" fmla="*/ 3088640 h 3759200"/>
                    <a:gd name="connsiteX74" fmla="*/ 1788160 w 3728720"/>
                    <a:gd name="connsiteY74" fmla="*/ 3159760 h 3759200"/>
                    <a:gd name="connsiteX75" fmla="*/ 1788160 w 3728720"/>
                    <a:gd name="connsiteY75" fmla="*/ 3159760 h 3759200"/>
                    <a:gd name="connsiteX76" fmla="*/ 1767840 w 3728720"/>
                    <a:gd name="connsiteY76" fmla="*/ 3241040 h 3759200"/>
                    <a:gd name="connsiteX77" fmla="*/ 1808480 w 3728720"/>
                    <a:gd name="connsiteY77" fmla="*/ 3281680 h 3759200"/>
                    <a:gd name="connsiteX78" fmla="*/ 1879600 w 3728720"/>
                    <a:gd name="connsiteY78" fmla="*/ 3342640 h 3759200"/>
                    <a:gd name="connsiteX79" fmla="*/ 1920240 w 3728720"/>
                    <a:gd name="connsiteY79" fmla="*/ 3373120 h 3759200"/>
                    <a:gd name="connsiteX80" fmla="*/ 1955800 w 3728720"/>
                    <a:gd name="connsiteY80" fmla="*/ 3388360 h 3759200"/>
                    <a:gd name="connsiteX81" fmla="*/ 2026920 w 3728720"/>
                    <a:gd name="connsiteY81" fmla="*/ 3423920 h 3759200"/>
                    <a:gd name="connsiteX82" fmla="*/ 2082800 w 3728720"/>
                    <a:gd name="connsiteY82" fmla="*/ 3545840 h 3759200"/>
                    <a:gd name="connsiteX83" fmla="*/ 2169160 w 3728720"/>
                    <a:gd name="connsiteY83" fmla="*/ 3611880 h 3759200"/>
                    <a:gd name="connsiteX84" fmla="*/ 2230120 w 3728720"/>
                    <a:gd name="connsiteY84" fmla="*/ 3698240 h 3759200"/>
                    <a:gd name="connsiteX85" fmla="*/ 2311400 w 3728720"/>
                    <a:gd name="connsiteY85" fmla="*/ 3754120 h 3759200"/>
                    <a:gd name="connsiteX86" fmla="*/ 2402840 w 3728720"/>
                    <a:gd name="connsiteY86" fmla="*/ 3759200 h 3759200"/>
                    <a:gd name="connsiteX87" fmla="*/ 2484120 w 3728720"/>
                    <a:gd name="connsiteY87" fmla="*/ 3738880 h 3759200"/>
                    <a:gd name="connsiteX88" fmla="*/ 2580640 w 3728720"/>
                    <a:gd name="connsiteY88" fmla="*/ 3728720 h 3759200"/>
                    <a:gd name="connsiteX89" fmla="*/ 2651760 w 3728720"/>
                    <a:gd name="connsiteY89" fmla="*/ 3713480 h 3759200"/>
                    <a:gd name="connsiteX90" fmla="*/ 2717800 w 3728720"/>
                    <a:gd name="connsiteY90" fmla="*/ 3728720 h 3759200"/>
                    <a:gd name="connsiteX91" fmla="*/ 2773680 w 3728720"/>
                    <a:gd name="connsiteY91" fmla="*/ 3708400 h 3759200"/>
                    <a:gd name="connsiteX92" fmla="*/ 2778760 w 3728720"/>
                    <a:gd name="connsiteY92" fmla="*/ 3632200 h 3759200"/>
                    <a:gd name="connsiteX93" fmla="*/ 2865120 w 3728720"/>
                    <a:gd name="connsiteY93" fmla="*/ 3510280 h 3759200"/>
                    <a:gd name="connsiteX94" fmla="*/ 2936240 w 3728720"/>
                    <a:gd name="connsiteY94" fmla="*/ 3444240 h 3759200"/>
                    <a:gd name="connsiteX95" fmla="*/ 2946400 w 3728720"/>
                    <a:gd name="connsiteY95" fmla="*/ 3383280 h 3759200"/>
                    <a:gd name="connsiteX96" fmla="*/ 2936240 w 3728720"/>
                    <a:gd name="connsiteY96" fmla="*/ 3296920 h 3759200"/>
                    <a:gd name="connsiteX97" fmla="*/ 2946400 w 3728720"/>
                    <a:gd name="connsiteY97" fmla="*/ 3246120 h 3759200"/>
                    <a:gd name="connsiteX98" fmla="*/ 2987040 w 3728720"/>
                    <a:gd name="connsiteY98" fmla="*/ 3210560 h 3759200"/>
                    <a:gd name="connsiteX99" fmla="*/ 3093720 w 3728720"/>
                    <a:gd name="connsiteY99" fmla="*/ 3215640 h 3759200"/>
                    <a:gd name="connsiteX100" fmla="*/ 3154680 w 3728720"/>
                    <a:gd name="connsiteY100" fmla="*/ 3235960 h 3759200"/>
                    <a:gd name="connsiteX101" fmla="*/ 3235960 w 3728720"/>
                    <a:gd name="connsiteY101" fmla="*/ 3235960 h 3759200"/>
                    <a:gd name="connsiteX102" fmla="*/ 3352800 w 3728720"/>
                    <a:gd name="connsiteY102" fmla="*/ 3180080 h 3759200"/>
                    <a:gd name="connsiteX103" fmla="*/ 3459480 w 3728720"/>
                    <a:gd name="connsiteY103" fmla="*/ 3103880 h 3759200"/>
                    <a:gd name="connsiteX104" fmla="*/ 3474720 w 3728720"/>
                    <a:gd name="connsiteY104" fmla="*/ 3027680 h 3759200"/>
                    <a:gd name="connsiteX105" fmla="*/ 3474720 w 3728720"/>
                    <a:gd name="connsiteY105" fmla="*/ 2941320 h 3759200"/>
                    <a:gd name="connsiteX106" fmla="*/ 3444240 w 3728720"/>
                    <a:gd name="connsiteY106" fmla="*/ 2890520 h 3759200"/>
                    <a:gd name="connsiteX107" fmla="*/ 3444240 w 3728720"/>
                    <a:gd name="connsiteY107" fmla="*/ 2814320 h 3759200"/>
                    <a:gd name="connsiteX108" fmla="*/ 3495040 w 3728720"/>
                    <a:gd name="connsiteY108" fmla="*/ 2727960 h 3759200"/>
                    <a:gd name="connsiteX109" fmla="*/ 3525520 w 3728720"/>
                    <a:gd name="connsiteY109" fmla="*/ 2641600 h 3759200"/>
                    <a:gd name="connsiteX110" fmla="*/ 3566160 w 3728720"/>
                    <a:gd name="connsiteY110" fmla="*/ 2540000 h 3759200"/>
                    <a:gd name="connsiteX111" fmla="*/ 3581400 w 3728720"/>
                    <a:gd name="connsiteY111" fmla="*/ 2463800 h 3759200"/>
                    <a:gd name="connsiteX112" fmla="*/ 3581400 w 3728720"/>
                    <a:gd name="connsiteY112" fmla="*/ 2463800 h 3759200"/>
                    <a:gd name="connsiteX113" fmla="*/ 3642360 w 3728720"/>
                    <a:gd name="connsiteY113" fmla="*/ 2458720 h 3759200"/>
                    <a:gd name="connsiteX114" fmla="*/ 3688080 w 3728720"/>
                    <a:gd name="connsiteY114" fmla="*/ 2499360 h 3759200"/>
                    <a:gd name="connsiteX115" fmla="*/ 3728720 w 3728720"/>
                    <a:gd name="connsiteY115" fmla="*/ 2504440 h 3759200"/>
                    <a:gd name="connsiteX116" fmla="*/ 3723640 w 3728720"/>
                    <a:gd name="connsiteY116" fmla="*/ 2453640 h 3759200"/>
                    <a:gd name="connsiteX117" fmla="*/ 3693160 w 3728720"/>
                    <a:gd name="connsiteY117" fmla="*/ 2413000 h 3759200"/>
                    <a:gd name="connsiteX118" fmla="*/ 3672840 w 3728720"/>
                    <a:gd name="connsiteY118" fmla="*/ 2346960 h 3759200"/>
                    <a:gd name="connsiteX119" fmla="*/ 3647440 w 3728720"/>
                    <a:gd name="connsiteY119" fmla="*/ 2336800 h 3759200"/>
                    <a:gd name="connsiteX120" fmla="*/ 3601720 w 3728720"/>
                    <a:gd name="connsiteY120" fmla="*/ 2341880 h 3759200"/>
                    <a:gd name="connsiteX121" fmla="*/ 3561080 w 3728720"/>
                    <a:gd name="connsiteY121" fmla="*/ 2321560 h 3759200"/>
                    <a:gd name="connsiteX122" fmla="*/ 3545840 w 3728720"/>
                    <a:gd name="connsiteY122" fmla="*/ 2255520 h 3759200"/>
                    <a:gd name="connsiteX123" fmla="*/ 3550920 w 3728720"/>
                    <a:gd name="connsiteY123" fmla="*/ 2189480 h 3759200"/>
                    <a:gd name="connsiteX124" fmla="*/ 3515360 w 3728720"/>
                    <a:gd name="connsiteY124" fmla="*/ 2164080 h 3759200"/>
                    <a:gd name="connsiteX125" fmla="*/ 3474720 w 3728720"/>
                    <a:gd name="connsiteY125" fmla="*/ 2159000 h 3759200"/>
                    <a:gd name="connsiteX126" fmla="*/ 3403600 w 3728720"/>
                    <a:gd name="connsiteY126" fmla="*/ 2113280 h 3759200"/>
                    <a:gd name="connsiteX127" fmla="*/ 3362960 w 3728720"/>
                    <a:gd name="connsiteY127" fmla="*/ 2098040 h 3759200"/>
                    <a:gd name="connsiteX128" fmla="*/ 3322320 w 3728720"/>
                    <a:gd name="connsiteY128" fmla="*/ 2082800 h 3759200"/>
                    <a:gd name="connsiteX129" fmla="*/ 3302000 w 3728720"/>
                    <a:gd name="connsiteY129" fmla="*/ 2062480 h 3759200"/>
                    <a:gd name="connsiteX130" fmla="*/ 3302000 w 3728720"/>
                    <a:gd name="connsiteY130" fmla="*/ 2026920 h 3759200"/>
                    <a:gd name="connsiteX131" fmla="*/ 3342640 w 3728720"/>
                    <a:gd name="connsiteY131" fmla="*/ 1971040 h 3759200"/>
                    <a:gd name="connsiteX132" fmla="*/ 3373120 w 3728720"/>
                    <a:gd name="connsiteY132" fmla="*/ 1910080 h 3759200"/>
                    <a:gd name="connsiteX133" fmla="*/ 3378200 w 3728720"/>
                    <a:gd name="connsiteY133" fmla="*/ 1869440 h 3759200"/>
                    <a:gd name="connsiteX134" fmla="*/ 3378200 w 3728720"/>
                    <a:gd name="connsiteY134" fmla="*/ 1869440 h 3759200"/>
                    <a:gd name="connsiteX135" fmla="*/ 3332480 w 3728720"/>
                    <a:gd name="connsiteY135" fmla="*/ 1854200 h 3759200"/>
                    <a:gd name="connsiteX136" fmla="*/ 3322320 w 3728720"/>
                    <a:gd name="connsiteY136" fmla="*/ 1869440 h 3759200"/>
                    <a:gd name="connsiteX137" fmla="*/ 3276600 w 3728720"/>
                    <a:gd name="connsiteY137" fmla="*/ 1859280 h 3759200"/>
                    <a:gd name="connsiteX138" fmla="*/ 3235960 w 3728720"/>
                    <a:gd name="connsiteY138" fmla="*/ 1828800 h 3759200"/>
                    <a:gd name="connsiteX139" fmla="*/ 3185160 w 3728720"/>
                    <a:gd name="connsiteY139" fmla="*/ 1849120 h 3759200"/>
                    <a:gd name="connsiteX140" fmla="*/ 3129280 w 3728720"/>
                    <a:gd name="connsiteY140" fmla="*/ 1925320 h 3759200"/>
                    <a:gd name="connsiteX141" fmla="*/ 3103880 w 3728720"/>
                    <a:gd name="connsiteY141" fmla="*/ 1955800 h 3759200"/>
                    <a:gd name="connsiteX142" fmla="*/ 3058160 w 3728720"/>
                    <a:gd name="connsiteY142" fmla="*/ 1986280 h 3759200"/>
                    <a:gd name="connsiteX143" fmla="*/ 2961640 w 3728720"/>
                    <a:gd name="connsiteY143" fmla="*/ 1960880 h 3759200"/>
                    <a:gd name="connsiteX144" fmla="*/ 2870200 w 3728720"/>
                    <a:gd name="connsiteY144" fmla="*/ 1976120 h 3759200"/>
                    <a:gd name="connsiteX145" fmla="*/ 2799080 w 3728720"/>
                    <a:gd name="connsiteY145" fmla="*/ 2032000 h 3759200"/>
                    <a:gd name="connsiteX146" fmla="*/ 2702560 w 3728720"/>
                    <a:gd name="connsiteY146" fmla="*/ 2103120 h 3759200"/>
                    <a:gd name="connsiteX147" fmla="*/ 2626360 w 3728720"/>
                    <a:gd name="connsiteY147" fmla="*/ 2148840 h 3759200"/>
                    <a:gd name="connsiteX148" fmla="*/ 2534920 w 3728720"/>
                    <a:gd name="connsiteY148" fmla="*/ 2179320 h 3759200"/>
                    <a:gd name="connsiteX149" fmla="*/ 2468880 w 3728720"/>
                    <a:gd name="connsiteY149" fmla="*/ 2214880 h 3759200"/>
                    <a:gd name="connsiteX150" fmla="*/ 2443480 w 3728720"/>
                    <a:gd name="connsiteY150" fmla="*/ 2280920 h 3759200"/>
                    <a:gd name="connsiteX151" fmla="*/ 2397760 w 3728720"/>
                    <a:gd name="connsiteY151" fmla="*/ 2291080 h 3759200"/>
                    <a:gd name="connsiteX152" fmla="*/ 2301240 w 3728720"/>
                    <a:gd name="connsiteY152" fmla="*/ 2291080 h 3759200"/>
                    <a:gd name="connsiteX153" fmla="*/ 2250440 w 3728720"/>
                    <a:gd name="connsiteY153" fmla="*/ 2301240 h 3759200"/>
                    <a:gd name="connsiteX154" fmla="*/ 2204720 w 3728720"/>
                    <a:gd name="connsiteY154" fmla="*/ 2265680 h 3759200"/>
                    <a:gd name="connsiteX155" fmla="*/ 2159000 w 3728720"/>
                    <a:gd name="connsiteY155" fmla="*/ 2189480 h 3759200"/>
                    <a:gd name="connsiteX156" fmla="*/ 2123440 w 3728720"/>
                    <a:gd name="connsiteY156" fmla="*/ 2153920 h 3759200"/>
                    <a:gd name="connsiteX157" fmla="*/ 2128520 w 3728720"/>
                    <a:gd name="connsiteY157" fmla="*/ 2113280 h 3759200"/>
                    <a:gd name="connsiteX158" fmla="*/ 2164080 w 3728720"/>
                    <a:gd name="connsiteY158" fmla="*/ 2087880 h 3759200"/>
                    <a:gd name="connsiteX159" fmla="*/ 2148840 w 3728720"/>
                    <a:gd name="connsiteY159" fmla="*/ 2047240 h 3759200"/>
                    <a:gd name="connsiteX160" fmla="*/ 2103120 w 3728720"/>
                    <a:gd name="connsiteY160" fmla="*/ 2026920 h 3759200"/>
                    <a:gd name="connsiteX161" fmla="*/ 2108200 w 3728720"/>
                    <a:gd name="connsiteY161" fmla="*/ 1976120 h 3759200"/>
                    <a:gd name="connsiteX162" fmla="*/ 2103120 w 3728720"/>
                    <a:gd name="connsiteY162" fmla="*/ 1925320 h 3759200"/>
                    <a:gd name="connsiteX163" fmla="*/ 2037080 w 3728720"/>
                    <a:gd name="connsiteY163" fmla="*/ 1854200 h 3759200"/>
                    <a:gd name="connsiteX164" fmla="*/ 1996440 w 3728720"/>
                    <a:gd name="connsiteY164" fmla="*/ 1808480 h 3759200"/>
                    <a:gd name="connsiteX165" fmla="*/ 1960880 w 3728720"/>
                    <a:gd name="connsiteY165" fmla="*/ 1757680 h 3759200"/>
                    <a:gd name="connsiteX166" fmla="*/ 1930400 w 3728720"/>
                    <a:gd name="connsiteY166" fmla="*/ 1651000 h 3759200"/>
                    <a:gd name="connsiteX167" fmla="*/ 1930400 w 3728720"/>
                    <a:gd name="connsiteY167" fmla="*/ 1559560 h 3759200"/>
                    <a:gd name="connsiteX168" fmla="*/ 1920240 w 3728720"/>
                    <a:gd name="connsiteY168" fmla="*/ 1508760 h 3759200"/>
                    <a:gd name="connsiteX169" fmla="*/ 1899920 w 3728720"/>
                    <a:gd name="connsiteY169" fmla="*/ 1468120 h 3759200"/>
                    <a:gd name="connsiteX170" fmla="*/ 1844040 w 3728720"/>
                    <a:gd name="connsiteY170" fmla="*/ 1442720 h 3759200"/>
                    <a:gd name="connsiteX171" fmla="*/ 1732280 w 3728720"/>
                    <a:gd name="connsiteY171" fmla="*/ 1442720 h 3759200"/>
                    <a:gd name="connsiteX172" fmla="*/ 1615440 w 3728720"/>
                    <a:gd name="connsiteY172" fmla="*/ 1437640 h 3759200"/>
                    <a:gd name="connsiteX173" fmla="*/ 1590040 w 3728720"/>
                    <a:gd name="connsiteY173" fmla="*/ 1402080 h 3759200"/>
                    <a:gd name="connsiteX174" fmla="*/ 1544320 w 3728720"/>
                    <a:gd name="connsiteY174" fmla="*/ 1391920 h 3759200"/>
                    <a:gd name="connsiteX175" fmla="*/ 1534160 w 3728720"/>
                    <a:gd name="connsiteY175" fmla="*/ 1295400 h 3759200"/>
                    <a:gd name="connsiteX176" fmla="*/ 1503680 w 3728720"/>
                    <a:gd name="connsiteY176" fmla="*/ 1219200 h 3759200"/>
                    <a:gd name="connsiteX177" fmla="*/ 1412240 w 3728720"/>
                    <a:gd name="connsiteY177" fmla="*/ 1000760 h 3759200"/>
                    <a:gd name="connsiteX178" fmla="*/ 1341120 w 3728720"/>
                    <a:gd name="connsiteY178" fmla="*/ 812800 h 3759200"/>
                    <a:gd name="connsiteX179" fmla="*/ 1285240 w 3728720"/>
                    <a:gd name="connsiteY179" fmla="*/ 695960 h 3759200"/>
                    <a:gd name="connsiteX180" fmla="*/ 1234440 w 3728720"/>
                    <a:gd name="connsiteY180" fmla="*/ 594360 h 3759200"/>
                    <a:gd name="connsiteX181" fmla="*/ 1198880 w 3728720"/>
                    <a:gd name="connsiteY181" fmla="*/ 528320 h 3759200"/>
                    <a:gd name="connsiteX182" fmla="*/ 1173480 w 3728720"/>
                    <a:gd name="connsiteY182" fmla="*/ 426720 h 3759200"/>
                    <a:gd name="connsiteX183" fmla="*/ 1173480 w 3728720"/>
                    <a:gd name="connsiteY183" fmla="*/ 345440 h 3759200"/>
                    <a:gd name="connsiteX184" fmla="*/ 1148080 w 3728720"/>
                    <a:gd name="connsiteY184" fmla="*/ 274320 h 3759200"/>
                    <a:gd name="connsiteX185" fmla="*/ 1148080 w 3728720"/>
                    <a:gd name="connsiteY185" fmla="*/ 208280 h 3759200"/>
                    <a:gd name="connsiteX186" fmla="*/ 1132840 w 3728720"/>
                    <a:gd name="connsiteY186" fmla="*/ 152400 h 3759200"/>
                    <a:gd name="connsiteX187" fmla="*/ 1102360 w 3728720"/>
                    <a:gd name="connsiteY187" fmla="*/ 86360 h 3759200"/>
                    <a:gd name="connsiteX188" fmla="*/ 1061720 w 3728720"/>
                    <a:gd name="connsiteY188" fmla="*/ 35560 h 3759200"/>
                    <a:gd name="connsiteX189" fmla="*/ 1041400 w 3728720"/>
                    <a:gd name="connsiteY189" fmla="*/ 5080 h 3759200"/>
                    <a:gd name="connsiteX190" fmla="*/ 995680 w 3728720"/>
                    <a:gd name="connsiteY190" fmla="*/ 0 h 3759200"/>
                    <a:gd name="connsiteX191" fmla="*/ 975360 w 3728720"/>
                    <a:gd name="connsiteY191" fmla="*/ 45720 h 3759200"/>
                    <a:gd name="connsiteX0" fmla="*/ 975360 w 3728720"/>
                    <a:gd name="connsiteY0" fmla="*/ 45720 h 3759200"/>
                    <a:gd name="connsiteX1" fmla="*/ 904240 w 3728720"/>
                    <a:gd name="connsiteY1" fmla="*/ 116840 h 3759200"/>
                    <a:gd name="connsiteX2" fmla="*/ 848360 w 3728720"/>
                    <a:gd name="connsiteY2" fmla="*/ 172720 h 3759200"/>
                    <a:gd name="connsiteX3" fmla="*/ 762000 w 3728720"/>
                    <a:gd name="connsiteY3" fmla="*/ 213360 h 3759200"/>
                    <a:gd name="connsiteX4" fmla="*/ 701040 w 3728720"/>
                    <a:gd name="connsiteY4" fmla="*/ 294640 h 3759200"/>
                    <a:gd name="connsiteX5" fmla="*/ 624840 w 3728720"/>
                    <a:gd name="connsiteY5" fmla="*/ 350520 h 3759200"/>
                    <a:gd name="connsiteX6" fmla="*/ 558800 w 3728720"/>
                    <a:gd name="connsiteY6" fmla="*/ 391160 h 3759200"/>
                    <a:gd name="connsiteX7" fmla="*/ 441960 w 3728720"/>
                    <a:gd name="connsiteY7" fmla="*/ 447040 h 3759200"/>
                    <a:gd name="connsiteX8" fmla="*/ 299720 w 3728720"/>
                    <a:gd name="connsiteY8" fmla="*/ 513080 h 3759200"/>
                    <a:gd name="connsiteX9" fmla="*/ 157480 w 3728720"/>
                    <a:gd name="connsiteY9" fmla="*/ 563880 h 3759200"/>
                    <a:gd name="connsiteX10" fmla="*/ 96520 w 3728720"/>
                    <a:gd name="connsiteY10" fmla="*/ 584200 h 3759200"/>
                    <a:gd name="connsiteX11" fmla="*/ 40640 w 3728720"/>
                    <a:gd name="connsiteY11" fmla="*/ 584200 h 3759200"/>
                    <a:gd name="connsiteX12" fmla="*/ 0 w 3728720"/>
                    <a:gd name="connsiteY12" fmla="*/ 599440 h 3759200"/>
                    <a:gd name="connsiteX13" fmla="*/ 0 w 3728720"/>
                    <a:gd name="connsiteY13" fmla="*/ 624840 h 3759200"/>
                    <a:gd name="connsiteX14" fmla="*/ 25400 w 3728720"/>
                    <a:gd name="connsiteY14" fmla="*/ 685800 h 3759200"/>
                    <a:gd name="connsiteX15" fmla="*/ 71120 w 3728720"/>
                    <a:gd name="connsiteY15" fmla="*/ 721360 h 3759200"/>
                    <a:gd name="connsiteX16" fmla="*/ 142240 w 3728720"/>
                    <a:gd name="connsiteY16" fmla="*/ 828040 h 3759200"/>
                    <a:gd name="connsiteX17" fmla="*/ 172720 w 3728720"/>
                    <a:gd name="connsiteY17" fmla="*/ 894080 h 3759200"/>
                    <a:gd name="connsiteX18" fmla="*/ 182880 w 3728720"/>
                    <a:gd name="connsiteY18" fmla="*/ 939800 h 3759200"/>
                    <a:gd name="connsiteX19" fmla="*/ 177800 w 3728720"/>
                    <a:gd name="connsiteY19" fmla="*/ 980440 h 3759200"/>
                    <a:gd name="connsiteX20" fmla="*/ 111760 w 3728720"/>
                    <a:gd name="connsiteY20" fmla="*/ 1021080 h 3759200"/>
                    <a:gd name="connsiteX21" fmla="*/ 91440 w 3728720"/>
                    <a:gd name="connsiteY21" fmla="*/ 1066800 h 3759200"/>
                    <a:gd name="connsiteX22" fmla="*/ 71120 w 3728720"/>
                    <a:gd name="connsiteY22" fmla="*/ 1183640 h 3759200"/>
                    <a:gd name="connsiteX23" fmla="*/ 55880 w 3728720"/>
                    <a:gd name="connsiteY23" fmla="*/ 1605280 h 3759200"/>
                    <a:gd name="connsiteX24" fmla="*/ 35560 w 3728720"/>
                    <a:gd name="connsiteY24" fmla="*/ 1676400 h 3759200"/>
                    <a:gd name="connsiteX25" fmla="*/ 40640 w 3728720"/>
                    <a:gd name="connsiteY25" fmla="*/ 1772920 h 3759200"/>
                    <a:gd name="connsiteX26" fmla="*/ 93980 w 3728720"/>
                    <a:gd name="connsiteY26" fmla="*/ 1978660 h 3759200"/>
                    <a:gd name="connsiteX27" fmla="*/ 170180 w 3728720"/>
                    <a:gd name="connsiteY27" fmla="*/ 2077720 h 3759200"/>
                    <a:gd name="connsiteX28" fmla="*/ 233680 w 3728720"/>
                    <a:gd name="connsiteY28" fmla="*/ 2133600 h 3759200"/>
                    <a:gd name="connsiteX29" fmla="*/ 269240 w 3728720"/>
                    <a:gd name="connsiteY29" fmla="*/ 2189480 h 3759200"/>
                    <a:gd name="connsiteX30" fmla="*/ 269240 w 3728720"/>
                    <a:gd name="connsiteY30" fmla="*/ 2280920 h 3759200"/>
                    <a:gd name="connsiteX31" fmla="*/ 259080 w 3728720"/>
                    <a:gd name="connsiteY31" fmla="*/ 2357120 h 3759200"/>
                    <a:gd name="connsiteX32" fmla="*/ 243840 w 3728720"/>
                    <a:gd name="connsiteY32" fmla="*/ 2519680 h 3759200"/>
                    <a:gd name="connsiteX33" fmla="*/ 243840 w 3728720"/>
                    <a:gd name="connsiteY33" fmla="*/ 2519680 h 3759200"/>
                    <a:gd name="connsiteX34" fmla="*/ 350520 w 3728720"/>
                    <a:gd name="connsiteY34" fmla="*/ 2473960 h 3759200"/>
                    <a:gd name="connsiteX35" fmla="*/ 436880 w 3728720"/>
                    <a:gd name="connsiteY35" fmla="*/ 2463800 h 3759200"/>
                    <a:gd name="connsiteX36" fmla="*/ 497840 w 3728720"/>
                    <a:gd name="connsiteY36" fmla="*/ 2448560 h 3759200"/>
                    <a:gd name="connsiteX37" fmla="*/ 533400 w 3728720"/>
                    <a:gd name="connsiteY37" fmla="*/ 2392680 h 3759200"/>
                    <a:gd name="connsiteX38" fmla="*/ 518160 w 3728720"/>
                    <a:gd name="connsiteY38" fmla="*/ 2296160 h 3759200"/>
                    <a:gd name="connsiteX39" fmla="*/ 523240 w 3728720"/>
                    <a:gd name="connsiteY39" fmla="*/ 2204720 h 3759200"/>
                    <a:gd name="connsiteX40" fmla="*/ 543560 w 3728720"/>
                    <a:gd name="connsiteY40" fmla="*/ 2174240 h 3759200"/>
                    <a:gd name="connsiteX41" fmla="*/ 574040 w 3728720"/>
                    <a:gd name="connsiteY41" fmla="*/ 2199640 h 3759200"/>
                    <a:gd name="connsiteX42" fmla="*/ 665480 w 3728720"/>
                    <a:gd name="connsiteY42" fmla="*/ 2189480 h 3759200"/>
                    <a:gd name="connsiteX43" fmla="*/ 721360 w 3728720"/>
                    <a:gd name="connsiteY43" fmla="*/ 2214880 h 3759200"/>
                    <a:gd name="connsiteX44" fmla="*/ 716280 w 3728720"/>
                    <a:gd name="connsiteY44" fmla="*/ 2280920 h 3759200"/>
                    <a:gd name="connsiteX45" fmla="*/ 716280 w 3728720"/>
                    <a:gd name="connsiteY45" fmla="*/ 2326640 h 3759200"/>
                    <a:gd name="connsiteX46" fmla="*/ 736600 w 3728720"/>
                    <a:gd name="connsiteY46" fmla="*/ 2362200 h 3759200"/>
                    <a:gd name="connsiteX47" fmla="*/ 756920 w 3728720"/>
                    <a:gd name="connsiteY47" fmla="*/ 2428240 h 3759200"/>
                    <a:gd name="connsiteX48" fmla="*/ 772160 w 3728720"/>
                    <a:gd name="connsiteY48" fmla="*/ 2494280 h 3759200"/>
                    <a:gd name="connsiteX49" fmla="*/ 873760 w 3728720"/>
                    <a:gd name="connsiteY49" fmla="*/ 2555240 h 3759200"/>
                    <a:gd name="connsiteX50" fmla="*/ 975360 w 3728720"/>
                    <a:gd name="connsiteY50" fmla="*/ 2641600 h 3759200"/>
                    <a:gd name="connsiteX51" fmla="*/ 1071880 w 3728720"/>
                    <a:gd name="connsiteY51" fmla="*/ 2682240 h 3759200"/>
                    <a:gd name="connsiteX52" fmla="*/ 1173480 w 3728720"/>
                    <a:gd name="connsiteY52" fmla="*/ 2717800 h 3759200"/>
                    <a:gd name="connsiteX53" fmla="*/ 1270000 w 3728720"/>
                    <a:gd name="connsiteY53" fmla="*/ 2692400 h 3759200"/>
                    <a:gd name="connsiteX54" fmla="*/ 1361440 w 3728720"/>
                    <a:gd name="connsiteY54" fmla="*/ 2636520 h 3759200"/>
                    <a:gd name="connsiteX55" fmla="*/ 1463040 w 3728720"/>
                    <a:gd name="connsiteY55" fmla="*/ 2606040 h 3759200"/>
                    <a:gd name="connsiteX56" fmla="*/ 1554480 w 3728720"/>
                    <a:gd name="connsiteY56" fmla="*/ 2565400 h 3759200"/>
                    <a:gd name="connsiteX57" fmla="*/ 1559560 w 3728720"/>
                    <a:gd name="connsiteY57" fmla="*/ 2514600 h 3759200"/>
                    <a:gd name="connsiteX58" fmla="*/ 1549400 w 3728720"/>
                    <a:gd name="connsiteY58" fmla="*/ 2438400 h 3759200"/>
                    <a:gd name="connsiteX59" fmla="*/ 1584960 w 3728720"/>
                    <a:gd name="connsiteY59" fmla="*/ 2336800 h 3759200"/>
                    <a:gd name="connsiteX60" fmla="*/ 1584960 w 3728720"/>
                    <a:gd name="connsiteY60" fmla="*/ 2291080 h 3759200"/>
                    <a:gd name="connsiteX61" fmla="*/ 1590040 w 3728720"/>
                    <a:gd name="connsiteY61" fmla="*/ 2250440 h 3759200"/>
                    <a:gd name="connsiteX62" fmla="*/ 1625600 w 3728720"/>
                    <a:gd name="connsiteY62" fmla="*/ 2260600 h 3759200"/>
                    <a:gd name="connsiteX63" fmla="*/ 1656080 w 3728720"/>
                    <a:gd name="connsiteY63" fmla="*/ 2321560 h 3759200"/>
                    <a:gd name="connsiteX64" fmla="*/ 1722120 w 3728720"/>
                    <a:gd name="connsiteY64" fmla="*/ 2387600 h 3759200"/>
                    <a:gd name="connsiteX65" fmla="*/ 1752600 w 3728720"/>
                    <a:gd name="connsiteY65" fmla="*/ 2453640 h 3759200"/>
                    <a:gd name="connsiteX66" fmla="*/ 1757680 w 3728720"/>
                    <a:gd name="connsiteY66" fmla="*/ 2545080 h 3759200"/>
                    <a:gd name="connsiteX67" fmla="*/ 1752600 w 3728720"/>
                    <a:gd name="connsiteY67" fmla="*/ 2636520 h 3759200"/>
                    <a:gd name="connsiteX68" fmla="*/ 1762760 w 3728720"/>
                    <a:gd name="connsiteY68" fmla="*/ 2733040 h 3759200"/>
                    <a:gd name="connsiteX69" fmla="*/ 1788160 w 3728720"/>
                    <a:gd name="connsiteY69" fmla="*/ 2809240 h 3759200"/>
                    <a:gd name="connsiteX70" fmla="*/ 1859280 w 3728720"/>
                    <a:gd name="connsiteY70" fmla="*/ 2910840 h 3759200"/>
                    <a:gd name="connsiteX71" fmla="*/ 1864360 w 3728720"/>
                    <a:gd name="connsiteY71" fmla="*/ 2956560 h 3759200"/>
                    <a:gd name="connsiteX72" fmla="*/ 1844040 w 3728720"/>
                    <a:gd name="connsiteY72" fmla="*/ 3007360 h 3759200"/>
                    <a:gd name="connsiteX73" fmla="*/ 1823720 w 3728720"/>
                    <a:gd name="connsiteY73" fmla="*/ 3088640 h 3759200"/>
                    <a:gd name="connsiteX74" fmla="*/ 1788160 w 3728720"/>
                    <a:gd name="connsiteY74" fmla="*/ 3159760 h 3759200"/>
                    <a:gd name="connsiteX75" fmla="*/ 1788160 w 3728720"/>
                    <a:gd name="connsiteY75" fmla="*/ 3159760 h 3759200"/>
                    <a:gd name="connsiteX76" fmla="*/ 1767840 w 3728720"/>
                    <a:gd name="connsiteY76" fmla="*/ 3241040 h 3759200"/>
                    <a:gd name="connsiteX77" fmla="*/ 1808480 w 3728720"/>
                    <a:gd name="connsiteY77" fmla="*/ 3281680 h 3759200"/>
                    <a:gd name="connsiteX78" fmla="*/ 1879600 w 3728720"/>
                    <a:gd name="connsiteY78" fmla="*/ 3342640 h 3759200"/>
                    <a:gd name="connsiteX79" fmla="*/ 1920240 w 3728720"/>
                    <a:gd name="connsiteY79" fmla="*/ 3373120 h 3759200"/>
                    <a:gd name="connsiteX80" fmla="*/ 1955800 w 3728720"/>
                    <a:gd name="connsiteY80" fmla="*/ 3388360 h 3759200"/>
                    <a:gd name="connsiteX81" fmla="*/ 2026920 w 3728720"/>
                    <a:gd name="connsiteY81" fmla="*/ 3423920 h 3759200"/>
                    <a:gd name="connsiteX82" fmla="*/ 2082800 w 3728720"/>
                    <a:gd name="connsiteY82" fmla="*/ 3545840 h 3759200"/>
                    <a:gd name="connsiteX83" fmla="*/ 2169160 w 3728720"/>
                    <a:gd name="connsiteY83" fmla="*/ 3611880 h 3759200"/>
                    <a:gd name="connsiteX84" fmla="*/ 2230120 w 3728720"/>
                    <a:gd name="connsiteY84" fmla="*/ 3698240 h 3759200"/>
                    <a:gd name="connsiteX85" fmla="*/ 2311400 w 3728720"/>
                    <a:gd name="connsiteY85" fmla="*/ 3754120 h 3759200"/>
                    <a:gd name="connsiteX86" fmla="*/ 2402840 w 3728720"/>
                    <a:gd name="connsiteY86" fmla="*/ 3759200 h 3759200"/>
                    <a:gd name="connsiteX87" fmla="*/ 2484120 w 3728720"/>
                    <a:gd name="connsiteY87" fmla="*/ 3738880 h 3759200"/>
                    <a:gd name="connsiteX88" fmla="*/ 2580640 w 3728720"/>
                    <a:gd name="connsiteY88" fmla="*/ 3728720 h 3759200"/>
                    <a:gd name="connsiteX89" fmla="*/ 2651760 w 3728720"/>
                    <a:gd name="connsiteY89" fmla="*/ 3713480 h 3759200"/>
                    <a:gd name="connsiteX90" fmla="*/ 2717800 w 3728720"/>
                    <a:gd name="connsiteY90" fmla="*/ 3728720 h 3759200"/>
                    <a:gd name="connsiteX91" fmla="*/ 2773680 w 3728720"/>
                    <a:gd name="connsiteY91" fmla="*/ 3708400 h 3759200"/>
                    <a:gd name="connsiteX92" fmla="*/ 2778760 w 3728720"/>
                    <a:gd name="connsiteY92" fmla="*/ 3632200 h 3759200"/>
                    <a:gd name="connsiteX93" fmla="*/ 2865120 w 3728720"/>
                    <a:gd name="connsiteY93" fmla="*/ 3510280 h 3759200"/>
                    <a:gd name="connsiteX94" fmla="*/ 2936240 w 3728720"/>
                    <a:gd name="connsiteY94" fmla="*/ 3444240 h 3759200"/>
                    <a:gd name="connsiteX95" fmla="*/ 2946400 w 3728720"/>
                    <a:gd name="connsiteY95" fmla="*/ 3383280 h 3759200"/>
                    <a:gd name="connsiteX96" fmla="*/ 2936240 w 3728720"/>
                    <a:gd name="connsiteY96" fmla="*/ 3296920 h 3759200"/>
                    <a:gd name="connsiteX97" fmla="*/ 2946400 w 3728720"/>
                    <a:gd name="connsiteY97" fmla="*/ 3246120 h 3759200"/>
                    <a:gd name="connsiteX98" fmla="*/ 2987040 w 3728720"/>
                    <a:gd name="connsiteY98" fmla="*/ 3210560 h 3759200"/>
                    <a:gd name="connsiteX99" fmla="*/ 3093720 w 3728720"/>
                    <a:gd name="connsiteY99" fmla="*/ 3215640 h 3759200"/>
                    <a:gd name="connsiteX100" fmla="*/ 3154680 w 3728720"/>
                    <a:gd name="connsiteY100" fmla="*/ 3235960 h 3759200"/>
                    <a:gd name="connsiteX101" fmla="*/ 3235960 w 3728720"/>
                    <a:gd name="connsiteY101" fmla="*/ 3235960 h 3759200"/>
                    <a:gd name="connsiteX102" fmla="*/ 3352800 w 3728720"/>
                    <a:gd name="connsiteY102" fmla="*/ 3180080 h 3759200"/>
                    <a:gd name="connsiteX103" fmla="*/ 3459480 w 3728720"/>
                    <a:gd name="connsiteY103" fmla="*/ 3103880 h 3759200"/>
                    <a:gd name="connsiteX104" fmla="*/ 3474720 w 3728720"/>
                    <a:gd name="connsiteY104" fmla="*/ 3027680 h 3759200"/>
                    <a:gd name="connsiteX105" fmla="*/ 3474720 w 3728720"/>
                    <a:gd name="connsiteY105" fmla="*/ 2941320 h 3759200"/>
                    <a:gd name="connsiteX106" fmla="*/ 3444240 w 3728720"/>
                    <a:gd name="connsiteY106" fmla="*/ 2890520 h 3759200"/>
                    <a:gd name="connsiteX107" fmla="*/ 3444240 w 3728720"/>
                    <a:gd name="connsiteY107" fmla="*/ 2814320 h 3759200"/>
                    <a:gd name="connsiteX108" fmla="*/ 3495040 w 3728720"/>
                    <a:gd name="connsiteY108" fmla="*/ 2727960 h 3759200"/>
                    <a:gd name="connsiteX109" fmla="*/ 3525520 w 3728720"/>
                    <a:gd name="connsiteY109" fmla="*/ 2641600 h 3759200"/>
                    <a:gd name="connsiteX110" fmla="*/ 3566160 w 3728720"/>
                    <a:gd name="connsiteY110" fmla="*/ 2540000 h 3759200"/>
                    <a:gd name="connsiteX111" fmla="*/ 3581400 w 3728720"/>
                    <a:gd name="connsiteY111" fmla="*/ 2463800 h 3759200"/>
                    <a:gd name="connsiteX112" fmla="*/ 3581400 w 3728720"/>
                    <a:gd name="connsiteY112" fmla="*/ 2463800 h 3759200"/>
                    <a:gd name="connsiteX113" fmla="*/ 3642360 w 3728720"/>
                    <a:gd name="connsiteY113" fmla="*/ 2458720 h 3759200"/>
                    <a:gd name="connsiteX114" fmla="*/ 3688080 w 3728720"/>
                    <a:gd name="connsiteY114" fmla="*/ 2499360 h 3759200"/>
                    <a:gd name="connsiteX115" fmla="*/ 3728720 w 3728720"/>
                    <a:gd name="connsiteY115" fmla="*/ 2504440 h 3759200"/>
                    <a:gd name="connsiteX116" fmla="*/ 3723640 w 3728720"/>
                    <a:gd name="connsiteY116" fmla="*/ 2453640 h 3759200"/>
                    <a:gd name="connsiteX117" fmla="*/ 3693160 w 3728720"/>
                    <a:gd name="connsiteY117" fmla="*/ 2413000 h 3759200"/>
                    <a:gd name="connsiteX118" fmla="*/ 3672840 w 3728720"/>
                    <a:gd name="connsiteY118" fmla="*/ 2346960 h 3759200"/>
                    <a:gd name="connsiteX119" fmla="*/ 3647440 w 3728720"/>
                    <a:gd name="connsiteY119" fmla="*/ 2336800 h 3759200"/>
                    <a:gd name="connsiteX120" fmla="*/ 3601720 w 3728720"/>
                    <a:gd name="connsiteY120" fmla="*/ 2341880 h 3759200"/>
                    <a:gd name="connsiteX121" fmla="*/ 3561080 w 3728720"/>
                    <a:gd name="connsiteY121" fmla="*/ 2321560 h 3759200"/>
                    <a:gd name="connsiteX122" fmla="*/ 3545840 w 3728720"/>
                    <a:gd name="connsiteY122" fmla="*/ 2255520 h 3759200"/>
                    <a:gd name="connsiteX123" fmla="*/ 3550920 w 3728720"/>
                    <a:gd name="connsiteY123" fmla="*/ 2189480 h 3759200"/>
                    <a:gd name="connsiteX124" fmla="*/ 3515360 w 3728720"/>
                    <a:gd name="connsiteY124" fmla="*/ 2164080 h 3759200"/>
                    <a:gd name="connsiteX125" fmla="*/ 3474720 w 3728720"/>
                    <a:gd name="connsiteY125" fmla="*/ 2159000 h 3759200"/>
                    <a:gd name="connsiteX126" fmla="*/ 3403600 w 3728720"/>
                    <a:gd name="connsiteY126" fmla="*/ 2113280 h 3759200"/>
                    <a:gd name="connsiteX127" fmla="*/ 3362960 w 3728720"/>
                    <a:gd name="connsiteY127" fmla="*/ 2098040 h 3759200"/>
                    <a:gd name="connsiteX128" fmla="*/ 3322320 w 3728720"/>
                    <a:gd name="connsiteY128" fmla="*/ 2082800 h 3759200"/>
                    <a:gd name="connsiteX129" fmla="*/ 3302000 w 3728720"/>
                    <a:gd name="connsiteY129" fmla="*/ 2062480 h 3759200"/>
                    <a:gd name="connsiteX130" fmla="*/ 3302000 w 3728720"/>
                    <a:gd name="connsiteY130" fmla="*/ 2026920 h 3759200"/>
                    <a:gd name="connsiteX131" fmla="*/ 3342640 w 3728720"/>
                    <a:gd name="connsiteY131" fmla="*/ 1971040 h 3759200"/>
                    <a:gd name="connsiteX132" fmla="*/ 3373120 w 3728720"/>
                    <a:gd name="connsiteY132" fmla="*/ 1910080 h 3759200"/>
                    <a:gd name="connsiteX133" fmla="*/ 3378200 w 3728720"/>
                    <a:gd name="connsiteY133" fmla="*/ 1869440 h 3759200"/>
                    <a:gd name="connsiteX134" fmla="*/ 3378200 w 3728720"/>
                    <a:gd name="connsiteY134" fmla="*/ 1869440 h 3759200"/>
                    <a:gd name="connsiteX135" fmla="*/ 3332480 w 3728720"/>
                    <a:gd name="connsiteY135" fmla="*/ 1854200 h 3759200"/>
                    <a:gd name="connsiteX136" fmla="*/ 3322320 w 3728720"/>
                    <a:gd name="connsiteY136" fmla="*/ 1869440 h 3759200"/>
                    <a:gd name="connsiteX137" fmla="*/ 3276600 w 3728720"/>
                    <a:gd name="connsiteY137" fmla="*/ 1859280 h 3759200"/>
                    <a:gd name="connsiteX138" fmla="*/ 3235960 w 3728720"/>
                    <a:gd name="connsiteY138" fmla="*/ 1828800 h 3759200"/>
                    <a:gd name="connsiteX139" fmla="*/ 3185160 w 3728720"/>
                    <a:gd name="connsiteY139" fmla="*/ 1849120 h 3759200"/>
                    <a:gd name="connsiteX140" fmla="*/ 3129280 w 3728720"/>
                    <a:gd name="connsiteY140" fmla="*/ 1925320 h 3759200"/>
                    <a:gd name="connsiteX141" fmla="*/ 3103880 w 3728720"/>
                    <a:gd name="connsiteY141" fmla="*/ 1955800 h 3759200"/>
                    <a:gd name="connsiteX142" fmla="*/ 3058160 w 3728720"/>
                    <a:gd name="connsiteY142" fmla="*/ 1986280 h 3759200"/>
                    <a:gd name="connsiteX143" fmla="*/ 2961640 w 3728720"/>
                    <a:gd name="connsiteY143" fmla="*/ 1960880 h 3759200"/>
                    <a:gd name="connsiteX144" fmla="*/ 2870200 w 3728720"/>
                    <a:gd name="connsiteY144" fmla="*/ 1976120 h 3759200"/>
                    <a:gd name="connsiteX145" fmla="*/ 2799080 w 3728720"/>
                    <a:gd name="connsiteY145" fmla="*/ 2032000 h 3759200"/>
                    <a:gd name="connsiteX146" fmla="*/ 2702560 w 3728720"/>
                    <a:gd name="connsiteY146" fmla="*/ 2103120 h 3759200"/>
                    <a:gd name="connsiteX147" fmla="*/ 2626360 w 3728720"/>
                    <a:gd name="connsiteY147" fmla="*/ 2148840 h 3759200"/>
                    <a:gd name="connsiteX148" fmla="*/ 2534920 w 3728720"/>
                    <a:gd name="connsiteY148" fmla="*/ 2179320 h 3759200"/>
                    <a:gd name="connsiteX149" fmla="*/ 2468880 w 3728720"/>
                    <a:gd name="connsiteY149" fmla="*/ 2214880 h 3759200"/>
                    <a:gd name="connsiteX150" fmla="*/ 2443480 w 3728720"/>
                    <a:gd name="connsiteY150" fmla="*/ 2280920 h 3759200"/>
                    <a:gd name="connsiteX151" fmla="*/ 2397760 w 3728720"/>
                    <a:gd name="connsiteY151" fmla="*/ 2291080 h 3759200"/>
                    <a:gd name="connsiteX152" fmla="*/ 2301240 w 3728720"/>
                    <a:gd name="connsiteY152" fmla="*/ 2291080 h 3759200"/>
                    <a:gd name="connsiteX153" fmla="*/ 2250440 w 3728720"/>
                    <a:gd name="connsiteY153" fmla="*/ 2301240 h 3759200"/>
                    <a:gd name="connsiteX154" fmla="*/ 2204720 w 3728720"/>
                    <a:gd name="connsiteY154" fmla="*/ 2265680 h 3759200"/>
                    <a:gd name="connsiteX155" fmla="*/ 2159000 w 3728720"/>
                    <a:gd name="connsiteY155" fmla="*/ 2189480 h 3759200"/>
                    <a:gd name="connsiteX156" fmla="*/ 2123440 w 3728720"/>
                    <a:gd name="connsiteY156" fmla="*/ 2153920 h 3759200"/>
                    <a:gd name="connsiteX157" fmla="*/ 2128520 w 3728720"/>
                    <a:gd name="connsiteY157" fmla="*/ 2113280 h 3759200"/>
                    <a:gd name="connsiteX158" fmla="*/ 2164080 w 3728720"/>
                    <a:gd name="connsiteY158" fmla="*/ 2087880 h 3759200"/>
                    <a:gd name="connsiteX159" fmla="*/ 2148840 w 3728720"/>
                    <a:gd name="connsiteY159" fmla="*/ 2047240 h 3759200"/>
                    <a:gd name="connsiteX160" fmla="*/ 2103120 w 3728720"/>
                    <a:gd name="connsiteY160" fmla="*/ 2026920 h 3759200"/>
                    <a:gd name="connsiteX161" fmla="*/ 2108200 w 3728720"/>
                    <a:gd name="connsiteY161" fmla="*/ 1976120 h 3759200"/>
                    <a:gd name="connsiteX162" fmla="*/ 2103120 w 3728720"/>
                    <a:gd name="connsiteY162" fmla="*/ 1925320 h 3759200"/>
                    <a:gd name="connsiteX163" fmla="*/ 2037080 w 3728720"/>
                    <a:gd name="connsiteY163" fmla="*/ 1854200 h 3759200"/>
                    <a:gd name="connsiteX164" fmla="*/ 1996440 w 3728720"/>
                    <a:gd name="connsiteY164" fmla="*/ 1808480 h 3759200"/>
                    <a:gd name="connsiteX165" fmla="*/ 1960880 w 3728720"/>
                    <a:gd name="connsiteY165" fmla="*/ 1757680 h 3759200"/>
                    <a:gd name="connsiteX166" fmla="*/ 1930400 w 3728720"/>
                    <a:gd name="connsiteY166" fmla="*/ 1651000 h 3759200"/>
                    <a:gd name="connsiteX167" fmla="*/ 1930400 w 3728720"/>
                    <a:gd name="connsiteY167" fmla="*/ 1559560 h 3759200"/>
                    <a:gd name="connsiteX168" fmla="*/ 1920240 w 3728720"/>
                    <a:gd name="connsiteY168" fmla="*/ 1508760 h 3759200"/>
                    <a:gd name="connsiteX169" fmla="*/ 1899920 w 3728720"/>
                    <a:gd name="connsiteY169" fmla="*/ 1468120 h 3759200"/>
                    <a:gd name="connsiteX170" fmla="*/ 1844040 w 3728720"/>
                    <a:gd name="connsiteY170" fmla="*/ 1442720 h 3759200"/>
                    <a:gd name="connsiteX171" fmla="*/ 1732280 w 3728720"/>
                    <a:gd name="connsiteY171" fmla="*/ 1442720 h 3759200"/>
                    <a:gd name="connsiteX172" fmla="*/ 1615440 w 3728720"/>
                    <a:gd name="connsiteY172" fmla="*/ 1437640 h 3759200"/>
                    <a:gd name="connsiteX173" fmla="*/ 1590040 w 3728720"/>
                    <a:gd name="connsiteY173" fmla="*/ 1402080 h 3759200"/>
                    <a:gd name="connsiteX174" fmla="*/ 1544320 w 3728720"/>
                    <a:gd name="connsiteY174" fmla="*/ 1391920 h 3759200"/>
                    <a:gd name="connsiteX175" fmla="*/ 1534160 w 3728720"/>
                    <a:gd name="connsiteY175" fmla="*/ 1295400 h 3759200"/>
                    <a:gd name="connsiteX176" fmla="*/ 1503680 w 3728720"/>
                    <a:gd name="connsiteY176" fmla="*/ 1219200 h 3759200"/>
                    <a:gd name="connsiteX177" fmla="*/ 1412240 w 3728720"/>
                    <a:gd name="connsiteY177" fmla="*/ 1000760 h 3759200"/>
                    <a:gd name="connsiteX178" fmla="*/ 1341120 w 3728720"/>
                    <a:gd name="connsiteY178" fmla="*/ 812800 h 3759200"/>
                    <a:gd name="connsiteX179" fmla="*/ 1285240 w 3728720"/>
                    <a:gd name="connsiteY179" fmla="*/ 695960 h 3759200"/>
                    <a:gd name="connsiteX180" fmla="*/ 1234440 w 3728720"/>
                    <a:gd name="connsiteY180" fmla="*/ 594360 h 3759200"/>
                    <a:gd name="connsiteX181" fmla="*/ 1198880 w 3728720"/>
                    <a:gd name="connsiteY181" fmla="*/ 528320 h 3759200"/>
                    <a:gd name="connsiteX182" fmla="*/ 1173480 w 3728720"/>
                    <a:gd name="connsiteY182" fmla="*/ 426720 h 3759200"/>
                    <a:gd name="connsiteX183" fmla="*/ 1173480 w 3728720"/>
                    <a:gd name="connsiteY183" fmla="*/ 345440 h 3759200"/>
                    <a:gd name="connsiteX184" fmla="*/ 1148080 w 3728720"/>
                    <a:gd name="connsiteY184" fmla="*/ 274320 h 3759200"/>
                    <a:gd name="connsiteX185" fmla="*/ 1148080 w 3728720"/>
                    <a:gd name="connsiteY185" fmla="*/ 208280 h 3759200"/>
                    <a:gd name="connsiteX186" fmla="*/ 1132840 w 3728720"/>
                    <a:gd name="connsiteY186" fmla="*/ 152400 h 3759200"/>
                    <a:gd name="connsiteX187" fmla="*/ 1102360 w 3728720"/>
                    <a:gd name="connsiteY187" fmla="*/ 86360 h 3759200"/>
                    <a:gd name="connsiteX188" fmla="*/ 1061720 w 3728720"/>
                    <a:gd name="connsiteY188" fmla="*/ 35560 h 3759200"/>
                    <a:gd name="connsiteX189" fmla="*/ 1041400 w 3728720"/>
                    <a:gd name="connsiteY189" fmla="*/ 5080 h 3759200"/>
                    <a:gd name="connsiteX190" fmla="*/ 995680 w 3728720"/>
                    <a:gd name="connsiteY190" fmla="*/ 0 h 3759200"/>
                    <a:gd name="connsiteX191" fmla="*/ 975360 w 3728720"/>
                    <a:gd name="connsiteY191" fmla="*/ 45720 h 3759200"/>
                    <a:gd name="connsiteX0" fmla="*/ 975360 w 3728720"/>
                    <a:gd name="connsiteY0" fmla="*/ 45720 h 3759200"/>
                    <a:gd name="connsiteX1" fmla="*/ 904240 w 3728720"/>
                    <a:gd name="connsiteY1" fmla="*/ 116840 h 3759200"/>
                    <a:gd name="connsiteX2" fmla="*/ 848360 w 3728720"/>
                    <a:gd name="connsiteY2" fmla="*/ 172720 h 3759200"/>
                    <a:gd name="connsiteX3" fmla="*/ 762000 w 3728720"/>
                    <a:gd name="connsiteY3" fmla="*/ 213360 h 3759200"/>
                    <a:gd name="connsiteX4" fmla="*/ 701040 w 3728720"/>
                    <a:gd name="connsiteY4" fmla="*/ 294640 h 3759200"/>
                    <a:gd name="connsiteX5" fmla="*/ 624840 w 3728720"/>
                    <a:gd name="connsiteY5" fmla="*/ 350520 h 3759200"/>
                    <a:gd name="connsiteX6" fmla="*/ 558800 w 3728720"/>
                    <a:gd name="connsiteY6" fmla="*/ 391160 h 3759200"/>
                    <a:gd name="connsiteX7" fmla="*/ 441960 w 3728720"/>
                    <a:gd name="connsiteY7" fmla="*/ 447040 h 3759200"/>
                    <a:gd name="connsiteX8" fmla="*/ 299720 w 3728720"/>
                    <a:gd name="connsiteY8" fmla="*/ 513080 h 3759200"/>
                    <a:gd name="connsiteX9" fmla="*/ 157480 w 3728720"/>
                    <a:gd name="connsiteY9" fmla="*/ 563880 h 3759200"/>
                    <a:gd name="connsiteX10" fmla="*/ 96520 w 3728720"/>
                    <a:gd name="connsiteY10" fmla="*/ 584200 h 3759200"/>
                    <a:gd name="connsiteX11" fmla="*/ 40640 w 3728720"/>
                    <a:gd name="connsiteY11" fmla="*/ 584200 h 3759200"/>
                    <a:gd name="connsiteX12" fmla="*/ 0 w 3728720"/>
                    <a:gd name="connsiteY12" fmla="*/ 599440 h 3759200"/>
                    <a:gd name="connsiteX13" fmla="*/ 0 w 3728720"/>
                    <a:gd name="connsiteY13" fmla="*/ 624840 h 3759200"/>
                    <a:gd name="connsiteX14" fmla="*/ 25400 w 3728720"/>
                    <a:gd name="connsiteY14" fmla="*/ 685800 h 3759200"/>
                    <a:gd name="connsiteX15" fmla="*/ 71120 w 3728720"/>
                    <a:gd name="connsiteY15" fmla="*/ 721360 h 3759200"/>
                    <a:gd name="connsiteX16" fmla="*/ 142240 w 3728720"/>
                    <a:gd name="connsiteY16" fmla="*/ 828040 h 3759200"/>
                    <a:gd name="connsiteX17" fmla="*/ 172720 w 3728720"/>
                    <a:gd name="connsiteY17" fmla="*/ 894080 h 3759200"/>
                    <a:gd name="connsiteX18" fmla="*/ 182880 w 3728720"/>
                    <a:gd name="connsiteY18" fmla="*/ 939800 h 3759200"/>
                    <a:gd name="connsiteX19" fmla="*/ 177800 w 3728720"/>
                    <a:gd name="connsiteY19" fmla="*/ 980440 h 3759200"/>
                    <a:gd name="connsiteX20" fmla="*/ 111760 w 3728720"/>
                    <a:gd name="connsiteY20" fmla="*/ 1021080 h 3759200"/>
                    <a:gd name="connsiteX21" fmla="*/ 91440 w 3728720"/>
                    <a:gd name="connsiteY21" fmla="*/ 1066800 h 3759200"/>
                    <a:gd name="connsiteX22" fmla="*/ 71120 w 3728720"/>
                    <a:gd name="connsiteY22" fmla="*/ 1183640 h 3759200"/>
                    <a:gd name="connsiteX23" fmla="*/ 55880 w 3728720"/>
                    <a:gd name="connsiteY23" fmla="*/ 1605280 h 3759200"/>
                    <a:gd name="connsiteX24" fmla="*/ 35560 w 3728720"/>
                    <a:gd name="connsiteY24" fmla="*/ 1676400 h 3759200"/>
                    <a:gd name="connsiteX25" fmla="*/ 40640 w 3728720"/>
                    <a:gd name="connsiteY25" fmla="*/ 1772920 h 3759200"/>
                    <a:gd name="connsiteX26" fmla="*/ 93980 w 3728720"/>
                    <a:gd name="connsiteY26" fmla="*/ 1978660 h 3759200"/>
                    <a:gd name="connsiteX27" fmla="*/ 170180 w 3728720"/>
                    <a:gd name="connsiteY27" fmla="*/ 2077720 h 3759200"/>
                    <a:gd name="connsiteX28" fmla="*/ 233680 w 3728720"/>
                    <a:gd name="connsiteY28" fmla="*/ 2133600 h 3759200"/>
                    <a:gd name="connsiteX29" fmla="*/ 269240 w 3728720"/>
                    <a:gd name="connsiteY29" fmla="*/ 2189480 h 3759200"/>
                    <a:gd name="connsiteX30" fmla="*/ 269240 w 3728720"/>
                    <a:gd name="connsiteY30" fmla="*/ 2280920 h 3759200"/>
                    <a:gd name="connsiteX31" fmla="*/ 259080 w 3728720"/>
                    <a:gd name="connsiteY31" fmla="*/ 2357120 h 3759200"/>
                    <a:gd name="connsiteX32" fmla="*/ 243840 w 3728720"/>
                    <a:gd name="connsiteY32" fmla="*/ 2519680 h 3759200"/>
                    <a:gd name="connsiteX33" fmla="*/ 243840 w 3728720"/>
                    <a:gd name="connsiteY33" fmla="*/ 2519680 h 3759200"/>
                    <a:gd name="connsiteX34" fmla="*/ 350520 w 3728720"/>
                    <a:gd name="connsiteY34" fmla="*/ 2473960 h 3759200"/>
                    <a:gd name="connsiteX35" fmla="*/ 436880 w 3728720"/>
                    <a:gd name="connsiteY35" fmla="*/ 2463800 h 3759200"/>
                    <a:gd name="connsiteX36" fmla="*/ 497840 w 3728720"/>
                    <a:gd name="connsiteY36" fmla="*/ 2448560 h 3759200"/>
                    <a:gd name="connsiteX37" fmla="*/ 533400 w 3728720"/>
                    <a:gd name="connsiteY37" fmla="*/ 2392680 h 3759200"/>
                    <a:gd name="connsiteX38" fmla="*/ 518160 w 3728720"/>
                    <a:gd name="connsiteY38" fmla="*/ 2296160 h 3759200"/>
                    <a:gd name="connsiteX39" fmla="*/ 523240 w 3728720"/>
                    <a:gd name="connsiteY39" fmla="*/ 2204720 h 3759200"/>
                    <a:gd name="connsiteX40" fmla="*/ 543560 w 3728720"/>
                    <a:gd name="connsiteY40" fmla="*/ 2174240 h 3759200"/>
                    <a:gd name="connsiteX41" fmla="*/ 574040 w 3728720"/>
                    <a:gd name="connsiteY41" fmla="*/ 2199640 h 3759200"/>
                    <a:gd name="connsiteX42" fmla="*/ 665480 w 3728720"/>
                    <a:gd name="connsiteY42" fmla="*/ 2189480 h 3759200"/>
                    <a:gd name="connsiteX43" fmla="*/ 721360 w 3728720"/>
                    <a:gd name="connsiteY43" fmla="*/ 2214880 h 3759200"/>
                    <a:gd name="connsiteX44" fmla="*/ 716280 w 3728720"/>
                    <a:gd name="connsiteY44" fmla="*/ 2280920 h 3759200"/>
                    <a:gd name="connsiteX45" fmla="*/ 716280 w 3728720"/>
                    <a:gd name="connsiteY45" fmla="*/ 2326640 h 3759200"/>
                    <a:gd name="connsiteX46" fmla="*/ 736600 w 3728720"/>
                    <a:gd name="connsiteY46" fmla="*/ 2362200 h 3759200"/>
                    <a:gd name="connsiteX47" fmla="*/ 756920 w 3728720"/>
                    <a:gd name="connsiteY47" fmla="*/ 2428240 h 3759200"/>
                    <a:gd name="connsiteX48" fmla="*/ 772160 w 3728720"/>
                    <a:gd name="connsiteY48" fmla="*/ 2494280 h 3759200"/>
                    <a:gd name="connsiteX49" fmla="*/ 873760 w 3728720"/>
                    <a:gd name="connsiteY49" fmla="*/ 2555240 h 3759200"/>
                    <a:gd name="connsiteX50" fmla="*/ 975360 w 3728720"/>
                    <a:gd name="connsiteY50" fmla="*/ 2641600 h 3759200"/>
                    <a:gd name="connsiteX51" fmla="*/ 1071880 w 3728720"/>
                    <a:gd name="connsiteY51" fmla="*/ 2682240 h 3759200"/>
                    <a:gd name="connsiteX52" fmla="*/ 1173480 w 3728720"/>
                    <a:gd name="connsiteY52" fmla="*/ 2717800 h 3759200"/>
                    <a:gd name="connsiteX53" fmla="*/ 1270000 w 3728720"/>
                    <a:gd name="connsiteY53" fmla="*/ 2692400 h 3759200"/>
                    <a:gd name="connsiteX54" fmla="*/ 1361440 w 3728720"/>
                    <a:gd name="connsiteY54" fmla="*/ 2636520 h 3759200"/>
                    <a:gd name="connsiteX55" fmla="*/ 1463040 w 3728720"/>
                    <a:gd name="connsiteY55" fmla="*/ 2606040 h 3759200"/>
                    <a:gd name="connsiteX56" fmla="*/ 1554480 w 3728720"/>
                    <a:gd name="connsiteY56" fmla="*/ 2565400 h 3759200"/>
                    <a:gd name="connsiteX57" fmla="*/ 1559560 w 3728720"/>
                    <a:gd name="connsiteY57" fmla="*/ 2514600 h 3759200"/>
                    <a:gd name="connsiteX58" fmla="*/ 1549400 w 3728720"/>
                    <a:gd name="connsiteY58" fmla="*/ 2438400 h 3759200"/>
                    <a:gd name="connsiteX59" fmla="*/ 1584960 w 3728720"/>
                    <a:gd name="connsiteY59" fmla="*/ 2336800 h 3759200"/>
                    <a:gd name="connsiteX60" fmla="*/ 1584960 w 3728720"/>
                    <a:gd name="connsiteY60" fmla="*/ 2291080 h 3759200"/>
                    <a:gd name="connsiteX61" fmla="*/ 1590040 w 3728720"/>
                    <a:gd name="connsiteY61" fmla="*/ 2250440 h 3759200"/>
                    <a:gd name="connsiteX62" fmla="*/ 1625600 w 3728720"/>
                    <a:gd name="connsiteY62" fmla="*/ 2260600 h 3759200"/>
                    <a:gd name="connsiteX63" fmla="*/ 1656080 w 3728720"/>
                    <a:gd name="connsiteY63" fmla="*/ 2321560 h 3759200"/>
                    <a:gd name="connsiteX64" fmla="*/ 1722120 w 3728720"/>
                    <a:gd name="connsiteY64" fmla="*/ 2387600 h 3759200"/>
                    <a:gd name="connsiteX65" fmla="*/ 1752600 w 3728720"/>
                    <a:gd name="connsiteY65" fmla="*/ 2453640 h 3759200"/>
                    <a:gd name="connsiteX66" fmla="*/ 1757680 w 3728720"/>
                    <a:gd name="connsiteY66" fmla="*/ 2545080 h 3759200"/>
                    <a:gd name="connsiteX67" fmla="*/ 1752600 w 3728720"/>
                    <a:gd name="connsiteY67" fmla="*/ 2636520 h 3759200"/>
                    <a:gd name="connsiteX68" fmla="*/ 1762760 w 3728720"/>
                    <a:gd name="connsiteY68" fmla="*/ 2733040 h 3759200"/>
                    <a:gd name="connsiteX69" fmla="*/ 1788160 w 3728720"/>
                    <a:gd name="connsiteY69" fmla="*/ 2809240 h 3759200"/>
                    <a:gd name="connsiteX70" fmla="*/ 1859280 w 3728720"/>
                    <a:gd name="connsiteY70" fmla="*/ 2910840 h 3759200"/>
                    <a:gd name="connsiteX71" fmla="*/ 1864360 w 3728720"/>
                    <a:gd name="connsiteY71" fmla="*/ 2956560 h 3759200"/>
                    <a:gd name="connsiteX72" fmla="*/ 1844040 w 3728720"/>
                    <a:gd name="connsiteY72" fmla="*/ 3007360 h 3759200"/>
                    <a:gd name="connsiteX73" fmla="*/ 1823720 w 3728720"/>
                    <a:gd name="connsiteY73" fmla="*/ 3088640 h 3759200"/>
                    <a:gd name="connsiteX74" fmla="*/ 1788160 w 3728720"/>
                    <a:gd name="connsiteY74" fmla="*/ 3159760 h 3759200"/>
                    <a:gd name="connsiteX75" fmla="*/ 1788160 w 3728720"/>
                    <a:gd name="connsiteY75" fmla="*/ 3159760 h 3759200"/>
                    <a:gd name="connsiteX76" fmla="*/ 1767840 w 3728720"/>
                    <a:gd name="connsiteY76" fmla="*/ 3241040 h 3759200"/>
                    <a:gd name="connsiteX77" fmla="*/ 1808480 w 3728720"/>
                    <a:gd name="connsiteY77" fmla="*/ 3281680 h 3759200"/>
                    <a:gd name="connsiteX78" fmla="*/ 1879600 w 3728720"/>
                    <a:gd name="connsiteY78" fmla="*/ 3342640 h 3759200"/>
                    <a:gd name="connsiteX79" fmla="*/ 1920240 w 3728720"/>
                    <a:gd name="connsiteY79" fmla="*/ 3373120 h 3759200"/>
                    <a:gd name="connsiteX80" fmla="*/ 1955800 w 3728720"/>
                    <a:gd name="connsiteY80" fmla="*/ 3388360 h 3759200"/>
                    <a:gd name="connsiteX81" fmla="*/ 2026920 w 3728720"/>
                    <a:gd name="connsiteY81" fmla="*/ 3423920 h 3759200"/>
                    <a:gd name="connsiteX82" fmla="*/ 2082800 w 3728720"/>
                    <a:gd name="connsiteY82" fmla="*/ 3545840 h 3759200"/>
                    <a:gd name="connsiteX83" fmla="*/ 2169160 w 3728720"/>
                    <a:gd name="connsiteY83" fmla="*/ 3611880 h 3759200"/>
                    <a:gd name="connsiteX84" fmla="*/ 2230120 w 3728720"/>
                    <a:gd name="connsiteY84" fmla="*/ 3698240 h 3759200"/>
                    <a:gd name="connsiteX85" fmla="*/ 2311400 w 3728720"/>
                    <a:gd name="connsiteY85" fmla="*/ 3754120 h 3759200"/>
                    <a:gd name="connsiteX86" fmla="*/ 2402840 w 3728720"/>
                    <a:gd name="connsiteY86" fmla="*/ 3759200 h 3759200"/>
                    <a:gd name="connsiteX87" fmla="*/ 2484120 w 3728720"/>
                    <a:gd name="connsiteY87" fmla="*/ 3738880 h 3759200"/>
                    <a:gd name="connsiteX88" fmla="*/ 2580640 w 3728720"/>
                    <a:gd name="connsiteY88" fmla="*/ 3728720 h 3759200"/>
                    <a:gd name="connsiteX89" fmla="*/ 2651760 w 3728720"/>
                    <a:gd name="connsiteY89" fmla="*/ 3713480 h 3759200"/>
                    <a:gd name="connsiteX90" fmla="*/ 2717800 w 3728720"/>
                    <a:gd name="connsiteY90" fmla="*/ 3728720 h 3759200"/>
                    <a:gd name="connsiteX91" fmla="*/ 2773680 w 3728720"/>
                    <a:gd name="connsiteY91" fmla="*/ 3708400 h 3759200"/>
                    <a:gd name="connsiteX92" fmla="*/ 2778760 w 3728720"/>
                    <a:gd name="connsiteY92" fmla="*/ 3632200 h 3759200"/>
                    <a:gd name="connsiteX93" fmla="*/ 2865120 w 3728720"/>
                    <a:gd name="connsiteY93" fmla="*/ 3510280 h 3759200"/>
                    <a:gd name="connsiteX94" fmla="*/ 2936240 w 3728720"/>
                    <a:gd name="connsiteY94" fmla="*/ 3444240 h 3759200"/>
                    <a:gd name="connsiteX95" fmla="*/ 2946400 w 3728720"/>
                    <a:gd name="connsiteY95" fmla="*/ 3383280 h 3759200"/>
                    <a:gd name="connsiteX96" fmla="*/ 2936240 w 3728720"/>
                    <a:gd name="connsiteY96" fmla="*/ 3296920 h 3759200"/>
                    <a:gd name="connsiteX97" fmla="*/ 2946400 w 3728720"/>
                    <a:gd name="connsiteY97" fmla="*/ 3246120 h 3759200"/>
                    <a:gd name="connsiteX98" fmla="*/ 2987040 w 3728720"/>
                    <a:gd name="connsiteY98" fmla="*/ 3210560 h 3759200"/>
                    <a:gd name="connsiteX99" fmla="*/ 3093720 w 3728720"/>
                    <a:gd name="connsiteY99" fmla="*/ 3215640 h 3759200"/>
                    <a:gd name="connsiteX100" fmla="*/ 3154680 w 3728720"/>
                    <a:gd name="connsiteY100" fmla="*/ 3235960 h 3759200"/>
                    <a:gd name="connsiteX101" fmla="*/ 3235960 w 3728720"/>
                    <a:gd name="connsiteY101" fmla="*/ 3235960 h 3759200"/>
                    <a:gd name="connsiteX102" fmla="*/ 3352800 w 3728720"/>
                    <a:gd name="connsiteY102" fmla="*/ 3180080 h 3759200"/>
                    <a:gd name="connsiteX103" fmla="*/ 3459480 w 3728720"/>
                    <a:gd name="connsiteY103" fmla="*/ 3103880 h 3759200"/>
                    <a:gd name="connsiteX104" fmla="*/ 3474720 w 3728720"/>
                    <a:gd name="connsiteY104" fmla="*/ 3027680 h 3759200"/>
                    <a:gd name="connsiteX105" fmla="*/ 3474720 w 3728720"/>
                    <a:gd name="connsiteY105" fmla="*/ 2941320 h 3759200"/>
                    <a:gd name="connsiteX106" fmla="*/ 3444240 w 3728720"/>
                    <a:gd name="connsiteY106" fmla="*/ 2890520 h 3759200"/>
                    <a:gd name="connsiteX107" fmla="*/ 3444240 w 3728720"/>
                    <a:gd name="connsiteY107" fmla="*/ 2814320 h 3759200"/>
                    <a:gd name="connsiteX108" fmla="*/ 3495040 w 3728720"/>
                    <a:gd name="connsiteY108" fmla="*/ 2727960 h 3759200"/>
                    <a:gd name="connsiteX109" fmla="*/ 3525520 w 3728720"/>
                    <a:gd name="connsiteY109" fmla="*/ 2641600 h 3759200"/>
                    <a:gd name="connsiteX110" fmla="*/ 3566160 w 3728720"/>
                    <a:gd name="connsiteY110" fmla="*/ 2540000 h 3759200"/>
                    <a:gd name="connsiteX111" fmla="*/ 3581400 w 3728720"/>
                    <a:gd name="connsiteY111" fmla="*/ 2463800 h 3759200"/>
                    <a:gd name="connsiteX112" fmla="*/ 3581400 w 3728720"/>
                    <a:gd name="connsiteY112" fmla="*/ 2463800 h 3759200"/>
                    <a:gd name="connsiteX113" fmla="*/ 3642360 w 3728720"/>
                    <a:gd name="connsiteY113" fmla="*/ 2458720 h 3759200"/>
                    <a:gd name="connsiteX114" fmla="*/ 3688080 w 3728720"/>
                    <a:gd name="connsiteY114" fmla="*/ 2499360 h 3759200"/>
                    <a:gd name="connsiteX115" fmla="*/ 3728720 w 3728720"/>
                    <a:gd name="connsiteY115" fmla="*/ 2504440 h 3759200"/>
                    <a:gd name="connsiteX116" fmla="*/ 3723640 w 3728720"/>
                    <a:gd name="connsiteY116" fmla="*/ 2453640 h 3759200"/>
                    <a:gd name="connsiteX117" fmla="*/ 3693160 w 3728720"/>
                    <a:gd name="connsiteY117" fmla="*/ 2413000 h 3759200"/>
                    <a:gd name="connsiteX118" fmla="*/ 3672840 w 3728720"/>
                    <a:gd name="connsiteY118" fmla="*/ 2346960 h 3759200"/>
                    <a:gd name="connsiteX119" fmla="*/ 3647440 w 3728720"/>
                    <a:gd name="connsiteY119" fmla="*/ 2336800 h 3759200"/>
                    <a:gd name="connsiteX120" fmla="*/ 3601720 w 3728720"/>
                    <a:gd name="connsiteY120" fmla="*/ 2341880 h 3759200"/>
                    <a:gd name="connsiteX121" fmla="*/ 3561080 w 3728720"/>
                    <a:gd name="connsiteY121" fmla="*/ 2321560 h 3759200"/>
                    <a:gd name="connsiteX122" fmla="*/ 3545840 w 3728720"/>
                    <a:gd name="connsiteY122" fmla="*/ 2255520 h 3759200"/>
                    <a:gd name="connsiteX123" fmla="*/ 3550920 w 3728720"/>
                    <a:gd name="connsiteY123" fmla="*/ 2189480 h 3759200"/>
                    <a:gd name="connsiteX124" fmla="*/ 3515360 w 3728720"/>
                    <a:gd name="connsiteY124" fmla="*/ 2164080 h 3759200"/>
                    <a:gd name="connsiteX125" fmla="*/ 3474720 w 3728720"/>
                    <a:gd name="connsiteY125" fmla="*/ 2159000 h 3759200"/>
                    <a:gd name="connsiteX126" fmla="*/ 3403600 w 3728720"/>
                    <a:gd name="connsiteY126" fmla="*/ 2113280 h 3759200"/>
                    <a:gd name="connsiteX127" fmla="*/ 3362960 w 3728720"/>
                    <a:gd name="connsiteY127" fmla="*/ 2098040 h 3759200"/>
                    <a:gd name="connsiteX128" fmla="*/ 3322320 w 3728720"/>
                    <a:gd name="connsiteY128" fmla="*/ 2082800 h 3759200"/>
                    <a:gd name="connsiteX129" fmla="*/ 3302000 w 3728720"/>
                    <a:gd name="connsiteY129" fmla="*/ 2062480 h 3759200"/>
                    <a:gd name="connsiteX130" fmla="*/ 3302000 w 3728720"/>
                    <a:gd name="connsiteY130" fmla="*/ 2026920 h 3759200"/>
                    <a:gd name="connsiteX131" fmla="*/ 3342640 w 3728720"/>
                    <a:gd name="connsiteY131" fmla="*/ 1971040 h 3759200"/>
                    <a:gd name="connsiteX132" fmla="*/ 3373120 w 3728720"/>
                    <a:gd name="connsiteY132" fmla="*/ 1910080 h 3759200"/>
                    <a:gd name="connsiteX133" fmla="*/ 3378200 w 3728720"/>
                    <a:gd name="connsiteY133" fmla="*/ 1869440 h 3759200"/>
                    <a:gd name="connsiteX134" fmla="*/ 3378200 w 3728720"/>
                    <a:gd name="connsiteY134" fmla="*/ 1869440 h 3759200"/>
                    <a:gd name="connsiteX135" fmla="*/ 3332480 w 3728720"/>
                    <a:gd name="connsiteY135" fmla="*/ 1854200 h 3759200"/>
                    <a:gd name="connsiteX136" fmla="*/ 3322320 w 3728720"/>
                    <a:gd name="connsiteY136" fmla="*/ 1869440 h 3759200"/>
                    <a:gd name="connsiteX137" fmla="*/ 3276600 w 3728720"/>
                    <a:gd name="connsiteY137" fmla="*/ 1859280 h 3759200"/>
                    <a:gd name="connsiteX138" fmla="*/ 3235960 w 3728720"/>
                    <a:gd name="connsiteY138" fmla="*/ 1828800 h 3759200"/>
                    <a:gd name="connsiteX139" fmla="*/ 3185160 w 3728720"/>
                    <a:gd name="connsiteY139" fmla="*/ 1849120 h 3759200"/>
                    <a:gd name="connsiteX140" fmla="*/ 3129280 w 3728720"/>
                    <a:gd name="connsiteY140" fmla="*/ 1925320 h 3759200"/>
                    <a:gd name="connsiteX141" fmla="*/ 3103880 w 3728720"/>
                    <a:gd name="connsiteY141" fmla="*/ 1955800 h 3759200"/>
                    <a:gd name="connsiteX142" fmla="*/ 3058160 w 3728720"/>
                    <a:gd name="connsiteY142" fmla="*/ 1986280 h 3759200"/>
                    <a:gd name="connsiteX143" fmla="*/ 2961640 w 3728720"/>
                    <a:gd name="connsiteY143" fmla="*/ 1960880 h 3759200"/>
                    <a:gd name="connsiteX144" fmla="*/ 2870200 w 3728720"/>
                    <a:gd name="connsiteY144" fmla="*/ 1976120 h 3759200"/>
                    <a:gd name="connsiteX145" fmla="*/ 2799080 w 3728720"/>
                    <a:gd name="connsiteY145" fmla="*/ 2032000 h 3759200"/>
                    <a:gd name="connsiteX146" fmla="*/ 2702560 w 3728720"/>
                    <a:gd name="connsiteY146" fmla="*/ 2103120 h 3759200"/>
                    <a:gd name="connsiteX147" fmla="*/ 2626360 w 3728720"/>
                    <a:gd name="connsiteY147" fmla="*/ 2148840 h 3759200"/>
                    <a:gd name="connsiteX148" fmla="*/ 2534920 w 3728720"/>
                    <a:gd name="connsiteY148" fmla="*/ 2179320 h 3759200"/>
                    <a:gd name="connsiteX149" fmla="*/ 2468880 w 3728720"/>
                    <a:gd name="connsiteY149" fmla="*/ 2214880 h 3759200"/>
                    <a:gd name="connsiteX150" fmla="*/ 2443480 w 3728720"/>
                    <a:gd name="connsiteY150" fmla="*/ 2280920 h 3759200"/>
                    <a:gd name="connsiteX151" fmla="*/ 2397760 w 3728720"/>
                    <a:gd name="connsiteY151" fmla="*/ 2291080 h 3759200"/>
                    <a:gd name="connsiteX152" fmla="*/ 2301240 w 3728720"/>
                    <a:gd name="connsiteY152" fmla="*/ 2291080 h 3759200"/>
                    <a:gd name="connsiteX153" fmla="*/ 2250440 w 3728720"/>
                    <a:gd name="connsiteY153" fmla="*/ 2301240 h 3759200"/>
                    <a:gd name="connsiteX154" fmla="*/ 2204720 w 3728720"/>
                    <a:gd name="connsiteY154" fmla="*/ 2265680 h 3759200"/>
                    <a:gd name="connsiteX155" fmla="*/ 2159000 w 3728720"/>
                    <a:gd name="connsiteY155" fmla="*/ 2189480 h 3759200"/>
                    <a:gd name="connsiteX156" fmla="*/ 2123440 w 3728720"/>
                    <a:gd name="connsiteY156" fmla="*/ 2153920 h 3759200"/>
                    <a:gd name="connsiteX157" fmla="*/ 2128520 w 3728720"/>
                    <a:gd name="connsiteY157" fmla="*/ 2113280 h 3759200"/>
                    <a:gd name="connsiteX158" fmla="*/ 2164080 w 3728720"/>
                    <a:gd name="connsiteY158" fmla="*/ 2087880 h 3759200"/>
                    <a:gd name="connsiteX159" fmla="*/ 2148840 w 3728720"/>
                    <a:gd name="connsiteY159" fmla="*/ 2047240 h 3759200"/>
                    <a:gd name="connsiteX160" fmla="*/ 2103120 w 3728720"/>
                    <a:gd name="connsiteY160" fmla="*/ 2026920 h 3759200"/>
                    <a:gd name="connsiteX161" fmla="*/ 2108200 w 3728720"/>
                    <a:gd name="connsiteY161" fmla="*/ 1976120 h 3759200"/>
                    <a:gd name="connsiteX162" fmla="*/ 2103120 w 3728720"/>
                    <a:gd name="connsiteY162" fmla="*/ 1925320 h 3759200"/>
                    <a:gd name="connsiteX163" fmla="*/ 2037080 w 3728720"/>
                    <a:gd name="connsiteY163" fmla="*/ 1854200 h 3759200"/>
                    <a:gd name="connsiteX164" fmla="*/ 1996440 w 3728720"/>
                    <a:gd name="connsiteY164" fmla="*/ 1808480 h 3759200"/>
                    <a:gd name="connsiteX165" fmla="*/ 1960880 w 3728720"/>
                    <a:gd name="connsiteY165" fmla="*/ 1757680 h 3759200"/>
                    <a:gd name="connsiteX166" fmla="*/ 1930400 w 3728720"/>
                    <a:gd name="connsiteY166" fmla="*/ 1651000 h 3759200"/>
                    <a:gd name="connsiteX167" fmla="*/ 1930400 w 3728720"/>
                    <a:gd name="connsiteY167" fmla="*/ 1559560 h 3759200"/>
                    <a:gd name="connsiteX168" fmla="*/ 1920240 w 3728720"/>
                    <a:gd name="connsiteY168" fmla="*/ 1508760 h 3759200"/>
                    <a:gd name="connsiteX169" fmla="*/ 1899920 w 3728720"/>
                    <a:gd name="connsiteY169" fmla="*/ 1468120 h 3759200"/>
                    <a:gd name="connsiteX170" fmla="*/ 1844040 w 3728720"/>
                    <a:gd name="connsiteY170" fmla="*/ 1442720 h 3759200"/>
                    <a:gd name="connsiteX171" fmla="*/ 1732280 w 3728720"/>
                    <a:gd name="connsiteY171" fmla="*/ 1442720 h 3759200"/>
                    <a:gd name="connsiteX172" fmla="*/ 1615440 w 3728720"/>
                    <a:gd name="connsiteY172" fmla="*/ 1437640 h 3759200"/>
                    <a:gd name="connsiteX173" fmla="*/ 1590040 w 3728720"/>
                    <a:gd name="connsiteY173" fmla="*/ 1402080 h 3759200"/>
                    <a:gd name="connsiteX174" fmla="*/ 1546860 w 3728720"/>
                    <a:gd name="connsiteY174" fmla="*/ 1386840 h 3759200"/>
                    <a:gd name="connsiteX175" fmla="*/ 1534160 w 3728720"/>
                    <a:gd name="connsiteY175" fmla="*/ 1295400 h 3759200"/>
                    <a:gd name="connsiteX176" fmla="*/ 1503680 w 3728720"/>
                    <a:gd name="connsiteY176" fmla="*/ 1219200 h 3759200"/>
                    <a:gd name="connsiteX177" fmla="*/ 1412240 w 3728720"/>
                    <a:gd name="connsiteY177" fmla="*/ 1000760 h 3759200"/>
                    <a:gd name="connsiteX178" fmla="*/ 1341120 w 3728720"/>
                    <a:gd name="connsiteY178" fmla="*/ 812800 h 3759200"/>
                    <a:gd name="connsiteX179" fmla="*/ 1285240 w 3728720"/>
                    <a:gd name="connsiteY179" fmla="*/ 695960 h 3759200"/>
                    <a:gd name="connsiteX180" fmla="*/ 1234440 w 3728720"/>
                    <a:gd name="connsiteY180" fmla="*/ 594360 h 3759200"/>
                    <a:gd name="connsiteX181" fmla="*/ 1198880 w 3728720"/>
                    <a:gd name="connsiteY181" fmla="*/ 528320 h 3759200"/>
                    <a:gd name="connsiteX182" fmla="*/ 1173480 w 3728720"/>
                    <a:gd name="connsiteY182" fmla="*/ 426720 h 3759200"/>
                    <a:gd name="connsiteX183" fmla="*/ 1173480 w 3728720"/>
                    <a:gd name="connsiteY183" fmla="*/ 345440 h 3759200"/>
                    <a:gd name="connsiteX184" fmla="*/ 1148080 w 3728720"/>
                    <a:gd name="connsiteY184" fmla="*/ 274320 h 3759200"/>
                    <a:gd name="connsiteX185" fmla="*/ 1148080 w 3728720"/>
                    <a:gd name="connsiteY185" fmla="*/ 208280 h 3759200"/>
                    <a:gd name="connsiteX186" fmla="*/ 1132840 w 3728720"/>
                    <a:gd name="connsiteY186" fmla="*/ 152400 h 3759200"/>
                    <a:gd name="connsiteX187" fmla="*/ 1102360 w 3728720"/>
                    <a:gd name="connsiteY187" fmla="*/ 86360 h 3759200"/>
                    <a:gd name="connsiteX188" fmla="*/ 1061720 w 3728720"/>
                    <a:gd name="connsiteY188" fmla="*/ 35560 h 3759200"/>
                    <a:gd name="connsiteX189" fmla="*/ 1041400 w 3728720"/>
                    <a:gd name="connsiteY189" fmla="*/ 5080 h 3759200"/>
                    <a:gd name="connsiteX190" fmla="*/ 995680 w 3728720"/>
                    <a:gd name="connsiteY190" fmla="*/ 0 h 3759200"/>
                    <a:gd name="connsiteX191" fmla="*/ 975360 w 3728720"/>
                    <a:gd name="connsiteY191" fmla="*/ 45720 h 3759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</a:cxnLst>
                  <a:rect l="l" t="t" r="r" b="b"/>
                  <a:pathLst>
                    <a:path w="3728720" h="3759200">
                      <a:moveTo>
                        <a:pt x="975360" y="45720"/>
                      </a:moveTo>
                      <a:lnTo>
                        <a:pt x="904240" y="116840"/>
                      </a:lnTo>
                      <a:lnTo>
                        <a:pt x="848360" y="172720"/>
                      </a:lnTo>
                      <a:lnTo>
                        <a:pt x="762000" y="213360"/>
                      </a:lnTo>
                      <a:lnTo>
                        <a:pt x="701040" y="294640"/>
                      </a:lnTo>
                      <a:lnTo>
                        <a:pt x="624840" y="350520"/>
                      </a:lnTo>
                      <a:lnTo>
                        <a:pt x="558800" y="391160"/>
                      </a:lnTo>
                      <a:lnTo>
                        <a:pt x="441960" y="447040"/>
                      </a:lnTo>
                      <a:lnTo>
                        <a:pt x="299720" y="513080"/>
                      </a:lnTo>
                      <a:lnTo>
                        <a:pt x="157480" y="563880"/>
                      </a:lnTo>
                      <a:lnTo>
                        <a:pt x="96520" y="584200"/>
                      </a:lnTo>
                      <a:lnTo>
                        <a:pt x="40640" y="584200"/>
                      </a:lnTo>
                      <a:lnTo>
                        <a:pt x="0" y="599440"/>
                      </a:lnTo>
                      <a:lnTo>
                        <a:pt x="0" y="624840"/>
                      </a:lnTo>
                      <a:lnTo>
                        <a:pt x="25400" y="685800"/>
                      </a:lnTo>
                      <a:lnTo>
                        <a:pt x="71120" y="721360"/>
                      </a:lnTo>
                      <a:lnTo>
                        <a:pt x="142240" y="828040"/>
                      </a:lnTo>
                      <a:lnTo>
                        <a:pt x="172720" y="894080"/>
                      </a:lnTo>
                      <a:lnTo>
                        <a:pt x="182880" y="939800"/>
                      </a:lnTo>
                      <a:lnTo>
                        <a:pt x="177800" y="980440"/>
                      </a:lnTo>
                      <a:lnTo>
                        <a:pt x="111760" y="1021080"/>
                      </a:lnTo>
                      <a:lnTo>
                        <a:pt x="91440" y="1066800"/>
                      </a:lnTo>
                      <a:lnTo>
                        <a:pt x="71120" y="1183640"/>
                      </a:lnTo>
                      <a:lnTo>
                        <a:pt x="55880" y="1605280"/>
                      </a:lnTo>
                      <a:lnTo>
                        <a:pt x="35560" y="1676400"/>
                      </a:lnTo>
                      <a:lnTo>
                        <a:pt x="40640" y="1772920"/>
                      </a:lnTo>
                      <a:lnTo>
                        <a:pt x="93980" y="1978660"/>
                      </a:lnTo>
                      <a:lnTo>
                        <a:pt x="170180" y="2077720"/>
                      </a:lnTo>
                      <a:lnTo>
                        <a:pt x="233680" y="2133600"/>
                      </a:lnTo>
                      <a:lnTo>
                        <a:pt x="269240" y="2189480"/>
                      </a:lnTo>
                      <a:lnTo>
                        <a:pt x="269240" y="2280920"/>
                      </a:lnTo>
                      <a:lnTo>
                        <a:pt x="259080" y="2357120"/>
                      </a:lnTo>
                      <a:lnTo>
                        <a:pt x="243840" y="2519680"/>
                      </a:lnTo>
                      <a:lnTo>
                        <a:pt x="243840" y="2519680"/>
                      </a:lnTo>
                      <a:lnTo>
                        <a:pt x="350520" y="2473960"/>
                      </a:lnTo>
                      <a:lnTo>
                        <a:pt x="436880" y="2463800"/>
                      </a:lnTo>
                      <a:lnTo>
                        <a:pt x="497840" y="2448560"/>
                      </a:lnTo>
                      <a:lnTo>
                        <a:pt x="533400" y="2392680"/>
                      </a:lnTo>
                      <a:lnTo>
                        <a:pt x="518160" y="2296160"/>
                      </a:lnTo>
                      <a:lnTo>
                        <a:pt x="523240" y="2204720"/>
                      </a:lnTo>
                      <a:lnTo>
                        <a:pt x="543560" y="2174240"/>
                      </a:lnTo>
                      <a:lnTo>
                        <a:pt x="574040" y="2199640"/>
                      </a:lnTo>
                      <a:lnTo>
                        <a:pt x="665480" y="2189480"/>
                      </a:lnTo>
                      <a:lnTo>
                        <a:pt x="721360" y="2214880"/>
                      </a:lnTo>
                      <a:lnTo>
                        <a:pt x="716280" y="2280920"/>
                      </a:lnTo>
                      <a:lnTo>
                        <a:pt x="716280" y="2326640"/>
                      </a:lnTo>
                      <a:lnTo>
                        <a:pt x="736600" y="2362200"/>
                      </a:lnTo>
                      <a:lnTo>
                        <a:pt x="756920" y="2428240"/>
                      </a:lnTo>
                      <a:lnTo>
                        <a:pt x="772160" y="2494280"/>
                      </a:lnTo>
                      <a:lnTo>
                        <a:pt x="873760" y="2555240"/>
                      </a:lnTo>
                      <a:lnTo>
                        <a:pt x="975360" y="2641600"/>
                      </a:lnTo>
                      <a:lnTo>
                        <a:pt x="1071880" y="2682240"/>
                      </a:lnTo>
                      <a:lnTo>
                        <a:pt x="1173480" y="2717800"/>
                      </a:lnTo>
                      <a:lnTo>
                        <a:pt x="1270000" y="2692400"/>
                      </a:lnTo>
                      <a:lnTo>
                        <a:pt x="1361440" y="2636520"/>
                      </a:lnTo>
                      <a:lnTo>
                        <a:pt x="1463040" y="2606040"/>
                      </a:lnTo>
                      <a:lnTo>
                        <a:pt x="1554480" y="2565400"/>
                      </a:lnTo>
                      <a:lnTo>
                        <a:pt x="1559560" y="2514600"/>
                      </a:lnTo>
                      <a:lnTo>
                        <a:pt x="1549400" y="2438400"/>
                      </a:lnTo>
                      <a:lnTo>
                        <a:pt x="1584960" y="2336800"/>
                      </a:lnTo>
                      <a:lnTo>
                        <a:pt x="1584960" y="2291080"/>
                      </a:lnTo>
                      <a:lnTo>
                        <a:pt x="1590040" y="2250440"/>
                      </a:lnTo>
                      <a:lnTo>
                        <a:pt x="1625600" y="2260600"/>
                      </a:lnTo>
                      <a:lnTo>
                        <a:pt x="1656080" y="2321560"/>
                      </a:lnTo>
                      <a:lnTo>
                        <a:pt x="1722120" y="2387600"/>
                      </a:lnTo>
                      <a:lnTo>
                        <a:pt x="1752600" y="2453640"/>
                      </a:lnTo>
                      <a:lnTo>
                        <a:pt x="1757680" y="2545080"/>
                      </a:lnTo>
                      <a:lnTo>
                        <a:pt x="1752600" y="2636520"/>
                      </a:lnTo>
                      <a:lnTo>
                        <a:pt x="1762760" y="2733040"/>
                      </a:lnTo>
                      <a:lnTo>
                        <a:pt x="1788160" y="2809240"/>
                      </a:lnTo>
                      <a:lnTo>
                        <a:pt x="1859280" y="2910840"/>
                      </a:lnTo>
                      <a:lnTo>
                        <a:pt x="1864360" y="2956560"/>
                      </a:lnTo>
                      <a:lnTo>
                        <a:pt x="1844040" y="3007360"/>
                      </a:lnTo>
                      <a:lnTo>
                        <a:pt x="1823720" y="3088640"/>
                      </a:lnTo>
                      <a:lnTo>
                        <a:pt x="1788160" y="3159760"/>
                      </a:lnTo>
                      <a:lnTo>
                        <a:pt x="1788160" y="3159760"/>
                      </a:lnTo>
                      <a:lnTo>
                        <a:pt x="1767840" y="3241040"/>
                      </a:lnTo>
                      <a:lnTo>
                        <a:pt x="1808480" y="3281680"/>
                      </a:lnTo>
                      <a:lnTo>
                        <a:pt x="1879600" y="3342640"/>
                      </a:lnTo>
                      <a:lnTo>
                        <a:pt x="1920240" y="3373120"/>
                      </a:lnTo>
                      <a:lnTo>
                        <a:pt x="1955800" y="3388360"/>
                      </a:lnTo>
                      <a:lnTo>
                        <a:pt x="2026920" y="3423920"/>
                      </a:lnTo>
                      <a:lnTo>
                        <a:pt x="2082800" y="3545840"/>
                      </a:lnTo>
                      <a:lnTo>
                        <a:pt x="2169160" y="3611880"/>
                      </a:lnTo>
                      <a:lnTo>
                        <a:pt x="2230120" y="3698240"/>
                      </a:lnTo>
                      <a:lnTo>
                        <a:pt x="2311400" y="3754120"/>
                      </a:lnTo>
                      <a:lnTo>
                        <a:pt x="2402840" y="3759200"/>
                      </a:lnTo>
                      <a:lnTo>
                        <a:pt x="2484120" y="3738880"/>
                      </a:lnTo>
                      <a:lnTo>
                        <a:pt x="2580640" y="3728720"/>
                      </a:lnTo>
                      <a:lnTo>
                        <a:pt x="2651760" y="3713480"/>
                      </a:lnTo>
                      <a:lnTo>
                        <a:pt x="2717800" y="3728720"/>
                      </a:lnTo>
                      <a:lnTo>
                        <a:pt x="2773680" y="3708400"/>
                      </a:lnTo>
                      <a:lnTo>
                        <a:pt x="2778760" y="3632200"/>
                      </a:lnTo>
                      <a:lnTo>
                        <a:pt x="2865120" y="3510280"/>
                      </a:lnTo>
                      <a:lnTo>
                        <a:pt x="2936240" y="3444240"/>
                      </a:lnTo>
                      <a:lnTo>
                        <a:pt x="2946400" y="3383280"/>
                      </a:lnTo>
                      <a:lnTo>
                        <a:pt x="2936240" y="3296920"/>
                      </a:lnTo>
                      <a:lnTo>
                        <a:pt x="2946400" y="3246120"/>
                      </a:lnTo>
                      <a:lnTo>
                        <a:pt x="2987040" y="3210560"/>
                      </a:lnTo>
                      <a:lnTo>
                        <a:pt x="3093720" y="3215640"/>
                      </a:lnTo>
                      <a:lnTo>
                        <a:pt x="3154680" y="3235960"/>
                      </a:lnTo>
                      <a:lnTo>
                        <a:pt x="3235960" y="3235960"/>
                      </a:lnTo>
                      <a:lnTo>
                        <a:pt x="3352800" y="3180080"/>
                      </a:lnTo>
                      <a:lnTo>
                        <a:pt x="3459480" y="3103880"/>
                      </a:lnTo>
                      <a:lnTo>
                        <a:pt x="3474720" y="3027680"/>
                      </a:lnTo>
                      <a:lnTo>
                        <a:pt x="3474720" y="2941320"/>
                      </a:lnTo>
                      <a:lnTo>
                        <a:pt x="3444240" y="2890520"/>
                      </a:lnTo>
                      <a:lnTo>
                        <a:pt x="3444240" y="2814320"/>
                      </a:lnTo>
                      <a:lnTo>
                        <a:pt x="3495040" y="2727960"/>
                      </a:lnTo>
                      <a:lnTo>
                        <a:pt x="3525520" y="2641600"/>
                      </a:lnTo>
                      <a:lnTo>
                        <a:pt x="3566160" y="2540000"/>
                      </a:lnTo>
                      <a:lnTo>
                        <a:pt x="3581400" y="2463800"/>
                      </a:lnTo>
                      <a:lnTo>
                        <a:pt x="3581400" y="2463800"/>
                      </a:lnTo>
                      <a:lnTo>
                        <a:pt x="3642360" y="2458720"/>
                      </a:lnTo>
                      <a:lnTo>
                        <a:pt x="3688080" y="2499360"/>
                      </a:lnTo>
                      <a:lnTo>
                        <a:pt x="3728720" y="2504440"/>
                      </a:lnTo>
                      <a:lnTo>
                        <a:pt x="3723640" y="2453640"/>
                      </a:lnTo>
                      <a:lnTo>
                        <a:pt x="3693160" y="2413000"/>
                      </a:lnTo>
                      <a:lnTo>
                        <a:pt x="3672840" y="2346960"/>
                      </a:lnTo>
                      <a:lnTo>
                        <a:pt x="3647440" y="2336800"/>
                      </a:lnTo>
                      <a:lnTo>
                        <a:pt x="3601720" y="2341880"/>
                      </a:lnTo>
                      <a:lnTo>
                        <a:pt x="3561080" y="2321560"/>
                      </a:lnTo>
                      <a:lnTo>
                        <a:pt x="3545840" y="2255520"/>
                      </a:lnTo>
                      <a:lnTo>
                        <a:pt x="3550920" y="2189480"/>
                      </a:lnTo>
                      <a:lnTo>
                        <a:pt x="3515360" y="2164080"/>
                      </a:lnTo>
                      <a:lnTo>
                        <a:pt x="3474720" y="2159000"/>
                      </a:lnTo>
                      <a:lnTo>
                        <a:pt x="3403600" y="2113280"/>
                      </a:lnTo>
                      <a:lnTo>
                        <a:pt x="3362960" y="2098040"/>
                      </a:lnTo>
                      <a:lnTo>
                        <a:pt x="3322320" y="2082800"/>
                      </a:lnTo>
                      <a:lnTo>
                        <a:pt x="3302000" y="2062480"/>
                      </a:lnTo>
                      <a:lnTo>
                        <a:pt x="3302000" y="2026920"/>
                      </a:lnTo>
                      <a:lnTo>
                        <a:pt x="3342640" y="1971040"/>
                      </a:lnTo>
                      <a:lnTo>
                        <a:pt x="3373120" y="1910080"/>
                      </a:lnTo>
                      <a:lnTo>
                        <a:pt x="3378200" y="1869440"/>
                      </a:lnTo>
                      <a:lnTo>
                        <a:pt x="3378200" y="1869440"/>
                      </a:lnTo>
                      <a:lnTo>
                        <a:pt x="3332480" y="1854200"/>
                      </a:lnTo>
                      <a:lnTo>
                        <a:pt x="3322320" y="1869440"/>
                      </a:lnTo>
                      <a:lnTo>
                        <a:pt x="3276600" y="1859280"/>
                      </a:lnTo>
                      <a:lnTo>
                        <a:pt x="3235960" y="1828800"/>
                      </a:lnTo>
                      <a:lnTo>
                        <a:pt x="3185160" y="1849120"/>
                      </a:lnTo>
                      <a:lnTo>
                        <a:pt x="3129280" y="1925320"/>
                      </a:lnTo>
                      <a:lnTo>
                        <a:pt x="3103880" y="1955800"/>
                      </a:lnTo>
                      <a:lnTo>
                        <a:pt x="3058160" y="1986280"/>
                      </a:lnTo>
                      <a:lnTo>
                        <a:pt x="2961640" y="1960880"/>
                      </a:lnTo>
                      <a:lnTo>
                        <a:pt x="2870200" y="1976120"/>
                      </a:lnTo>
                      <a:lnTo>
                        <a:pt x="2799080" y="2032000"/>
                      </a:lnTo>
                      <a:lnTo>
                        <a:pt x="2702560" y="2103120"/>
                      </a:lnTo>
                      <a:lnTo>
                        <a:pt x="2626360" y="2148840"/>
                      </a:lnTo>
                      <a:lnTo>
                        <a:pt x="2534920" y="2179320"/>
                      </a:lnTo>
                      <a:lnTo>
                        <a:pt x="2468880" y="2214880"/>
                      </a:lnTo>
                      <a:lnTo>
                        <a:pt x="2443480" y="2280920"/>
                      </a:lnTo>
                      <a:lnTo>
                        <a:pt x="2397760" y="2291080"/>
                      </a:lnTo>
                      <a:lnTo>
                        <a:pt x="2301240" y="2291080"/>
                      </a:lnTo>
                      <a:lnTo>
                        <a:pt x="2250440" y="2301240"/>
                      </a:lnTo>
                      <a:lnTo>
                        <a:pt x="2204720" y="2265680"/>
                      </a:lnTo>
                      <a:lnTo>
                        <a:pt x="2159000" y="2189480"/>
                      </a:lnTo>
                      <a:lnTo>
                        <a:pt x="2123440" y="2153920"/>
                      </a:lnTo>
                      <a:lnTo>
                        <a:pt x="2128520" y="2113280"/>
                      </a:lnTo>
                      <a:lnTo>
                        <a:pt x="2164080" y="2087880"/>
                      </a:lnTo>
                      <a:lnTo>
                        <a:pt x="2148840" y="2047240"/>
                      </a:lnTo>
                      <a:lnTo>
                        <a:pt x="2103120" y="2026920"/>
                      </a:lnTo>
                      <a:lnTo>
                        <a:pt x="2108200" y="1976120"/>
                      </a:lnTo>
                      <a:lnTo>
                        <a:pt x="2103120" y="1925320"/>
                      </a:lnTo>
                      <a:lnTo>
                        <a:pt x="2037080" y="1854200"/>
                      </a:lnTo>
                      <a:lnTo>
                        <a:pt x="1996440" y="1808480"/>
                      </a:lnTo>
                      <a:lnTo>
                        <a:pt x="1960880" y="1757680"/>
                      </a:lnTo>
                      <a:lnTo>
                        <a:pt x="1930400" y="1651000"/>
                      </a:lnTo>
                      <a:lnTo>
                        <a:pt x="1930400" y="1559560"/>
                      </a:lnTo>
                      <a:lnTo>
                        <a:pt x="1920240" y="1508760"/>
                      </a:lnTo>
                      <a:lnTo>
                        <a:pt x="1899920" y="1468120"/>
                      </a:lnTo>
                      <a:lnTo>
                        <a:pt x="1844040" y="1442720"/>
                      </a:lnTo>
                      <a:lnTo>
                        <a:pt x="1732280" y="1442720"/>
                      </a:lnTo>
                      <a:lnTo>
                        <a:pt x="1615440" y="1437640"/>
                      </a:lnTo>
                      <a:lnTo>
                        <a:pt x="1590040" y="1402080"/>
                      </a:lnTo>
                      <a:lnTo>
                        <a:pt x="1546860" y="1386840"/>
                      </a:lnTo>
                      <a:lnTo>
                        <a:pt x="1534160" y="1295400"/>
                      </a:lnTo>
                      <a:lnTo>
                        <a:pt x="1503680" y="1219200"/>
                      </a:lnTo>
                      <a:lnTo>
                        <a:pt x="1412240" y="1000760"/>
                      </a:lnTo>
                      <a:lnTo>
                        <a:pt x="1341120" y="812800"/>
                      </a:lnTo>
                      <a:lnTo>
                        <a:pt x="1285240" y="695960"/>
                      </a:lnTo>
                      <a:lnTo>
                        <a:pt x="1234440" y="594360"/>
                      </a:lnTo>
                      <a:lnTo>
                        <a:pt x="1198880" y="528320"/>
                      </a:lnTo>
                      <a:lnTo>
                        <a:pt x="1173480" y="426720"/>
                      </a:lnTo>
                      <a:lnTo>
                        <a:pt x="1173480" y="345440"/>
                      </a:lnTo>
                      <a:lnTo>
                        <a:pt x="1148080" y="274320"/>
                      </a:lnTo>
                      <a:lnTo>
                        <a:pt x="1148080" y="208280"/>
                      </a:lnTo>
                      <a:lnTo>
                        <a:pt x="1132840" y="152400"/>
                      </a:lnTo>
                      <a:lnTo>
                        <a:pt x="1102360" y="86360"/>
                      </a:lnTo>
                      <a:lnTo>
                        <a:pt x="1061720" y="35560"/>
                      </a:lnTo>
                      <a:lnTo>
                        <a:pt x="1041400" y="5080"/>
                      </a:lnTo>
                      <a:lnTo>
                        <a:pt x="995680" y="0"/>
                      </a:lnTo>
                      <a:lnTo>
                        <a:pt x="975360" y="45720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8FD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ko-KR" altLang="en-US" sz="1400" b="0" i="0" u="none" strike="noStrike" kern="1200" cap="none" spc="0" normalizeH="0" baseline="0" noProof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맑은 고딕"/>
                    <a:cs typeface="+mn-cs"/>
                  </a:endParaRPr>
                </a:p>
              </p:txBody>
            </p:sp>
          </p:grpSp>
          <p:grpSp>
            <p:nvGrpSpPr>
              <p:cNvPr id="46" name="동북구">
                <a:extLst>
                  <a:ext uri="{FF2B5EF4-FFF2-40B4-BE49-F238E27FC236}">
                    <a16:creationId xmlns:a16="http://schemas.microsoft.com/office/drawing/2014/main" id="{F4F0B4D2-532F-954E-2549-1208ECE87BF5}"/>
                  </a:ext>
                </a:extLst>
              </p:cNvPr>
              <p:cNvGrpSpPr/>
              <p:nvPr/>
            </p:nvGrpSpPr>
            <p:grpSpPr>
              <a:xfrm>
                <a:off x="6224549" y="3606719"/>
                <a:ext cx="1893167" cy="2921836"/>
                <a:chOff x="2859024" y="1274233"/>
                <a:chExt cx="4641598" cy="7163647"/>
              </a:xfrm>
              <a:solidFill>
                <a:schemeClr val="bg1"/>
              </a:solidFill>
            </p:grpSpPr>
            <p:sp>
              <p:nvSpPr>
                <p:cNvPr id="47" name="광진구">
                  <a:extLst>
                    <a:ext uri="{FF2B5EF4-FFF2-40B4-BE49-F238E27FC236}">
                      <a16:creationId xmlns:a16="http://schemas.microsoft.com/office/drawing/2014/main" id="{41A0E129-F7E0-4AC7-857C-B50007BCECF9}"/>
                    </a:ext>
                  </a:extLst>
                </p:cNvPr>
                <p:cNvSpPr/>
                <p:nvPr/>
              </p:nvSpPr>
              <p:spPr>
                <a:xfrm>
                  <a:off x="5554981" y="6507480"/>
                  <a:ext cx="1800860" cy="1930400"/>
                </a:xfrm>
                <a:custGeom>
                  <a:avLst/>
                  <a:gdLst>
                    <a:gd name="connsiteX0" fmla="*/ 1336040 w 1800860"/>
                    <a:gd name="connsiteY0" fmla="*/ 22860 h 1930400"/>
                    <a:gd name="connsiteX1" fmla="*/ 1280160 w 1800860"/>
                    <a:gd name="connsiteY1" fmla="*/ 22860 h 1930400"/>
                    <a:gd name="connsiteX2" fmla="*/ 1211580 w 1800860"/>
                    <a:gd name="connsiteY2" fmla="*/ 55880 h 1930400"/>
                    <a:gd name="connsiteX3" fmla="*/ 1153160 w 1800860"/>
                    <a:gd name="connsiteY3" fmla="*/ 73660 h 1930400"/>
                    <a:gd name="connsiteX4" fmla="*/ 1089660 w 1800860"/>
                    <a:gd name="connsiteY4" fmla="*/ 114300 h 1930400"/>
                    <a:gd name="connsiteX5" fmla="*/ 1064260 w 1800860"/>
                    <a:gd name="connsiteY5" fmla="*/ 139700 h 1930400"/>
                    <a:gd name="connsiteX6" fmla="*/ 1038860 w 1800860"/>
                    <a:gd name="connsiteY6" fmla="*/ 152400 h 1930400"/>
                    <a:gd name="connsiteX7" fmla="*/ 982980 w 1800860"/>
                    <a:gd name="connsiteY7" fmla="*/ 147320 h 1930400"/>
                    <a:gd name="connsiteX8" fmla="*/ 962660 w 1800860"/>
                    <a:gd name="connsiteY8" fmla="*/ 99060 h 1930400"/>
                    <a:gd name="connsiteX9" fmla="*/ 934720 w 1800860"/>
                    <a:gd name="connsiteY9" fmla="*/ 68580 h 1930400"/>
                    <a:gd name="connsiteX10" fmla="*/ 909320 w 1800860"/>
                    <a:gd name="connsiteY10" fmla="*/ 48260 h 1930400"/>
                    <a:gd name="connsiteX11" fmla="*/ 866140 w 1800860"/>
                    <a:gd name="connsiteY11" fmla="*/ 40640 h 1930400"/>
                    <a:gd name="connsiteX12" fmla="*/ 830580 w 1800860"/>
                    <a:gd name="connsiteY12" fmla="*/ 22860 h 1930400"/>
                    <a:gd name="connsiteX13" fmla="*/ 787400 w 1800860"/>
                    <a:gd name="connsiteY13" fmla="*/ 22860 h 1930400"/>
                    <a:gd name="connsiteX14" fmla="*/ 751840 w 1800860"/>
                    <a:gd name="connsiteY14" fmla="*/ 25400 h 1930400"/>
                    <a:gd name="connsiteX15" fmla="*/ 731520 w 1800860"/>
                    <a:gd name="connsiteY15" fmla="*/ 15240 h 1930400"/>
                    <a:gd name="connsiteX16" fmla="*/ 690880 w 1800860"/>
                    <a:gd name="connsiteY16" fmla="*/ 0 h 1930400"/>
                    <a:gd name="connsiteX17" fmla="*/ 652780 w 1800860"/>
                    <a:gd name="connsiteY17" fmla="*/ 0 h 1930400"/>
                    <a:gd name="connsiteX18" fmla="*/ 637540 w 1800860"/>
                    <a:gd name="connsiteY18" fmla="*/ 27940 h 1930400"/>
                    <a:gd name="connsiteX19" fmla="*/ 647700 w 1800860"/>
                    <a:gd name="connsiteY19" fmla="*/ 71120 h 1930400"/>
                    <a:gd name="connsiteX20" fmla="*/ 650240 w 1800860"/>
                    <a:gd name="connsiteY20" fmla="*/ 111760 h 1930400"/>
                    <a:gd name="connsiteX21" fmla="*/ 617220 w 1800860"/>
                    <a:gd name="connsiteY21" fmla="*/ 142240 h 1930400"/>
                    <a:gd name="connsiteX22" fmla="*/ 601980 w 1800860"/>
                    <a:gd name="connsiteY22" fmla="*/ 180340 h 1930400"/>
                    <a:gd name="connsiteX23" fmla="*/ 599440 w 1800860"/>
                    <a:gd name="connsiteY23" fmla="*/ 215900 h 1930400"/>
                    <a:gd name="connsiteX24" fmla="*/ 576580 w 1800860"/>
                    <a:gd name="connsiteY24" fmla="*/ 259080 h 1930400"/>
                    <a:gd name="connsiteX25" fmla="*/ 568960 w 1800860"/>
                    <a:gd name="connsiteY25" fmla="*/ 302260 h 1930400"/>
                    <a:gd name="connsiteX26" fmla="*/ 558800 w 1800860"/>
                    <a:gd name="connsiteY26" fmla="*/ 335280 h 1930400"/>
                    <a:gd name="connsiteX27" fmla="*/ 525780 w 1800860"/>
                    <a:gd name="connsiteY27" fmla="*/ 358140 h 1930400"/>
                    <a:gd name="connsiteX28" fmla="*/ 518160 w 1800860"/>
                    <a:gd name="connsiteY28" fmla="*/ 408940 h 1930400"/>
                    <a:gd name="connsiteX29" fmla="*/ 502920 w 1800860"/>
                    <a:gd name="connsiteY29" fmla="*/ 449580 h 1930400"/>
                    <a:gd name="connsiteX30" fmla="*/ 482600 w 1800860"/>
                    <a:gd name="connsiteY30" fmla="*/ 487680 h 1930400"/>
                    <a:gd name="connsiteX31" fmla="*/ 480060 w 1800860"/>
                    <a:gd name="connsiteY31" fmla="*/ 518160 h 1930400"/>
                    <a:gd name="connsiteX32" fmla="*/ 518160 w 1800860"/>
                    <a:gd name="connsiteY32" fmla="*/ 515620 h 1930400"/>
                    <a:gd name="connsiteX33" fmla="*/ 543560 w 1800860"/>
                    <a:gd name="connsiteY33" fmla="*/ 538480 h 1930400"/>
                    <a:gd name="connsiteX34" fmla="*/ 541020 w 1800860"/>
                    <a:gd name="connsiteY34" fmla="*/ 589280 h 1930400"/>
                    <a:gd name="connsiteX35" fmla="*/ 553720 w 1800860"/>
                    <a:gd name="connsiteY35" fmla="*/ 655320 h 1930400"/>
                    <a:gd name="connsiteX36" fmla="*/ 535940 w 1800860"/>
                    <a:gd name="connsiteY36" fmla="*/ 706120 h 1930400"/>
                    <a:gd name="connsiteX37" fmla="*/ 490220 w 1800860"/>
                    <a:gd name="connsiteY37" fmla="*/ 726440 h 1930400"/>
                    <a:gd name="connsiteX38" fmla="*/ 441960 w 1800860"/>
                    <a:gd name="connsiteY38" fmla="*/ 769620 h 1930400"/>
                    <a:gd name="connsiteX39" fmla="*/ 411480 w 1800860"/>
                    <a:gd name="connsiteY39" fmla="*/ 815340 h 1930400"/>
                    <a:gd name="connsiteX40" fmla="*/ 393700 w 1800860"/>
                    <a:gd name="connsiteY40" fmla="*/ 873760 h 1930400"/>
                    <a:gd name="connsiteX41" fmla="*/ 360680 w 1800860"/>
                    <a:gd name="connsiteY41" fmla="*/ 1005840 h 1930400"/>
                    <a:gd name="connsiteX42" fmla="*/ 360680 w 1800860"/>
                    <a:gd name="connsiteY42" fmla="*/ 1049020 h 1930400"/>
                    <a:gd name="connsiteX43" fmla="*/ 342900 w 1800860"/>
                    <a:gd name="connsiteY43" fmla="*/ 1089660 h 1930400"/>
                    <a:gd name="connsiteX44" fmla="*/ 337820 w 1800860"/>
                    <a:gd name="connsiteY44" fmla="*/ 1122680 h 1930400"/>
                    <a:gd name="connsiteX45" fmla="*/ 342900 w 1800860"/>
                    <a:gd name="connsiteY45" fmla="*/ 1160780 h 1930400"/>
                    <a:gd name="connsiteX46" fmla="*/ 307340 w 1800860"/>
                    <a:gd name="connsiteY46" fmla="*/ 1201420 h 1930400"/>
                    <a:gd name="connsiteX47" fmla="*/ 254000 w 1800860"/>
                    <a:gd name="connsiteY47" fmla="*/ 1252220 h 1930400"/>
                    <a:gd name="connsiteX48" fmla="*/ 160020 w 1800860"/>
                    <a:gd name="connsiteY48" fmla="*/ 1363980 h 1930400"/>
                    <a:gd name="connsiteX49" fmla="*/ 109220 w 1800860"/>
                    <a:gd name="connsiteY49" fmla="*/ 1397000 h 1930400"/>
                    <a:gd name="connsiteX50" fmla="*/ 78740 w 1800860"/>
                    <a:gd name="connsiteY50" fmla="*/ 1435100 h 1930400"/>
                    <a:gd name="connsiteX51" fmla="*/ 53340 w 1800860"/>
                    <a:gd name="connsiteY51" fmla="*/ 1450340 h 1930400"/>
                    <a:gd name="connsiteX52" fmla="*/ 48260 w 1800860"/>
                    <a:gd name="connsiteY52" fmla="*/ 1496060 h 1930400"/>
                    <a:gd name="connsiteX53" fmla="*/ 50800 w 1800860"/>
                    <a:gd name="connsiteY53" fmla="*/ 1539240 h 1930400"/>
                    <a:gd name="connsiteX54" fmla="*/ 30480 w 1800860"/>
                    <a:gd name="connsiteY54" fmla="*/ 1567180 h 1930400"/>
                    <a:gd name="connsiteX55" fmla="*/ 15240 w 1800860"/>
                    <a:gd name="connsiteY55" fmla="*/ 1617980 h 1930400"/>
                    <a:gd name="connsiteX56" fmla="*/ 15240 w 1800860"/>
                    <a:gd name="connsiteY56" fmla="*/ 1676400 h 1930400"/>
                    <a:gd name="connsiteX57" fmla="*/ 0 w 1800860"/>
                    <a:gd name="connsiteY57" fmla="*/ 1704340 h 1930400"/>
                    <a:gd name="connsiteX58" fmla="*/ 5080 w 1800860"/>
                    <a:gd name="connsiteY58" fmla="*/ 1724660 h 1930400"/>
                    <a:gd name="connsiteX59" fmla="*/ 53340 w 1800860"/>
                    <a:gd name="connsiteY59" fmla="*/ 1747520 h 1930400"/>
                    <a:gd name="connsiteX60" fmla="*/ 121920 w 1800860"/>
                    <a:gd name="connsiteY60" fmla="*/ 1762760 h 1930400"/>
                    <a:gd name="connsiteX61" fmla="*/ 228600 w 1800860"/>
                    <a:gd name="connsiteY61" fmla="*/ 1821180 h 1930400"/>
                    <a:gd name="connsiteX62" fmla="*/ 327660 w 1800860"/>
                    <a:gd name="connsiteY62" fmla="*/ 1828800 h 1930400"/>
                    <a:gd name="connsiteX63" fmla="*/ 416560 w 1800860"/>
                    <a:gd name="connsiteY63" fmla="*/ 1866900 h 1930400"/>
                    <a:gd name="connsiteX64" fmla="*/ 513080 w 1800860"/>
                    <a:gd name="connsiteY64" fmla="*/ 1871980 h 1930400"/>
                    <a:gd name="connsiteX65" fmla="*/ 561340 w 1800860"/>
                    <a:gd name="connsiteY65" fmla="*/ 1887220 h 1930400"/>
                    <a:gd name="connsiteX66" fmla="*/ 632460 w 1800860"/>
                    <a:gd name="connsiteY66" fmla="*/ 1912620 h 1930400"/>
                    <a:gd name="connsiteX67" fmla="*/ 688340 w 1800860"/>
                    <a:gd name="connsiteY67" fmla="*/ 1930400 h 1930400"/>
                    <a:gd name="connsiteX68" fmla="*/ 744220 w 1800860"/>
                    <a:gd name="connsiteY68" fmla="*/ 1922780 h 1930400"/>
                    <a:gd name="connsiteX69" fmla="*/ 769620 w 1800860"/>
                    <a:gd name="connsiteY69" fmla="*/ 1907540 h 1930400"/>
                    <a:gd name="connsiteX70" fmla="*/ 838200 w 1800860"/>
                    <a:gd name="connsiteY70" fmla="*/ 1912620 h 1930400"/>
                    <a:gd name="connsiteX71" fmla="*/ 894080 w 1800860"/>
                    <a:gd name="connsiteY71" fmla="*/ 1902460 h 1930400"/>
                    <a:gd name="connsiteX72" fmla="*/ 957580 w 1800860"/>
                    <a:gd name="connsiteY72" fmla="*/ 1856740 h 1930400"/>
                    <a:gd name="connsiteX73" fmla="*/ 1041400 w 1800860"/>
                    <a:gd name="connsiteY73" fmla="*/ 1775460 h 1930400"/>
                    <a:gd name="connsiteX74" fmla="*/ 1125220 w 1800860"/>
                    <a:gd name="connsiteY74" fmla="*/ 1709420 h 1930400"/>
                    <a:gd name="connsiteX75" fmla="*/ 1188720 w 1800860"/>
                    <a:gd name="connsiteY75" fmla="*/ 1661160 h 1930400"/>
                    <a:gd name="connsiteX76" fmla="*/ 1231900 w 1800860"/>
                    <a:gd name="connsiteY76" fmla="*/ 1620520 h 1930400"/>
                    <a:gd name="connsiteX77" fmla="*/ 1264920 w 1800860"/>
                    <a:gd name="connsiteY77" fmla="*/ 1579880 h 1930400"/>
                    <a:gd name="connsiteX78" fmla="*/ 1277620 w 1800860"/>
                    <a:gd name="connsiteY78" fmla="*/ 1534160 h 1930400"/>
                    <a:gd name="connsiteX79" fmla="*/ 1369060 w 1800860"/>
                    <a:gd name="connsiteY79" fmla="*/ 1419860 h 1930400"/>
                    <a:gd name="connsiteX80" fmla="*/ 1384300 w 1800860"/>
                    <a:gd name="connsiteY80" fmla="*/ 1366520 h 1930400"/>
                    <a:gd name="connsiteX81" fmla="*/ 1490980 w 1800860"/>
                    <a:gd name="connsiteY81" fmla="*/ 1226820 h 1930400"/>
                    <a:gd name="connsiteX82" fmla="*/ 1539240 w 1800860"/>
                    <a:gd name="connsiteY82" fmla="*/ 1160780 h 1930400"/>
                    <a:gd name="connsiteX83" fmla="*/ 1567180 w 1800860"/>
                    <a:gd name="connsiteY83" fmla="*/ 1082040 h 1930400"/>
                    <a:gd name="connsiteX84" fmla="*/ 1630680 w 1800860"/>
                    <a:gd name="connsiteY84" fmla="*/ 1003300 h 1930400"/>
                    <a:gd name="connsiteX85" fmla="*/ 1653540 w 1800860"/>
                    <a:gd name="connsiteY85" fmla="*/ 942340 h 1930400"/>
                    <a:gd name="connsiteX86" fmla="*/ 1701800 w 1800860"/>
                    <a:gd name="connsiteY86" fmla="*/ 891540 h 1930400"/>
                    <a:gd name="connsiteX87" fmla="*/ 1727200 w 1800860"/>
                    <a:gd name="connsiteY87" fmla="*/ 789940 h 1930400"/>
                    <a:gd name="connsiteX88" fmla="*/ 1739900 w 1800860"/>
                    <a:gd name="connsiteY88" fmla="*/ 718820 h 1930400"/>
                    <a:gd name="connsiteX89" fmla="*/ 1772920 w 1800860"/>
                    <a:gd name="connsiteY89" fmla="*/ 647700 h 1930400"/>
                    <a:gd name="connsiteX90" fmla="*/ 1798320 w 1800860"/>
                    <a:gd name="connsiteY90" fmla="*/ 596900 h 1930400"/>
                    <a:gd name="connsiteX91" fmla="*/ 1800860 w 1800860"/>
                    <a:gd name="connsiteY91" fmla="*/ 548640 h 1930400"/>
                    <a:gd name="connsiteX92" fmla="*/ 1767840 w 1800860"/>
                    <a:gd name="connsiteY92" fmla="*/ 533400 h 1930400"/>
                    <a:gd name="connsiteX93" fmla="*/ 1686560 w 1800860"/>
                    <a:gd name="connsiteY93" fmla="*/ 528320 h 1930400"/>
                    <a:gd name="connsiteX94" fmla="*/ 1569720 w 1800860"/>
                    <a:gd name="connsiteY94" fmla="*/ 546100 h 1930400"/>
                    <a:gd name="connsiteX95" fmla="*/ 1452880 w 1800860"/>
                    <a:gd name="connsiteY95" fmla="*/ 563880 h 1930400"/>
                    <a:gd name="connsiteX96" fmla="*/ 1407160 w 1800860"/>
                    <a:gd name="connsiteY96" fmla="*/ 561340 h 1930400"/>
                    <a:gd name="connsiteX97" fmla="*/ 1381760 w 1800860"/>
                    <a:gd name="connsiteY97" fmla="*/ 541020 h 1930400"/>
                    <a:gd name="connsiteX98" fmla="*/ 1386840 w 1800860"/>
                    <a:gd name="connsiteY98" fmla="*/ 500380 h 1930400"/>
                    <a:gd name="connsiteX99" fmla="*/ 1409700 w 1800860"/>
                    <a:gd name="connsiteY99" fmla="*/ 459740 h 1930400"/>
                    <a:gd name="connsiteX100" fmla="*/ 1419860 w 1800860"/>
                    <a:gd name="connsiteY100" fmla="*/ 398780 h 1930400"/>
                    <a:gd name="connsiteX101" fmla="*/ 1419860 w 1800860"/>
                    <a:gd name="connsiteY101" fmla="*/ 353060 h 1930400"/>
                    <a:gd name="connsiteX102" fmla="*/ 1414780 w 1800860"/>
                    <a:gd name="connsiteY102" fmla="*/ 297180 h 1930400"/>
                    <a:gd name="connsiteX103" fmla="*/ 1437640 w 1800860"/>
                    <a:gd name="connsiteY103" fmla="*/ 246380 h 1930400"/>
                    <a:gd name="connsiteX104" fmla="*/ 1440180 w 1800860"/>
                    <a:gd name="connsiteY104" fmla="*/ 185420 h 1930400"/>
                    <a:gd name="connsiteX105" fmla="*/ 1447800 w 1800860"/>
                    <a:gd name="connsiteY105" fmla="*/ 121920 h 1930400"/>
                    <a:gd name="connsiteX106" fmla="*/ 1442720 w 1800860"/>
                    <a:gd name="connsiteY106" fmla="*/ 78740 h 1930400"/>
                    <a:gd name="connsiteX107" fmla="*/ 1409700 w 1800860"/>
                    <a:gd name="connsiteY107" fmla="*/ 48260 h 1930400"/>
                    <a:gd name="connsiteX108" fmla="*/ 1336040 w 1800860"/>
                    <a:gd name="connsiteY108" fmla="*/ 22860 h 1930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</a:cxnLst>
                  <a:rect l="l" t="t" r="r" b="b"/>
                  <a:pathLst>
                    <a:path w="1800860" h="1930400">
                      <a:moveTo>
                        <a:pt x="1336040" y="22860"/>
                      </a:moveTo>
                      <a:lnTo>
                        <a:pt x="1280160" y="22860"/>
                      </a:lnTo>
                      <a:lnTo>
                        <a:pt x="1211580" y="55880"/>
                      </a:lnTo>
                      <a:lnTo>
                        <a:pt x="1153160" y="73660"/>
                      </a:lnTo>
                      <a:lnTo>
                        <a:pt x="1089660" y="114300"/>
                      </a:lnTo>
                      <a:lnTo>
                        <a:pt x="1064260" y="139700"/>
                      </a:lnTo>
                      <a:lnTo>
                        <a:pt x="1038860" y="152400"/>
                      </a:lnTo>
                      <a:lnTo>
                        <a:pt x="982980" y="147320"/>
                      </a:lnTo>
                      <a:lnTo>
                        <a:pt x="962660" y="99060"/>
                      </a:lnTo>
                      <a:lnTo>
                        <a:pt x="934720" y="68580"/>
                      </a:lnTo>
                      <a:lnTo>
                        <a:pt x="909320" y="48260"/>
                      </a:lnTo>
                      <a:lnTo>
                        <a:pt x="866140" y="40640"/>
                      </a:lnTo>
                      <a:lnTo>
                        <a:pt x="830580" y="22860"/>
                      </a:lnTo>
                      <a:lnTo>
                        <a:pt x="787400" y="22860"/>
                      </a:lnTo>
                      <a:lnTo>
                        <a:pt x="751840" y="25400"/>
                      </a:lnTo>
                      <a:lnTo>
                        <a:pt x="731520" y="15240"/>
                      </a:lnTo>
                      <a:lnTo>
                        <a:pt x="690880" y="0"/>
                      </a:lnTo>
                      <a:lnTo>
                        <a:pt x="652780" y="0"/>
                      </a:lnTo>
                      <a:lnTo>
                        <a:pt x="637540" y="27940"/>
                      </a:lnTo>
                      <a:lnTo>
                        <a:pt x="647700" y="71120"/>
                      </a:lnTo>
                      <a:lnTo>
                        <a:pt x="650240" y="111760"/>
                      </a:lnTo>
                      <a:lnTo>
                        <a:pt x="617220" y="142240"/>
                      </a:lnTo>
                      <a:lnTo>
                        <a:pt x="601980" y="180340"/>
                      </a:lnTo>
                      <a:lnTo>
                        <a:pt x="599440" y="215900"/>
                      </a:lnTo>
                      <a:lnTo>
                        <a:pt x="576580" y="259080"/>
                      </a:lnTo>
                      <a:lnTo>
                        <a:pt x="568960" y="302260"/>
                      </a:lnTo>
                      <a:lnTo>
                        <a:pt x="558800" y="335280"/>
                      </a:lnTo>
                      <a:lnTo>
                        <a:pt x="525780" y="358140"/>
                      </a:lnTo>
                      <a:lnTo>
                        <a:pt x="518160" y="408940"/>
                      </a:lnTo>
                      <a:lnTo>
                        <a:pt x="502920" y="449580"/>
                      </a:lnTo>
                      <a:lnTo>
                        <a:pt x="482600" y="487680"/>
                      </a:lnTo>
                      <a:lnTo>
                        <a:pt x="480060" y="518160"/>
                      </a:lnTo>
                      <a:lnTo>
                        <a:pt x="518160" y="515620"/>
                      </a:lnTo>
                      <a:lnTo>
                        <a:pt x="543560" y="538480"/>
                      </a:lnTo>
                      <a:lnTo>
                        <a:pt x="541020" y="589280"/>
                      </a:lnTo>
                      <a:lnTo>
                        <a:pt x="553720" y="655320"/>
                      </a:lnTo>
                      <a:lnTo>
                        <a:pt x="535940" y="706120"/>
                      </a:lnTo>
                      <a:lnTo>
                        <a:pt x="490220" y="726440"/>
                      </a:lnTo>
                      <a:lnTo>
                        <a:pt x="441960" y="769620"/>
                      </a:lnTo>
                      <a:lnTo>
                        <a:pt x="411480" y="815340"/>
                      </a:lnTo>
                      <a:lnTo>
                        <a:pt x="393700" y="873760"/>
                      </a:lnTo>
                      <a:lnTo>
                        <a:pt x="360680" y="1005840"/>
                      </a:lnTo>
                      <a:lnTo>
                        <a:pt x="360680" y="1049020"/>
                      </a:lnTo>
                      <a:lnTo>
                        <a:pt x="342900" y="1089660"/>
                      </a:lnTo>
                      <a:lnTo>
                        <a:pt x="337820" y="1122680"/>
                      </a:lnTo>
                      <a:lnTo>
                        <a:pt x="342900" y="1160780"/>
                      </a:lnTo>
                      <a:lnTo>
                        <a:pt x="307340" y="1201420"/>
                      </a:lnTo>
                      <a:lnTo>
                        <a:pt x="254000" y="1252220"/>
                      </a:lnTo>
                      <a:lnTo>
                        <a:pt x="160020" y="1363980"/>
                      </a:lnTo>
                      <a:lnTo>
                        <a:pt x="109220" y="1397000"/>
                      </a:lnTo>
                      <a:lnTo>
                        <a:pt x="78740" y="1435100"/>
                      </a:lnTo>
                      <a:lnTo>
                        <a:pt x="53340" y="1450340"/>
                      </a:lnTo>
                      <a:lnTo>
                        <a:pt x="48260" y="1496060"/>
                      </a:lnTo>
                      <a:lnTo>
                        <a:pt x="50800" y="1539240"/>
                      </a:lnTo>
                      <a:lnTo>
                        <a:pt x="30480" y="1567180"/>
                      </a:lnTo>
                      <a:lnTo>
                        <a:pt x="15240" y="1617980"/>
                      </a:lnTo>
                      <a:lnTo>
                        <a:pt x="15240" y="1676400"/>
                      </a:lnTo>
                      <a:lnTo>
                        <a:pt x="0" y="1704340"/>
                      </a:lnTo>
                      <a:lnTo>
                        <a:pt x="5080" y="1724660"/>
                      </a:lnTo>
                      <a:lnTo>
                        <a:pt x="53340" y="1747520"/>
                      </a:lnTo>
                      <a:lnTo>
                        <a:pt x="121920" y="1762760"/>
                      </a:lnTo>
                      <a:lnTo>
                        <a:pt x="228600" y="1821180"/>
                      </a:lnTo>
                      <a:lnTo>
                        <a:pt x="327660" y="1828800"/>
                      </a:lnTo>
                      <a:lnTo>
                        <a:pt x="416560" y="1866900"/>
                      </a:lnTo>
                      <a:lnTo>
                        <a:pt x="513080" y="1871980"/>
                      </a:lnTo>
                      <a:lnTo>
                        <a:pt x="561340" y="1887220"/>
                      </a:lnTo>
                      <a:lnTo>
                        <a:pt x="632460" y="1912620"/>
                      </a:lnTo>
                      <a:lnTo>
                        <a:pt x="688340" y="1930400"/>
                      </a:lnTo>
                      <a:lnTo>
                        <a:pt x="744220" y="1922780"/>
                      </a:lnTo>
                      <a:lnTo>
                        <a:pt x="769620" y="1907540"/>
                      </a:lnTo>
                      <a:lnTo>
                        <a:pt x="838200" y="1912620"/>
                      </a:lnTo>
                      <a:lnTo>
                        <a:pt x="894080" y="1902460"/>
                      </a:lnTo>
                      <a:lnTo>
                        <a:pt x="957580" y="1856740"/>
                      </a:lnTo>
                      <a:lnTo>
                        <a:pt x="1041400" y="1775460"/>
                      </a:lnTo>
                      <a:lnTo>
                        <a:pt x="1125220" y="1709420"/>
                      </a:lnTo>
                      <a:lnTo>
                        <a:pt x="1188720" y="1661160"/>
                      </a:lnTo>
                      <a:lnTo>
                        <a:pt x="1231900" y="1620520"/>
                      </a:lnTo>
                      <a:lnTo>
                        <a:pt x="1264920" y="1579880"/>
                      </a:lnTo>
                      <a:lnTo>
                        <a:pt x="1277620" y="1534160"/>
                      </a:lnTo>
                      <a:lnTo>
                        <a:pt x="1369060" y="1419860"/>
                      </a:lnTo>
                      <a:lnTo>
                        <a:pt x="1384300" y="1366520"/>
                      </a:lnTo>
                      <a:lnTo>
                        <a:pt x="1490980" y="1226820"/>
                      </a:lnTo>
                      <a:lnTo>
                        <a:pt x="1539240" y="1160780"/>
                      </a:lnTo>
                      <a:lnTo>
                        <a:pt x="1567180" y="1082040"/>
                      </a:lnTo>
                      <a:lnTo>
                        <a:pt x="1630680" y="1003300"/>
                      </a:lnTo>
                      <a:lnTo>
                        <a:pt x="1653540" y="942340"/>
                      </a:lnTo>
                      <a:lnTo>
                        <a:pt x="1701800" y="891540"/>
                      </a:lnTo>
                      <a:lnTo>
                        <a:pt x="1727200" y="789940"/>
                      </a:lnTo>
                      <a:lnTo>
                        <a:pt x="1739900" y="718820"/>
                      </a:lnTo>
                      <a:lnTo>
                        <a:pt x="1772920" y="647700"/>
                      </a:lnTo>
                      <a:lnTo>
                        <a:pt x="1798320" y="596900"/>
                      </a:lnTo>
                      <a:lnTo>
                        <a:pt x="1800860" y="548640"/>
                      </a:lnTo>
                      <a:lnTo>
                        <a:pt x="1767840" y="533400"/>
                      </a:lnTo>
                      <a:lnTo>
                        <a:pt x="1686560" y="528320"/>
                      </a:lnTo>
                      <a:lnTo>
                        <a:pt x="1569720" y="546100"/>
                      </a:lnTo>
                      <a:lnTo>
                        <a:pt x="1452880" y="563880"/>
                      </a:lnTo>
                      <a:lnTo>
                        <a:pt x="1407160" y="561340"/>
                      </a:lnTo>
                      <a:lnTo>
                        <a:pt x="1381760" y="541020"/>
                      </a:lnTo>
                      <a:lnTo>
                        <a:pt x="1386840" y="500380"/>
                      </a:lnTo>
                      <a:lnTo>
                        <a:pt x="1409700" y="459740"/>
                      </a:lnTo>
                      <a:lnTo>
                        <a:pt x="1419860" y="398780"/>
                      </a:lnTo>
                      <a:lnTo>
                        <a:pt x="1419860" y="353060"/>
                      </a:lnTo>
                      <a:lnTo>
                        <a:pt x="1414780" y="297180"/>
                      </a:lnTo>
                      <a:lnTo>
                        <a:pt x="1437640" y="246380"/>
                      </a:lnTo>
                      <a:lnTo>
                        <a:pt x="1440180" y="185420"/>
                      </a:lnTo>
                      <a:lnTo>
                        <a:pt x="1447800" y="121920"/>
                      </a:lnTo>
                      <a:lnTo>
                        <a:pt x="1442720" y="78740"/>
                      </a:lnTo>
                      <a:lnTo>
                        <a:pt x="1409700" y="48260"/>
                      </a:lnTo>
                      <a:lnTo>
                        <a:pt x="1336040" y="2286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6350">
                  <a:solidFill>
                    <a:srgbClr val="008FD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140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latin typeface="Arial"/>
                    <a:ea typeface="맑은 고딕"/>
                  </a:endParaRPr>
                </a:p>
              </p:txBody>
            </p:sp>
            <p:sp>
              <p:nvSpPr>
                <p:cNvPr id="48" name="성동구">
                  <a:extLst>
                    <a:ext uri="{FF2B5EF4-FFF2-40B4-BE49-F238E27FC236}">
                      <a16:creationId xmlns:a16="http://schemas.microsoft.com/office/drawing/2014/main" id="{58AD5E1A-2ECF-E101-E743-7BA52F02FEBF}"/>
                    </a:ext>
                  </a:extLst>
                </p:cNvPr>
                <p:cNvSpPr/>
                <p:nvPr/>
              </p:nvSpPr>
              <p:spPr>
                <a:xfrm>
                  <a:off x="3934461" y="6604001"/>
                  <a:ext cx="2090420" cy="1592579"/>
                </a:xfrm>
                <a:custGeom>
                  <a:avLst/>
                  <a:gdLst>
                    <a:gd name="connsiteX0" fmla="*/ 1122680 w 2090420"/>
                    <a:gd name="connsiteY0" fmla="*/ 0 h 1592580"/>
                    <a:gd name="connsiteX1" fmla="*/ 947420 w 2090420"/>
                    <a:gd name="connsiteY1" fmla="*/ 10160 h 1592580"/>
                    <a:gd name="connsiteX2" fmla="*/ 886460 w 2090420"/>
                    <a:gd name="connsiteY2" fmla="*/ 43180 h 1592580"/>
                    <a:gd name="connsiteX3" fmla="*/ 853440 w 2090420"/>
                    <a:gd name="connsiteY3" fmla="*/ 81280 h 1592580"/>
                    <a:gd name="connsiteX4" fmla="*/ 817880 w 2090420"/>
                    <a:gd name="connsiteY4" fmla="*/ 88900 h 1592580"/>
                    <a:gd name="connsiteX5" fmla="*/ 769620 w 2090420"/>
                    <a:gd name="connsiteY5" fmla="*/ 76200 h 1592580"/>
                    <a:gd name="connsiteX6" fmla="*/ 660400 w 2090420"/>
                    <a:gd name="connsiteY6" fmla="*/ 71120 h 1592580"/>
                    <a:gd name="connsiteX7" fmla="*/ 584200 w 2090420"/>
                    <a:gd name="connsiteY7" fmla="*/ 60960 h 1592580"/>
                    <a:gd name="connsiteX8" fmla="*/ 523240 w 2090420"/>
                    <a:gd name="connsiteY8" fmla="*/ 55880 h 1592580"/>
                    <a:gd name="connsiteX9" fmla="*/ 500380 w 2090420"/>
                    <a:gd name="connsiteY9" fmla="*/ 71120 h 1592580"/>
                    <a:gd name="connsiteX10" fmla="*/ 518160 w 2090420"/>
                    <a:gd name="connsiteY10" fmla="*/ 109220 h 1592580"/>
                    <a:gd name="connsiteX11" fmla="*/ 525780 w 2090420"/>
                    <a:gd name="connsiteY11" fmla="*/ 160020 h 1592580"/>
                    <a:gd name="connsiteX12" fmla="*/ 556260 w 2090420"/>
                    <a:gd name="connsiteY12" fmla="*/ 195580 h 1592580"/>
                    <a:gd name="connsiteX13" fmla="*/ 584200 w 2090420"/>
                    <a:gd name="connsiteY13" fmla="*/ 218440 h 1592580"/>
                    <a:gd name="connsiteX14" fmla="*/ 601980 w 2090420"/>
                    <a:gd name="connsiteY14" fmla="*/ 259080 h 1592580"/>
                    <a:gd name="connsiteX15" fmla="*/ 568960 w 2090420"/>
                    <a:gd name="connsiteY15" fmla="*/ 297180 h 1592580"/>
                    <a:gd name="connsiteX16" fmla="*/ 530860 w 2090420"/>
                    <a:gd name="connsiteY16" fmla="*/ 353060 h 1592580"/>
                    <a:gd name="connsiteX17" fmla="*/ 457200 w 2090420"/>
                    <a:gd name="connsiteY17" fmla="*/ 469900 h 1592580"/>
                    <a:gd name="connsiteX18" fmla="*/ 441960 w 2090420"/>
                    <a:gd name="connsiteY18" fmla="*/ 497840 h 1592580"/>
                    <a:gd name="connsiteX19" fmla="*/ 444500 w 2090420"/>
                    <a:gd name="connsiteY19" fmla="*/ 551180 h 1592580"/>
                    <a:gd name="connsiteX20" fmla="*/ 434340 w 2090420"/>
                    <a:gd name="connsiteY20" fmla="*/ 574040 h 1592580"/>
                    <a:gd name="connsiteX21" fmla="*/ 381000 w 2090420"/>
                    <a:gd name="connsiteY21" fmla="*/ 574040 h 1592580"/>
                    <a:gd name="connsiteX22" fmla="*/ 345440 w 2090420"/>
                    <a:gd name="connsiteY22" fmla="*/ 584200 h 1592580"/>
                    <a:gd name="connsiteX23" fmla="*/ 342900 w 2090420"/>
                    <a:gd name="connsiteY23" fmla="*/ 612140 h 1592580"/>
                    <a:gd name="connsiteX24" fmla="*/ 342900 w 2090420"/>
                    <a:gd name="connsiteY24" fmla="*/ 635000 h 1592580"/>
                    <a:gd name="connsiteX25" fmla="*/ 312420 w 2090420"/>
                    <a:gd name="connsiteY25" fmla="*/ 657860 h 1592580"/>
                    <a:gd name="connsiteX26" fmla="*/ 246380 w 2090420"/>
                    <a:gd name="connsiteY26" fmla="*/ 685800 h 1592580"/>
                    <a:gd name="connsiteX27" fmla="*/ 215900 w 2090420"/>
                    <a:gd name="connsiteY27" fmla="*/ 723900 h 1592580"/>
                    <a:gd name="connsiteX28" fmla="*/ 203200 w 2090420"/>
                    <a:gd name="connsiteY28" fmla="*/ 795020 h 1592580"/>
                    <a:gd name="connsiteX29" fmla="*/ 205740 w 2090420"/>
                    <a:gd name="connsiteY29" fmla="*/ 840740 h 1592580"/>
                    <a:gd name="connsiteX30" fmla="*/ 213360 w 2090420"/>
                    <a:gd name="connsiteY30" fmla="*/ 871220 h 1592580"/>
                    <a:gd name="connsiteX31" fmla="*/ 185420 w 2090420"/>
                    <a:gd name="connsiteY31" fmla="*/ 904240 h 1592580"/>
                    <a:gd name="connsiteX32" fmla="*/ 111760 w 2090420"/>
                    <a:gd name="connsiteY32" fmla="*/ 952500 h 1592580"/>
                    <a:gd name="connsiteX33" fmla="*/ 66040 w 2090420"/>
                    <a:gd name="connsiteY33" fmla="*/ 1013460 h 1592580"/>
                    <a:gd name="connsiteX34" fmla="*/ 53340 w 2090420"/>
                    <a:gd name="connsiteY34" fmla="*/ 1059180 h 1592580"/>
                    <a:gd name="connsiteX35" fmla="*/ 25400 w 2090420"/>
                    <a:gd name="connsiteY35" fmla="*/ 1109980 h 1592580"/>
                    <a:gd name="connsiteX36" fmla="*/ 0 w 2090420"/>
                    <a:gd name="connsiteY36" fmla="*/ 1163320 h 1592580"/>
                    <a:gd name="connsiteX37" fmla="*/ 2540 w 2090420"/>
                    <a:gd name="connsiteY37" fmla="*/ 1236980 h 1592580"/>
                    <a:gd name="connsiteX38" fmla="*/ 22860 w 2090420"/>
                    <a:gd name="connsiteY38" fmla="*/ 1285240 h 1592580"/>
                    <a:gd name="connsiteX39" fmla="*/ 81280 w 2090420"/>
                    <a:gd name="connsiteY39" fmla="*/ 1292860 h 1592580"/>
                    <a:gd name="connsiteX40" fmla="*/ 111760 w 2090420"/>
                    <a:gd name="connsiteY40" fmla="*/ 1287780 h 1592580"/>
                    <a:gd name="connsiteX41" fmla="*/ 124460 w 2090420"/>
                    <a:gd name="connsiteY41" fmla="*/ 1308100 h 1592580"/>
                    <a:gd name="connsiteX42" fmla="*/ 160020 w 2090420"/>
                    <a:gd name="connsiteY42" fmla="*/ 1336040 h 1592580"/>
                    <a:gd name="connsiteX43" fmla="*/ 203200 w 2090420"/>
                    <a:gd name="connsiteY43" fmla="*/ 1402080 h 1592580"/>
                    <a:gd name="connsiteX44" fmla="*/ 243840 w 2090420"/>
                    <a:gd name="connsiteY44" fmla="*/ 1442720 h 1592580"/>
                    <a:gd name="connsiteX45" fmla="*/ 281940 w 2090420"/>
                    <a:gd name="connsiteY45" fmla="*/ 1427480 h 1592580"/>
                    <a:gd name="connsiteX46" fmla="*/ 304800 w 2090420"/>
                    <a:gd name="connsiteY46" fmla="*/ 1407160 h 1592580"/>
                    <a:gd name="connsiteX47" fmla="*/ 444500 w 2090420"/>
                    <a:gd name="connsiteY47" fmla="*/ 1333500 h 1592580"/>
                    <a:gd name="connsiteX48" fmla="*/ 492760 w 2090420"/>
                    <a:gd name="connsiteY48" fmla="*/ 1310640 h 1592580"/>
                    <a:gd name="connsiteX49" fmla="*/ 530860 w 2090420"/>
                    <a:gd name="connsiteY49" fmla="*/ 1252220 h 1592580"/>
                    <a:gd name="connsiteX50" fmla="*/ 591820 w 2090420"/>
                    <a:gd name="connsiteY50" fmla="*/ 1181100 h 1592580"/>
                    <a:gd name="connsiteX51" fmla="*/ 637540 w 2090420"/>
                    <a:gd name="connsiteY51" fmla="*/ 1132840 h 1592580"/>
                    <a:gd name="connsiteX52" fmla="*/ 660400 w 2090420"/>
                    <a:gd name="connsiteY52" fmla="*/ 1102360 h 1592580"/>
                    <a:gd name="connsiteX53" fmla="*/ 685800 w 2090420"/>
                    <a:gd name="connsiteY53" fmla="*/ 1097280 h 1592580"/>
                    <a:gd name="connsiteX54" fmla="*/ 708660 w 2090420"/>
                    <a:gd name="connsiteY54" fmla="*/ 1097280 h 1592580"/>
                    <a:gd name="connsiteX55" fmla="*/ 726440 w 2090420"/>
                    <a:gd name="connsiteY55" fmla="*/ 1117600 h 1592580"/>
                    <a:gd name="connsiteX56" fmla="*/ 728980 w 2090420"/>
                    <a:gd name="connsiteY56" fmla="*/ 1153160 h 1592580"/>
                    <a:gd name="connsiteX57" fmla="*/ 723900 w 2090420"/>
                    <a:gd name="connsiteY57" fmla="*/ 1193800 h 1592580"/>
                    <a:gd name="connsiteX58" fmla="*/ 698500 w 2090420"/>
                    <a:gd name="connsiteY58" fmla="*/ 1229360 h 1592580"/>
                    <a:gd name="connsiteX59" fmla="*/ 695960 w 2090420"/>
                    <a:gd name="connsiteY59" fmla="*/ 1259840 h 1592580"/>
                    <a:gd name="connsiteX60" fmla="*/ 708660 w 2090420"/>
                    <a:gd name="connsiteY60" fmla="*/ 1292860 h 1592580"/>
                    <a:gd name="connsiteX61" fmla="*/ 746760 w 2090420"/>
                    <a:gd name="connsiteY61" fmla="*/ 1290320 h 1592580"/>
                    <a:gd name="connsiteX62" fmla="*/ 789940 w 2090420"/>
                    <a:gd name="connsiteY62" fmla="*/ 1300480 h 1592580"/>
                    <a:gd name="connsiteX63" fmla="*/ 830580 w 2090420"/>
                    <a:gd name="connsiteY63" fmla="*/ 1328420 h 1592580"/>
                    <a:gd name="connsiteX64" fmla="*/ 896620 w 2090420"/>
                    <a:gd name="connsiteY64" fmla="*/ 1351280 h 1592580"/>
                    <a:gd name="connsiteX65" fmla="*/ 944880 w 2090420"/>
                    <a:gd name="connsiteY65" fmla="*/ 1363980 h 1592580"/>
                    <a:gd name="connsiteX66" fmla="*/ 1054100 w 2090420"/>
                    <a:gd name="connsiteY66" fmla="*/ 1409700 h 1592580"/>
                    <a:gd name="connsiteX67" fmla="*/ 1193800 w 2090420"/>
                    <a:gd name="connsiteY67" fmla="*/ 1460500 h 1592580"/>
                    <a:gd name="connsiteX68" fmla="*/ 1351280 w 2090420"/>
                    <a:gd name="connsiteY68" fmla="*/ 1531620 h 1592580"/>
                    <a:gd name="connsiteX69" fmla="*/ 1452880 w 2090420"/>
                    <a:gd name="connsiteY69" fmla="*/ 1562100 h 1592580"/>
                    <a:gd name="connsiteX70" fmla="*/ 1498600 w 2090420"/>
                    <a:gd name="connsiteY70" fmla="*/ 1592580 h 1592580"/>
                    <a:gd name="connsiteX71" fmla="*/ 1536700 w 2090420"/>
                    <a:gd name="connsiteY71" fmla="*/ 1590040 h 1592580"/>
                    <a:gd name="connsiteX72" fmla="*/ 1549400 w 2090420"/>
                    <a:gd name="connsiteY72" fmla="*/ 1554480 h 1592580"/>
                    <a:gd name="connsiteX73" fmla="*/ 1546860 w 2090420"/>
                    <a:gd name="connsiteY73" fmla="*/ 1508760 h 1592580"/>
                    <a:gd name="connsiteX74" fmla="*/ 1569720 w 2090420"/>
                    <a:gd name="connsiteY74" fmla="*/ 1452880 h 1592580"/>
                    <a:gd name="connsiteX75" fmla="*/ 1597660 w 2090420"/>
                    <a:gd name="connsiteY75" fmla="*/ 1399540 h 1592580"/>
                    <a:gd name="connsiteX76" fmla="*/ 1595120 w 2090420"/>
                    <a:gd name="connsiteY76" fmla="*/ 1346200 h 1592580"/>
                    <a:gd name="connsiteX77" fmla="*/ 1610360 w 2090420"/>
                    <a:gd name="connsiteY77" fmla="*/ 1305560 h 1592580"/>
                    <a:gd name="connsiteX78" fmla="*/ 1732280 w 2090420"/>
                    <a:gd name="connsiteY78" fmla="*/ 1196340 h 1592580"/>
                    <a:gd name="connsiteX79" fmla="*/ 1836420 w 2090420"/>
                    <a:gd name="connsiteY79" fmla="*/ 1097280 h 1592580"/>
                    <a:gd name="connsiteX80" fmla="*/ 1871980 w 2090420"/>
                    <a:gd name="connsiteY80" fmla="*/ 1056640 h 1592580"/>
                    <a:gd name="connsiteX81" fmla="*/ 1877060 w 2090420"/>
                    <a:gd name="connsiteY81" fmla="*/ 1018540 h 1592580"/>
                    <a:gd name="connsiteX82" fmla="*/ 1877060 w 2090420"/>
                    <a:gd name="connsiteY82" fmla="*/ 975360 h 1592580"/>
                    <a:gd name="connsiteX83" fmla="*/ 1894840 w 2090420"/>
                    <a:gd name="connsiteY83" fmla="*/ 929640 h 1592580"/>
                    <a:gd name="connsiteX84" fmla="*/ 1902460 w 2090420"/>
                    <a:gd name="connsiteY84" fmla="*/ 909320 h 1592580"/>
                    <a:gd name="connsiteX85" fmla="*/ 1907540 w 2090420"/>
                    <a:gd name="connsiteY85" fmla="*/ 855980 h 1592580"/>
                    <a:gd name="connsiteX86" fmla="*/ 1925320 w 2090420"/>
                    <a:gd name="connsiteY86" fmla="*/ 810260 h 1592580"/>
                    <a:gd name="connsiteX87" fmla="*/ 1945640 w 2090420"/>
                    <a:gd name="connsiteY87" fmla="*/ 746760 h 1592580"/>
                    <a:gd name="connsiteX88" fmla="*/ 1953260 w 2090420"/>
                    <a:gd name="connsiteY88" fmla="*/ 703580 h 1592580"/>
                    <a:gd name="connsiteX89" fmla="*/ 1953260 w 2090420"/>
                    <a:gd name="connsiteY89" fmla="*/ 665480 h 1592580"/>
                    <a:gd name="connsiteX90" fmla="*/ 1988820 w 2090420"/>
                    <a:gd name="connsiteY90" fmla="*/ 622300 h 1592580"/>
                    <a:gd name="connsiteX91" fmla="*/ 2037080 w 2090420"/>
                    <a:gd name="connsiteY91" fmla="*/ 589280 h 1592580"/>
                    <a:gd name="connsiteX92" fmla="*/ 2075180 w 2090420"/>
                    <a:gd name="connsiteY92" fmla="*/ 571500 h 1592580"/>
                    <a:gd name="connsiteX93" fmla="*/ 2090420 w 2090420"/>
                    <a:gd name="connsiteY93" fmla="*/ 535940 h 1592580"/>
                    <a:gd name="connsiteX94" fmla="*/ 2085340 w 2090420"/>
                    <a:gd name="connsiteY94" fmla="*/ 495300 h 1592580"/>
                    <a:gd name="connsiteX95" fmla="*/ 2057400 w 2090420"/>
                    <a:gd name="connsiteY95" fmla="*/ 482600 h 1592580"/>
                    <a:gd name="connsiteX96" fmla="*/ 1998980 w 2090420"/>
                    <a:gd name="connsiteY96" fmla="*/ 487680 h 1592580"/>
                    <a:gd name="connsiteX97" fmla="*/ 1938020 w 2090420"/>
                    <a:gd name="connsiteY97" fmla="*/ 464820 h 1592580"/>
                    <a:gd name="connsiteX98" fmla="*/ 1864360 w 2090420"/>
                    <a:gd name="connsiteY98" fmla="*/ 467360 h 1592580"/>
                    <a:gd name="connsiteX99" fmla="*/ 1757680 w 2090420"/>
                    <a:gd name="connsiteY99" fmla="*/ 457200 h 1592580"/>
                    <a:gd name="connsiteX100" fmla="*/ 1691640 w 2090420"/>
                    <a:gd name="connsiteY100" fmla="*/ 436880 h 1592580"/>
                    <a:gd name="connsiteX101" fmla="*/ 1666240 w 2090420"/>
                    <a:gd name="connsiteY101" fmla="*/ 411480 h 1592580"/>
                    <a:gd name="connsiteX102" fmla="*/ 1602740 w 2090420"/>
                    <a:gd name="connsiteY102" fmla="*/ 398780 h 1592580"/>
                    <a:gd name="connsiteX103" fmla="*/ 1557020 w 2090420"/>
                    <a:gd name="connsiteY103" fmla="*/ 365760 h 1592580"/>
                    <a:gd name="connsiteX104" fmla="*/ 1488440 w 2090420"/>
                    <a:gd name="connsiteY104" fmla="*/ 281940 h 1592580"/>
                    <a:gd name="connsiteX105" fmla="*/ 1412240 w 2090420"/>
                    <a:gd name="connsiteY105" fmla="*/ 193040 h 1592580"/>
                    <a:gd name="connsiteX106" fmla="*/ 1328420 w 2090420"/>
                    <a:gd name="connsiteY106" fmla="*/ 111760 h 1592580"/>
                    <a:gd name="connsiteX107" fmla="*/ 1287780 w 2090420"/>
                    <a:gd name="connsiteY107" fmla="*/ 60960 h 1592580"/>
                    <a:gd name="connsiteX108" fmla="*/ 1226820 w 2090420"/>
                    <a:gd name="connsiteY108" fmla="*/ 33020 h 1592580"/>
                    <a:gd name="connsiteX109" fmla="*/ 1191260 w 2090420"/>
                    <a:gd name="connsiteY109" fmla="*/ 30480 h 1592580"/>
                    <a:gd name="connsiteX110" fmla="*/ 1122680 w 2090420"/>
                    <a:gd name="connsiteY110" fmla="*/ 0 h 15925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</a:cxnLst>
                  <a:rect l="l" t="t" r="r" b="b"/>
                  <a:pathLst>
                    <a:path w="2090420" h="1592580">
                      <a:moveTo>
                        <a:pt x="1122680" y="0"/>
                      </a:moveTo>
                      <a:lnTo>
                        <a:pt x="947420" y="10160"/>
                      </a:lnTo>
                      <a:lnTo>
                        <a:pt x="886460" y="43180"/>
                      </a:lnTo>
                      <a:lnTo>
                        <a:pt x="853440" y="81280"/>
                      </a:lnTo>
                      <a:lnTo>
                        <a:pt x="817880" y="88900"/>
                      </a:lnTo>
                      <a:lnTo>
                        <a:pt x="769620" y="76200"/>
                      </a:lnTo>
                      <a:lnTo>
                        <a:pt x="660400" y="71120"/>
                      </a:lnTo>
                      <a:lnTo>
                        <a:pt x="584200" y="60960"/>
                      </a:lnTo>
                      <a:lnTo>
                        <a:pt x="523240" y="55880"/>
                      </a:lnTo>
                      <a:lnTo>
                        <a:pt x="500380" y="71120"/>
                      </a:lnTo>
                      <a:lnTo>
                        <a:pt x="518160" y="109220"/>
                      </a:lnTo>
                      <a:lnTo>
                        <a:pt x="525780" y="160020"/>
                      </a:lnTo>
                      <a:lnTo>
                        <a:pt x="556260" y="195580"/>
                      </a:lnTo>
                      <a:lnTo>
                        <a:pt x="584200" y="218440"/>
                      </a:lnTo>
                      <a:lnTo>
                        <a:pt x="601980" y="259080"/>
                      </a:lnTo>
                      <a:lnTo>
                        <a:pt x="568960" y="297180"/>
                      </a:lnTo>
                      <a:lnTo>
                        <a:pt x="530860" y="353060"/>
                      </a:lnTo>
                      <a:lnTo>
                        <a:pt x="457200" y="469900"/>
                      </a:lnTo>
                      <a:lnTo>
                        <a:pt x="441960" y="497840"/>
                      </a:lnTo>
                      <a:lnTo>
                        <a:pt x="444500" y="551180"/>
                      </a:lnTo>
                      <a:lnTo>
                        <a:pt x="434340" y="574040"/>
                      </a:lnTo>
                      <a:lnTo>
                        <a:pt x="381000" y="574040"/>
                      </a:lnTo>
                      <a:lnTo>
                        <a:pt x="345440" y="584200"/>
                      </a:lnTo>
                      <a:lnTo>
                        <a:pt x="342900" y="612140"/>
                      </a:lnTo>
                      <a:lnTo>
                        <a:pt x="342900" y="635000"/>
                      </a:lnTo>
                      <a:lnTo>
                        <a:pt x="312420" y="657860"/>
                      </a:lnTo>
                      <a:lnTo>
                        <a:pt x="246380" y="685800"/>
                      </a:lnTo>
                      <a:lnTo>
                        <a:pt x="215900" y="723900"/>
                      </a:lnTo>
                      <a:lnTo>
                        <a:pt x="203200" y="795020"/>
                      </a:lnTo>
                      <a:lnTo>
                        <a:pt x="205740" y="840740"/>
                      </a:lnTo>
                      <a:lnTo>
                        <a:pt x="213360" y="871220"/>
                      </a:lnTo>
                      <a:lnTo>
                        <a:pt x="185420" y="904240"/>
                      </a:lnTo>
                      <a:lnTo>
                        <a:pt x="111760" y="952500"/>
                      </a:lnTo>
                      <a:lnTo>
                        <a:pt x="66040" y="1013460"/>
                      </a:lnTo>
                      <a:lnTo>
                        <a:pt x="53340" y="1059180"/>
                      </a:lnTo>
                      <a:lnTo>
                        <a:pt x="25400" y="1109980"/>
                      </a:lnTo>
                      <a:lnTo>
                        <a:pt x="0" y="1163320"/>
                      </a:lnTo>
                      <a:cubicBezTo>
                        <a:pt x="847" y="1187873"/>
                        <a:pt x="1693" y="1212427"/>
                        <a:pt x="2540" y="1236980"/>
                      </a:cubicBezTo>
                      <a:lnTo>
                        <a:pt x="22860" y="1285240"/>
                      </a:lnTo>
                      <a:lnTo>
                        <a:pt x="81280" y="1292860"/>
                      </a:lnTo>
                      <a:lnTo>
                        <a:pt x="111760" y="1287780"/>
                      </a:lnTo>
                      <a:lnTo>
                        <a:pt x="124460" y="1308100"/>
                      </a:lnTo>
                      <a:lnTo>
                        <a:pt x="160020" y="1336040"/>
                      </a:lnTo>
                      <a:lnTo>
                        <a:pt x="203200" y="1402080"/>
                      </a:lnTo>
                      <a:lnTo>
                        <a:pt x="243840" y="1442720"/>
                      </a:lnTo>
                      <a:lnTo>
                        <a:pt x="281940" y="1427480"/>
                      </a:lnTo>
                      <a:lnTo>
                        <a:pt x="304800" y="1407160"/>
                      </a:lnTo>
                      <a:lnTo>
                        <a:pt x="444500" y="1333500"/>
                      </a:lnTo>
                      <a:lnTo>
                        <a:pt x="492760" y="1310640"/>
                      </a:lnTo>
                      <a:lnTo>
                        <a:pt x="530860" y="1252220"/>
                      </a:lnTo>
                      <a:lnTo>
                        <a:pt x="591820" y="1181100"/>
                      </a:lnTo>
                      <a:lnTo>
                        <a:pt x="637540" y="1132840"/>
                      </a:lnTo>
                      <a:lnTo>
                        <a:pt x="660400" y="1102360"/>
                      </a:lnTo>
                      <a:lnTo>
                        <a:pt x="685800" y="1097280"/>
                      </a:lnTo>
                      <a:lnTo>
                        <a:pt x="708660" y="1097280"/>
                      </a:lnTo>
                      <a:lnTo>
                        <a:pt x="726440" y="1117600"/>
                      </a:lnTo>
                      <a:lnTo>
                        <a:pt x="728980" y="1153160"/>
                      </a:lnTo>
                      <a:lnTo>
                        <a:pt x="723900" y="1193800"/>
                      </a:lnTo>
                      <a:lnTo>
                        <a:pt x="698500" y="1229360"/>
                      </a:lnTo>
                      <a:lnTo>
                        <a:pt x="695960" y="1259840"/>
                      </a:lnTo>
                      <a:lnTo>
                        <a:pt x="708660" y="1292860"/>
                      </a:lnTo>
                      <a:lnTo>
                        <a:pt x="746760" y="1290320"/>
                      </a:lnTo>
                      <a:lnTo>
                        <a:pt x="789940" y="1300480"/>
                      </a:lnTo>
                      <a:lnTo>
                        <a:pt x="830580" y="1328420"/>
                      </a:lnTo>
                      <a:lnTo>
                        <a:pt x="896620" y="1351280"/>
                      </a:lnTo>
                      <a:lnTo>
                        <a:pt x="944880" y="1363980"/>
                      </a:lnTo>
                      <a:lnTo>
                        <a:pt x="1054100" y="1409700"/>
                      </a:lnTo>
                      <a:lnTo>
                        <a:pt x="1193800" y="1460500"/>
                      </a:lnTo>
                      <a:lnTo>
                        <a:pt x="1351280" y="1531620"/>
                      </a:lnTo>
                      <a:lnTo>
                        <a:pt x="1452880" y="1562100"/>
                      </a:lnTo>
                      <a:lnTo>
                        <a:pt x="1498600" y="1592580"/>
                      </a:lnTo>
                      <a:lnTo>
                        <a:pt x="1536700" y="1590040"/>
                      </a:lnTo>
                      <a:lnTo>
                        <a:pt x="1549400" y="1554480"/>
                      </a:lnTo>
                      <a:lnTo>
                        <a:pt x="1546860" y="1508760"/>
                      </a:lnTo>
                      <a:lnTo>
                        <a:pt x="1569720" y="1452880"/>
                      </a:lnTo>
                      <a:lnTo>
                        <a:pt x="1597660" y="1399540"/>
                      </a:lnTo>
                      <a:lnTo>
                        <a:pt x="1595120" y="1346200"/>
                      </a:lnTo>
                      <a:lnTo>
                        <a:pt x="1610360" y="1305560"/>
                      </a:lnTo>
                      <a:lnTo>
                        <a:pt x="1732280" y="1196340"/>
                      </a:lnTo>
                      <a:lnTo>
                        <a:pt x="1836420" y="1097280"/>
                      </a:lnTo>
                      <a:lnTo>
                        <a:pt x="1871980" y="1056640"/>
                      </a:lnTo>
                      <a:lnTo>
                        <a:pt x="1877060" y="1018540"/>
                      </a:lnTo>
                      <a:lnTo>
                        <a:pt x="1877060" y="975360"/>
                      </a:lnTo>
                      <a:lnTo>
                        <a:pt x="1894840" y="929640"/>
                      </a:lnTo>
                      <a:lnTo>
                        <a:pt x="1902460" y="909320"/>
                      </a:lnTo>
                      <a:lnTo>
                        <a:pt x="1907540" y="855980"/>
                      </a:lnTo>
                      <a:lnTo>
                        <a:pt x="1925320" y="810260"/>
                      </a:lnTo>
                      <a:lnTo>
                        <a:pt x="1945640" y="746760"/>
                      </a:lnTo>
                      <a:lnTo>
                        <a:pt x="1953260" y="703580"/>
                      </a:lnTo>
                      <a:lnTo>
                        <a:pt x="1953260" y="665480"/>
                      </a:lnTo>
                      <a:lnTo>
                        <a:pt x="1988820" y="622300"/>
                      </a:lnTo>
                      <a:lnTo>
                        <a:pt x="2037080" y="589280"/>
                      </a:lnTo>
                      <a:lnTo>
                        <a:pt x="2075180" y="571500"/>
                      </a:lnTo>
                      <a:lnTo>
                        <a:pt x="2090420" y="535940"/>
                      </a:lnTo>
                      <a:lnTo>
                        <a:pt x="2085340" y="495300"/>
                      </a:lnTo>
                      <a:lnTo>
                        <a:pt x="2057400" y="482600"/>
                      </a:lnTo>
                      <a:lnTo>
                        <a:pt x="1998980" y="487680"/>
                      </a:lnTo>
                      <a:lnTo>
                        <a:pt x="1938020" y="464820"/>
                      </a:lnTo>
                      <a:lnTo>
                        <a:pt x="1864360" y="467360"/>
                      </a:lnTo>
                      <a:lnTo>
                        <a:pt x="1757680" y="457200"/>
                      </a:lnTo>
                      <a:lnTo>
                        <a:pt x="1691640" y="436880"/>
                      </a:lnTo>
                      <a:lnTo>
                        <a:pt x="1666240" y="411480"/>
                      </a:lnTo>
                      <a:lnTo>
                        <a:pt x="1602740" y="398780"/>
                      </a:lnTo>
                      <a:lnTo>
                        <a:pt x="1557020" y="365760"/>
                      </a:lnTo>
                      <a:lnTo>
                        <a:pt x="1488440" y="281940"/>
                      </a:lnTo>
                      <a:lnTo>
                        <a:pt x="1412240" y="193040"/>
                      </a:lnTo>
                      <a:lnTo>
                        <a:pt x="1328420" y="111760"/>
                      </a:lnTo>
                      <a:lnTo>
                        <a:pt x="1287780" y="60960"/>
                      </a:lnTo>
                      <a:lnTo>
                        <a:pt x="1226820" y="33020"/>
                      </a:lnTo>
                      <a:lnTo>
                        <a:pt x="1191260" y="30480"/>
                      </a:lnTo>
                      <a:lnTo>
                        <a:pt x="112268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6350">
                  <a:solidFill>
                    <a:srgbClr val="008FD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140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latin typeface="Arial"/>
                    <a:ea typeface="맑은 고딕"/>
                  </a:endParaRPr>
                </a:p>
              </p:txBody>
            </p:sp>
            <p:sp>
              <p:nvSpPr>
                <p:cNvPr id="49" name="동대문구">
                  <a:extLst>
                    <a:ext uri="{FF2B5EF4-FFF2-40B4-BE49-F238E27FC236}">
                      <a16:creationId xmlns:a16="http://schemas.microsoft.com/office/drawing/2014/main" id="{9CD6C3FD-B484-8A88-64B6-9CF03EEFD05C}"/>
                    </a:ext>
                  </a:extLst>
                </p:cNvPr>
                <p:cNvSpPr/>
                <p:nvPr/>
              </p:nvSpPr>
              <p:spPr>
                <a:xfrm>
                  <a:off x="4414521" y="5125721"/>
                  <a:ext cx="1717041" cy="1877059"/>
                </a:xfrm>
                <a:custGeom>
                  <a:avLst/>
                  <a:gdLst>
                    <a:gd name="connsiteX0" fmla="*/ 1498600 w 1717040"/>
                    <a:gd name="connsiteY0" fmla="*/ 1877060 h 1877060"/>
                    <a:gd name="connsiteX1" fmla="*/ 1498600 w 1717040"/>
                    <a:gd name="connsiteY1" fmla="*/ 1877060 h 1877060"/>
                    <a:gd name="connsiteX2" fmla="*/ 1262380 w 1717040"/>
                    <a:gd name="connsiteY2" fmla="*/ 1841500 h 1877060"/>
                    <a:gd name="connsiteX3" fmla="*/ 1209040 w 1717040"/>
                    <a:gd name="connsiteY3" fmla="*/ 1818640 h 1877060"/>
                    <a:gd name="connsiteX4" fmla="*/ 1153160 w 1717040"/>
                    <a:gd name="connsiteY4" fmla="*/ 1803400 h 1877060"/>
                    <a:gd name="connsiteX5" fmla="*/ 980440 w 1717040"/>
                    <a:gd name="connsiteY5" fmla="*/ 1612900 h 1877060"/>
                    <a:gd name="connsiteX6" fmla="*/ 932180 w 1717040"/>
                    <a:gd name="connsiteY6" fmla="*/ 1549400 h 1877060"/>
                    <a:gd name="connsiteX7" fmla="*/ 868680 w 1717040"/>
                    <a:gd name="connsiteY7" fmla="*/ 1496060 h 1877060"/>
                    <a:gd name="connsiteX8" fmla="*/ 797560 w 1717040"/>
                    <a:gd name="connsiteY8" fmla="*/ 1450340 h 1877060"/>
                    <a:gd name="connsiteX9" fmla="*/ 713740 w 1717040"/>
                    <a:gd name="connsiteY9" fmla="*/ 1409700 h 1877060"/>
                    <a:gd name="connsiteX10" fmla="*/ 680720 w 1717040"/>
                    <a:gd name="connsiteY10" fmla="*/ 1397000 h 1877060"/>
                    <a:gd name="connsiteX11" fmla="*/ 599440 w 1717040"/>
                    <a:gd name="connsiteY11" fmla="*/ 1397000 h 1877060"/>
                    <a:gd name="connsiteX12" fmla="*/ 535940 w 1717040"/>
                    <a:gd name="connsiteY12" fmla="*/ 1407160 h 1877060"/>
                    <a:gd name="connsiteX13" fmla="*/ 467360 w 1717040"/>
                    <a:gd name="connsiteY13" fmla="*/ 1414780 h 1877060"/>
                    <a:gd name="connsiteX14" fmla="*/ 414020 w 1717040"/>
                    <a:gd name="connsiteY14" fmla="*/ 1430020 h 1877060"/>
                    <a:gd name="connsiteX15" fmla="*/ 355600 w 1717040"/>
                    <a:gd name="connsiteY15" fmla="*/ 1475740 h 1877060"/>
                    <a:gd name="connsiteX16" fmla="*/ 304800 w 1717040"/>
                    <a:gd name="connsiteY16" fmla="*/ 1483360 h 1877060"/>
                    <a:gd name="connsiteX17" fmla="*/ 182880 w 1717040"/>
                    <a:gd name="connsiteY17" fmla="*/ 1470660 h 1877060"/>
                    <a:gd name="connsiteX18" fmla="*/ 134620 w 1717040"/>
                    <a:gd name="connsiteY18" fmla="*/ 1447800 h 1877060"/>
                    <a:gd name="connsiteX19" fmla="*/ 55880 w 1717040"/>
                    <a:gd name="connsiteY19" fmla="*/ 1450340 h 1877060"/>
                    <a:gd name="connsiteX20" fmla="*/ 12700 w 1717040"/>
                    <a:gd name="connsiteY20" fmla="*/ 1432560 h 1877060"/>
                    <a:gd name="connsiteX21" fmla="*/ 0 w 1717040"/>
                    <a:gd name="connsiteY21" fmla="*/ 1328420 h 1877060"/>
                    <a:gd name="connsiteX22" fmla="*/ 33020 w 1717040"/>
                    <a:gd name="connsiteY22" fmla="*/ 1287780 h 1877060"/>
                    <a:gd name="connsiteX23" fmla="*/ 58420 w 1717040"/>
                    <a:gd name="connsiteY23" fmla="*/ 1224280 h 1877060"/>
                    <a:gd name="connsiteX24" fmla="*/ 81280 w 1717040"/>
                    <a:gd name="connsiteY24" fmla="*/ 1178560 h 1877060"/>
                    <a:gd name="connsiteX25" fmla="*/ 116840 w 1717040"/>
                    <a:gd name="connsiteY25" fmla="*/ 1115060 h 1877060"/>
                    <a:gd name="connsiteX26" fmla="*/ 154940 w 1717040"/>
                    <a:gd name="connsiteY26" fmla="*/ 1079500 h 1877060"/>
                    <a:gd name="connsiteX27" fmla="*/ 289560 w 1717040"/>
                    <a:gd name="connsiteY27" fmla="*/ 970280 h 1877060"/>
                    <a:gd name="connsiteX28" fmla="*/ 342900 w 1717040"/>
                    <a:gd name="connsiteY28" fmla="*/ 919480 h 1877060"/>
                    <a:gd name="connsiteX29" fmla="*/ 368300 w 1717040"/>
                    <a:gd name="connsiteY29" fmla="*/ 866140 h 1877060"/>
                    <a:gd name="connsiteX30" fmla="*/ 381000 w 1717040"/>
                    <a:gd name="connsiteY30" fmla="*/ 807720 h 1877060"/>
                    <a:gd name="connsiteX31" fmla="*/ 396240 w 1717040"/>
                    <a:gd name="connsiteY31" fmla="*/ 772160 h 1877060"/>
                    <a:gd name="connsiteX32" fmla="*/ 414020 w 1717040"/>
                    <a:gd name="connsiteY32" fmla="*/ 759460 h 1877060"/>
                    <a:gd name="connsiteX33" fmla="*/ 452120 w 1717040"/>
                    <a:gd name="connsiteY33" fmla="*/ 754380 h 1877060"/>
                    <a:gd name="connsiteX34" fmla="*/ 492760 w 1717040"/>
                    <a:gd name="connsiteY34" fmla="*/ 723900 h 1877060"/>
                    <a:gd name="connsiteX35" fmla="*/ 505460 w 1717040"/>
                    <a:gd name="connsiteY35" fmla="*/ 693420 h 1877060"/>
                    <a:gd name="connsiteX36" fmla="*/ 520700 w 1717040"/>
                    <a:gd name="connsiteY36" fmla="*/ 662940 h 1877060"/>
                    <a:gd name="connsiteX37" fmla="*/ 548640 w 1717040"/>
                    <a:gd name="connsiteY37" fmla="*/ 619760 h 1877060"/>
                    <a:gd name="connsiteX38" fmla="*/ 601980 w 1717040"/>
                    <a:gd name="connsiteY38" fmla="*/ 571500 h 1877060"/>
                    <a:gd name="connsiteX39" fmla="*/ 635000 w 1717040"/>
                    <a:gd name="connsiteY39" fmla="*/ 541020 h 1877060"/>
                    <a:gd name="connsiteX40" fmla="*/ 650240 w 1717040"/>
                    <a:gd name="connsiteY40" fmla="*/ 502920 h 1877060"/>
                    <a:gd name="connsiteX41" fmla="*/ 647700 w 1717040"/>
                    <a:gd name="connsiteY41" fmla="*/ 482600 h 1877060"/>
                    <a:gd name="connsiteX42" fmla="*/ 657860 w 1717040"/>
                    <a:gd name="connsiteY42" fmla="*/ 464820 h 1877060"/>
                    <a:gd name="connsiteX43" fmla="*/ 678180 w 1717040"/>
                    <a:gd name="connsiteY43" fmla="*/ 469900 h 1877060"/>
                    <a:gd name="connsiteX44" fmla="*/ 706120 w 1717040"/>
                    <a:gd name="connsiteY44" fmla="*/ 492760 h 1877060"/>
                    <a:gd name="connsiteX45" fmla="*/ 789940 w 1717040"/>
                    <a:gd name="connsiteY45" fmla="*/ 482600 h 1877060"/>
                    <a:gd name="connsiteX46" fmla="*/ 815340 w 1717040"/>
                    <a:gd name="connsiteY46" fmla="*/ 462280 h 1877060"/>
                    <a:gd name="connsiteX47" fmla="*/ 843280 w 1717040"/>
                    <a:gd name="connsiteY47" fmla="*/ 429260 h 1877060"/>
                    <a:gd name="connsiteX48" fmla="*/ 845820 w 1717040"/>
                    <a:gd name="connsiteY48" fmla="*/ 396240 h 1877060"/>
                    <a:gd name="connsiteX49" fmla="*/ 838200 w 1717040"/>
                    <a:gd name="connsiteY49" fmla="*/ 368300 h 1877060"/>
                    <a:gd name="connsiteX50" fmla="*/ 850900 w 1717040"/>
                    <a:gd name="connsiteY50" fmla="*/ 337820 h 1877060"/>
                    <a:gd name="connsiteX51" fmla="*/ 883920 w 1717040"/>
                    <a:gd name="connsiteY51" fmla="*/ 330200 h 1877060"/>
                    <a:gd name="connsiteX52" fmla="*/ 906780 w 1717040"/>
                    <a:gd name="connsiteY52" fmla="*/ 317500 h 1877060"/>
                    <a:gd name="connsiteX53" fmla="*/ 927100 w 1717040"/>
                    <a:gd name="connsiteY53" fmla="*/ 302260 h 1877060"/>
                    <a:gd name="connsiteX54" fmla="*/ 952500 w 1717040"/>
                    <a:gd name="connsiteY54" fmla="*/ 304800 h 1877060"/>
                    <a:gd name="connsiteX55" fmla="*/ 949960 w 1717040"/>
                    <a:gd name="connsiteY55" fmla="*/ 335280 h 1877060"/>
                    <a:gd name="connsiteX56" fmla="*/ 982980 w 1717040"/>
                    <a:gd name="connsiteY56" fmla="*/ 337820 h 1877060"/>
                    <a:gd name="connsiteX57" fmla="*/ 1043940 w 1717040"/>
                    <a:gd name="connsiteY57" fmla="*/ 322580 h 1877060"/>
                    <a:gd name="connsiteX58" fmla="*/ 1094740 w 1717040"/>
                    <a:gd name="connsiteY58" fmla="*/ 320040 h 1877060"/>
                    <a:gd name="connsiteX59" fmla="*/ 1145540 w 1717040"/>
                    <a:gd name="connsiteY59" fmla="*/ 322580 h 1877060"/>
                    <a:gd name="connsiteX60" fmla="*/ 1186180 w 1717040"/>
                    <a:gd name="connsiteY60" fmla="*/ 337820 h 1877060"/>
                    <a:gd name="connsiteX61" fmla="*/ 1221740 w 1717040"/>
                    <a:gd name="connsiteY61" fmla="*/ 337820 h 1877060"/>
                    <a:gd name="connsiteX62" fmla="*/ 1229360 w 1717040"/>
                    <a:gd name="connsiteY62" fmla="*/ 312420 h 1877060"/>
                    <a:gd name="connsiteX63" fmla="*/ 1229360 w 1717040"/>
                    <a:gd name="connsiteY63" fmla="*/ 287020 h 1877060"/>
                    <a:gd name="connsiteX64" fmla="*/ 1219200 w 1717040"/>
                    <a:gd name="connsiteY64" fmla="*/ 271780 h 1877060"/>
                    <a:gd name="connsiteX65" fmla="*/ 1216660 w 1717040"/>
                    <a:gd name="connsiteY65" fmla="*/ 213360 h 1877060"/>
                    <a:gd name="connsiteX66" fmla="*/ 1229360 w 1717040"/>
                    <a:gd name="connsiteY66" fmla="*/ 195580 h 1877060"/>
                    <a:gd name="connsiteX67" fmla="*/ 1295400 w 1717040"/>
                    <a:gd name="connsiteY67" fmla="*/ 165100 h 1877060"/>
                    <a:gd name="connsiteX68" fmla="*/ 1315720 w 1717040"/>
                    <a:gd name="connsiteY68" fmla="*/ 137160 h 1877060"/>
                    <a:gd name="connsiteX69" fmla="*/ 1310640 w 1717040"/>
                    <a:gd name="connsiteY69" fmla="*/ 114300 h 1877060"/>
                    <a:gd name="connsiteX70" fmla="*/ 1295400 w 1717040"/>
                    <a:gd name="connsiteY70" fmla="*/ 93980 h 1877060"/>
                    <a:gd name="connsiteX71" fmla="*/ 1292860 w 1717040"/>
                    <a:gd name="connsiteY71" fmla="*/ 53340 h 1877060"/>
                    <a:gd name="connsiteX72" fmla="*/ 1315720 w 1717040"/>
                    <a:gd name="connsiteY72" fmla="*/ 40640 h 1877060"/>
                    <a:gd name="connsiteX73" fmla="*/ 1363980 w 1717040"/>
                    <a:gd name="connsiteY73" fmla="*/ 53340 h 1877060"/>
                    <a:gd name="connsiteX74" fmla="*/ 1402080 w 1717040"/>
                    <a:gd name="connsiteY74" fmla="*/ 53340 h 1877060"/>
                    <a:gd name="connsiteX75" fmla="*/ 1440180 w 1717040"/>
                    <a:gd name="connsiteY75" fmla="*/ 33020 h 1877060"/>
                    <a:gd name="connsiteX76" fmla="*/ 1463040 w 1717040"/>
                    <a:gd name="connsiteY76" fmla="*/ 20320 h 1877060"/>
                    <a:gd name="connsiteX77" fmla="*/ 1490980 w 1717040"/>
                    <a:gd name="connsiteY77" fmla="*/ 17780 h 1877060"/>
                    <a:gd name="connsiteX78" fmla="*/ 1526540 w 1717040"/>
                    <a:gd name="connsiteY78" fmla="*/ 0 h 1877060"/>
                    <a:gd name="connsiteX79" fmla="*/ 1557020 w 1717040"/>
                    <a:gd name="connsiteY79" fmla="*/ 0 h 1877060"/>
                    <a:gd name="connsiteX80" fmla="*/ 1577340 w 1717040"/>
                    <a:gd name="connsiteY80" fmla="*/ 17780 h 1877060"/>
                    <a:gd name="connsiteX81" fmla="*/ 1559560 w 1717040"/>
                    <a:gd name="connsiteY81" fmla="*/ 58420 h 1877060"/>
                    <a:gd name="connsiteX82" fmla="*/ 1577340 w 1717040"/>
                    <a:gd name="connsiteY82" fmla="*/ 78740 h 1877060"/>
                    <a:gd name="connsiteX83" fmla="*/ 1577340 w 1717040"/>
                    <a:gd name="connsiteY83" fmla="*/ 134620 h 1877060"/>
                    <a:gd name="connsiteX84" fmla="*/ 1600200 w 1717040"/>
                    <a:gd name="connsiteY84" fmla="*/ 165100 h 1877060"/>
                    <a:gd name="connsiteX85" fmla="*/ 1595120 w 1717040"/>
                    <a:gd name="connsiteY85" fmla="*/ 198120 h 1877060"/>
                    <a:gd name="connsiteX86" fmla="*/ 1567180 w 1717040"/>
                    <a:gd name="connsiteY86" fmla="*/ 236220 h 1877060"/>
                    <a:gd name="connsiteX87" fmla="*/ 1536700 w 1717040"/>
                    <a:gd name="connsiteY87" fmla="*/ 281940 h 1877060"/>
                    <a:gd name="connsiteX88" fmla="*/ 1513840 w 1717040"/>
                    <a:gd name="connsiteY88" fmla="*/ 322580 h 1877060"/>
                    <a:gd name="connsiteX89" fmla="*/ 1480820 w 1717040"/>
                    <a:gd name="connsiteY89" fmla="*/ 386080 h 1877060"/>
                    <a:gd name="connsiteX90" fmla="*/ 1480820 w 1717040"/>
                    <a:gd name="connsiteY90" fmla="*/ 414020 h 1877060"/>
                    <a:gd name="connsiteX91" fmla="*/ 1485900 w 1717040"/>
                    <a:gd name="connsiteY91" fmla="*/ 464820 h 1877060"/>
                    <a:gd name="connsiteX92" fmla="*/ 1480820 w 1717040"/>
                    <a:gd name="connsiteY92" fmla="*/ 518160 h 1877060"/>
                    <a:gd name="connsiteX93" fmla="*/ 1475740 w 1717040"/>
                    <a:gd name="connsiteY93" fmla="*/ 594360 h 1877060"/>
                    <a:gd name="connsiteX94" fmla="*/ 1470660 w 1717040"/>
                    <a:gd name="connsiteY94" fmla="*/ 637540 h 1877060"/>
                    <a:gd name="connsiteX95" fmla="*/ 1501140 w 1717040"/>
                    <a:gd name="connsiteY95" fmla="*/ 718820 h 1877060"/>
                    <a:gd name="connsiteX96" fmla="*/ 1506220 w 1717040"/>
                    <a:gd name="connsiteY96" fmla="*/ 762000 h 1877060"/>
                    <a:gd name="connsiteX97" fmla="*/ 1516380 w 1717040"/>
                    <a:gd name="connsiteY97" fmla="*/ 815340 h 1877060"/>
                    <a:gd name="connsiteX98" fmla="*/ 1546860 w 1717040"/>
                    <a:gd name="connsiteY98" fmla="*/ 873760 h 1877060"/>
                    <a:gd name="connsiteX99" fmla="*/ 1661160 w 1717040"/>
                    <a:gd name="connsiteY99" fmla="*/ 980440 h 1877060"/>
                    <a:gd name="connsiteX100" fmla="*/ 1694180 w 1717040"/>
                    <a:gd name="connsiteY100" fmla="*/ 1013460 h 1877060"/>
                    <a:gd name="connsiteX101" fmla="*/ 1706880 w 1717040"/>
                    <a:gd name="connsiteY101" fmla="*/ 1061720 h 1877060"/>
                    <a:gd name="connsiteX102" fmla="*/ 1704340 w 1717040"/>
                    <a:gd name="connsiteY102" fmla="*/ 1130300 h 1877060"/>
                    <a:gd name="connsiteX103" fmla="*/ 1694180 w 1717040"/>
                    <a:gd name="connsiteY103" fmla="*/ 1176020 h 1877060"/>
                    <a:gd name="connsiteX104" fmla="*/ 1706880 w 1717040"/>
                    <a:gd name="connsiteY104" fmla="*/ 1264920 h 1877060"/>
                    <a:gd name="connsiteX105" fmla="*/ 1717040 w 1717040"/>
                    <a:gd name="connsiteY105" fmla="*/ 1450340 h 1877060"/>
                    <a:gd name="connsiteX106" fmla="*/ 1691640 w 1717040"/>
                    <a:gd name="connsiteY106" fmla="*/ 1490980 h 1877060"/>
                    <a:gd name="connsiteX107" fmla="*/ 1666240 w 1717040"/>
                    <a:gd name="connsiteY107" fmla="*/ 1524000 h 1877060"/>
                    <a:gd name="connsiteX108" fmla="*/ 1602740 w 1717040"/>
                    <a:gd name="connsiteY108" fmla="*/ 1742440 h 1877060"/>
                    <a:gd name="connsiteX109" fmla="*/ 1562100 w 1717040"/>
                    <a:gd name="connsiteY109" fmla="*/ 1800860 h 1877060"/>
                    <a:gd name="connsiteX110" fmla="*/ 1551940 w 1717040"/>
                    <a:gd name="connsiteY110" fmla="*/ 1851660 h 1877060"/>
                    <a:gd name="connsiteX111" fmla="*/ 1498600 w 1717040"/>
                    <a:gd name="connsiteY111" fmla="*/ 1877060 h 18770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</a:cxnLst>
                  <a:rect l="l" t="t" r="r" b="b"/>
                  <a:pathLst>
                    <a:path w="1717040" h="1877060">
                      <a:moveTo>
                        <a:pt x="1498600" y="1877060"/>
                      </a:moveTo>
                      <a:lnTo>
                        <a:pt x="1498600" y="1877060"/>
                      </a:lnTo>
                      <a:lnTo>
                        <a:pt x="1262380" y="1841500"/>
                      </a:lnTo>
                      <a:lnTo>
                        <a:pt x="1209040" y="1818640"/>
                      </a:lnTo>
                      <a:lnTo>
                        <a:pt x="1153160" y="1803400"/>
                      </a:lnTo>
                      <a:lnTo>
                        <a:pt x="980440" y="1612900"/>
                      </a:lnTo>
                      <a:lnTo>
                        <a:pt x="932180" y="1549400"/>
                      </a:lnTo>
                      <a:lnTo>
                        <a:pt x="868680" y="1496060"/>
                      </a:lnTo>
                      <a:lnTo>
                        <a:pt x="797560" y="1450340"/>
                      </a:lnTo>
                      <a:lnTo>
                        <a:pt x="713740" y="1409700"/>
                      </a:lnTo>
                      <a:lnTo>
                        <a:pt x="680720" y="1397000"/>
                      </a:lnTo>
                      <a:lnTo>
                        <a:pt x="599440" y="1397000"/>
                      </a:lnTo>
                      <a:lnTo>
                        <a:pt x="535940" y="1407160"/>
                      </a:lnTo>
                      <a:lnTo>
                        <a:pt x="467360" y="1414780"/>
                      </a:lnTo>
                      <a:lnTo>
                        <a:pt x="414020" y="1430020"/>
                      </a:lnTo>
                      <a:lnTo>
                        <a:pt x="355600" y="1475740"/>
                      </a:lnTo>
                      <a:lnTo>
                        <a:pt x="304800" y="1483360"/>
                      </a:lnTo>
                      <a:lnTo>
                        <a:pt x="182880" y="1470660"/>
                      </a:lnTo>
                      <a:lnTo>
                        <a:pt x="134620" y="1447800"/>
                      </a:lnTo>
                      <a:lnTo>
                        <a:pt x="55880" y="1450340"/>
                      </a:lnTo>
                      <a:lnTo>
                        <a:pt x="12700" y="1432560"/>
                      </a:lnTo>
                      <a:lnTo>
                        <a:pt x="0" y="1328420"/>
                      </a:lnTo>
                      <a:lnTo>
                        <a:pt x="33020" y="1287780"/>
                      </a:lnTo>
                      <a:lnTo>
                        <a:pt x="58420" y="1224280"/>
                      </a:lnTo>
                      <a:lnTo>
                        <a:pt x="81280" y="1178560"/>
                      </a:lnTo>
                      <a:lnTo>
                        <a:pt x="116840" y="1115060"/>
                      </a:lnTo>
                      <a:lnTo>
                        <a:pt x="154940" y="1079500"/>
                      </a:lnTo>
                      <a:lnTo>
                        <a:pt x="289560" y="970280"/>
                      </a:lnTo>
                      <a:lnTo>
                        <a:pt x="342900" y="919480"/>
                      </a:lnTo>
                      <a:lnTo>
                        <a:pt x="368300" y="866140"/>
                      </a:lnTo>
                      <a:lnTo>
                        <a:pt x="381000" y="807720"/>
                      </a:lnTo>
                      <a:lnTo>
                        <a:pt x="396240" y="772160"/>
                      </a:lnTo>
                      <a:lnTo>
                        <a:pt x="414020" y="759460"/>
                      </a:lnTo>
                      <a:lnTo>
                        <a:pt x="452120" y="754380"/>
                      </a:lnTo>
                      <a:lnTo>
                        <a:pt x="492760" y="723900"/>
                      </a:lnTo>
                      <a:lnTo>
                        <a:pt x="505460" y="693420"/>
                      </a:lnTo>
                      <a:lnTo>
                        <a:pt x="520700" y="662940"/>
                      </a:lnTo>
                      <a:lnTo>
                        <a:pt x="548640" y="619760"/>
                      </a:lnTo>
                      <a:lnTo>
                        <a:pt x="601980" y="571500"/>
                      </a:lnTo>
                      <a:lnTo>
                        <a:pt x="635000" y="541020"/>
                      </a:lnTo>
                      <a:lnTo>
                        <a:pt x="650240" y="502920"/>
                      </a:lnTo>
                      <a:lnTo>
                        <a:pt x="647700" y="482600"/>
                      </a:lnTo>
                      <a:lnTo>
                        <a:pt x="657860" y="464820"/>
                      </a:lnTo>
                      <a:lnTo>
                        <a:pt x="678180" y="469900"/>
                      </a:lnTo>
                      <a:lnTo>
                        <a:pt x="706120" y="492760"/>
                      </a:lnTo>
                      <a:lnTo>
                        <a:pt x="789940" y="482600"/>
                      </a:lnTo>
                      <a:lnTo>
                        <a:pt x="815340" y="462280"/>
                      </a:lnTo>
                      <a:lnTo>
                        <a:pt x="843280" y="429260"/>
                      </a:lnTo>
                      <a:lnTo>
                        <a:pt x="845820" y="396240"/>
                      </a:lnTo>
                      <a:lnTo>
                        <a:pt x="838200" y="368300"/>
                      </a:lnTo>
                      <a:lnTo>
                        <a:pt x="850900" y="337820"/>
                      </a:lnTo>
                      <a:lnTo>
                        <a:pt x="883920" y="330200"/>
                      </a:lnTo>
                      <a:lnTo>
                        <a:pt x="906780" y="317500"/>
                      </a:lnTo>
                      <a:lnTo>
                        <a:pt x="927100" y="302260"/>
                      </a:lnTo>
                      <a:lnTo>
                        <a:pt x="952500" y="304800"/>
                      </a:lnTo>
                      <a:lnTo>
                        <a:pt x="949960" y="335280"/>
                      </a:lnTo>
                      <a:lnTo>
                        <a:pt x="982980" y="337820"/>
                      </a:lnTo>
                      <a:lnTo>
                        <a:pt x="1043940" y="322580"/>
                      </a:lnTo>
                      <a:lnTo>
                        <a:pt x="1094740" y="320040"/>
                      </a:lnTo>
                      <a:lnTo>
                        <a:pt x="1145540" y="322580"/>
                      </a:lnTo>
                      <a:lnTo>
                        <a:pt x="1186180" y="337820"/>
                      </a:lnTo>
                      <a:lnTo>
                        <a:pt x="1221740" y="337820"/>
                      </a:lnTo>
                      <a:lnTo>
                        <a:pt x="1229360" y="312420"/>
                      </a:lnTo>
                      <a:lnTo>
                        <a:pt x="1229360" y="287020"/>
                      </a:lnTo>
                      <a:lnTo>
                        <a:pt x="1219200" y="271780"/>
                      </a:lnTo>
                      <a:lnTo>
                        <a:pt x="1216660" y="213360"/>
                      </a:lnTo>
                      <a:lnTo>
                        <a:pt x="1229360" y="195580"/>
                      </a:lnTo>
                      <a:lnTo>
                        <a:pt x="1295400" y="165100"/>
                      </a:lnTo>
                      <a:lnTo>
                        <a:pt x="1315720" y="137160"/>
                      </a:lnTo>
                      <a:lnTo>
                        <a:pt x="1310640" y="114300"/>
                      </a:lnTo>
                      <a:lnTo>
                        <a:pt x="1295400" y="93980"/>
                      </a:lnTo>
                      <a:lnTo>
                        <a:pt x="1292860" y="53340"/>
                      </a:lnTo>
                      <a:lnTo>
                        <a:pt x="1315720" y="40640"/>
                      </a:lnTo>
                      <a:lnTo>
                        <a:pt x="1363980" y="53340"/>
                      </a:lnTo>
                      <a:lnTo>
                        <a:pt x="1402080" y="53340"/>
                      </a:lnTo>
                      <a:lnTo>
                        <a:pt x="1440180" y="33020"/>
                      </a:lnTo>
                      <a:lnTo>
                        <a:pt x="1463040" y="20320"/>
                      </a:lnTo>
                      <a:lnTo>
                        <a:pt x="1490980" y="17780"/>
                      </a:lnTo>
                      <a:lnTo>
                        <a:pt x="1526540" y="0"/>
                      </a:lnTo>
                      <a:lnTo>
                        <a:pt x="1557020" y="0"/>
                      </a:lnTo>
                      <a:lnTo>
                        <a:pt x="1577340" y="17780"/>
                      </a:lnTo>
                      <a:lnTo>
                        <a:pt x="1559560" y="58420"/>
                      </a:lnTo>
                      <a:lnTo>
                        <a:pt x="1577340" y="78740"/>
                      </a:lnTo>
                      <a:lnTo>
                        <a:pt x="1577340" y="134620"/>
                      </a:lnTo>
                      <a:lnTo>
                        <a:pt x="1600200" y="165100"/>
                      </a:lnTo>
                      <a:lnTo>
                        <a:pt x="1595120" y="198120"/>
                      </a:lnTo>
                      <a:lnTo>
                        <a:pt x="1567180" y="236220"/>
                      </a:lnTo>
                      <a:lnTo>
                        <a:pt x="1536700" y="281940"/>
                      </a:lnTo>
                      <a:lnTo>
                        <a:pt x="1513840" y="322580"/>
                      </a:lnTo>
                      <a:lnTo>
                        <a:pt x="1480820" y="386080"/>
                      </a:lnTo>
                      <a:lnTo>
                        <a:pt x="1480820" y="414020"/>
                      </a:lnTo>
                      <a:lnTo>
                        <a:pt x="1485900" y="464820"/>
                      </a:lnTo>
                      <a:lnTo>
                        <a:pt x="1480820" y="518160"/>
                      </a:lnTo>
                      <a:lnTo>
                        <a:pt x="1475740" y="594360"/>
                      </a:lnTo>
                      <a:lnTo>
                        <a:pt x="1470660" y="637540"/>
                      </a:lnTo>
                      <a:lnTo>
                        <a:pt x="1501140" y="718820"/>
                      </a:lnTo>
                      <a:lnTo>
                        <a:pt x="1506220" y="762000"/>
                      </a:lnTo>
                      <a:lnTo>
                        <a:pt x="1516380" y="815340"/>
                      </a:lnTo>
                      <a:lnTo>
                        <a:pt x="1546860" y="873760"/>
                      </a:lnTo>
                      <a:lnTo>
                        <a:pt x="1661160" y="980440"/>
                      </a:lnTo>
                      <a:lnTo>
                        <a:pt x="1694180" y="1013460"/>
                      </a:lnTo>
                      <a:lnTo>
                        <a:pt x="1706880" y="1061720"/>
                      </a:lnTo>
                      <a:cubicBezTo>
                        <a:pt x="1706033" y="1084580"/>
                        <a:pt x="1705187" y="1107440"/>
                        <a:pt x="1704340" y="1130300"/>
                      </a:cubicBezTo>
                      <a:lnTo>
                        <a:pt x="1694180" y="1176020"/>
                      </a:lnTo>
                      <a:lnTo>
                        <a:pt x="1706880" y="1264920"/>
                      </a:lnTo>
                      <a:lnTo>
                        <a:pt x="1717040" y="1450340"/>
                      </a:lnTo>
                      <a:lnTo>
                        <a:pt x="1691640" y="1490980"/>
                      </a:lnTo>
                      <a:lnTo>
                        <a:pt x="1666240" y="1524000"/>
                      </a:lnTo>
                      <a:lnTo>
                        <a:pt x="1602740" y="1742440"/>
                      </a:lnTo>
                      <a:lnTo>
                        <a:pt x="1562100" y="1800860"/>
                      </a:lnTo>
                      <a:lnTo>
                        <a:pt x="1551940" y="1851660"/>
                      </a:lnTo>
                      <a:lnTo>
                        <a:pt x="1498600" y="187706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6350">
                  <a:solidFill>
                    <a:srgbClr val="008FD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140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latin typeface="Arial"/>
                    <a:ea typeface="맑은 고딕"/>
                  </a:endParaRPr>
                </a:p>
              </p:txBody>
            </p:sp>
            <p:sp>
              <p:nvSpPr>
                <p:cNvPr id="50" name="중랑구">
                  <a:extLst>
                    <a:ext uri="{FF2B5EF4-FFF2-40B4-BE49-F238E27FC236}">
                      <a16:creationId xmlns:a16="http://schemas.microsoft.com/office/drawing/2014/main" id="{00BF6CAE-354F-5035-3951-88FE2B6AD5E7}"/>
                    </a:ext>
                  </a:extLst>
                </p:cNvPr>
                <p:cNvSpPr/>
                <p:nvPr/>
              </p:nvSpPr>
              <p:spPr>
                <a:xfrm>
                  <a:off x="5969000" y="4538980"/>
                  <a:ext cx="1531622" cy="2024381"/>
                </a:xfrm>
                <a:custGeom>
                  <a:avLst/>
                  <a:gdLst>
                    <a:gd name="connsiteX0" fmla="*/ 1513840 w 1531620"/>
                    <a:gd name="connsiteY0" fmla="*/ 152400 h 2024380"/>
                    <a:gd name="connsiteX1" fmla="*/ 1513840 w 1531620"/>
                    <a:gd name="connsiteY1" fmla="*/ 152400 h 2024380"/>
                    <a:gd name="connsiteX2" fmla="*/ 1348740 w 1531620"/>
                    <a:gd name="connsiteY2" fmla="*/ 0 h 2024380"/>
                    <a:gd name="connsiteX3" fmla="*/ 998220 w 1531620"/>
                    <a:gd name="connsiteY3" fmla="*/ 144780 h 2024380"/>
                    <a:gd name="connsiteX4" fmla="*/ 967740 w 1531620"/>
                    <a:gd name="connsiteY4" fmla="*/ 182880 h 2024380"/>
                    <a:gd name="connsiteX5" fmla="*/ 939800 w 1531620"/>
                    <a:gd name="connsiteY5" fmla="*/ 223520 h 2024380"/>
                    <a:gd name="connsiteX6" fmla="*/ 906780 w 1531620"/>
                    <a:gd name="connsiteY6" fmla="*/ 243840 h 2024380"/>
                    <a:gd name="connsiteX7" fmla="*/ 840740 w 1531620"/>
                    <a:gd name="connsiteY7" fmla="*/ 248920 h 2024380"/>
                    <a:gd name="connsiteX8" fmla="*/ 716280 w 1531620"/>
                    <a:gd name="connsiteY8" fmla="*/ 203200 h 2024380"/>
                    <a:gd name="connsiteX9" fmla="*/ 678180 w 1531620"/>
                    <a:gd name="connsiteY9" fmla="*/ 213360 h 2024380"/>
                    <a:gd name="connsiteX10" fmla="*/ 607060 w 1531620"/>
                    <a:gd name="connsiteY10" fmla="*/ 269240 h 2024380"/>
                    <a:gd name="connsiteX11" fmla="*/ 574040 w 1531620"/>
                    <a:gd name="connsiteY11" fmla="*/ 274320 h 2024380"/>
                    <a:gd name="connsiteX12" fmla="*/ 462280 w 1531620"/>
                    <a:gd name="connsiteY12" fmla="*/ 187960 h 2024380"/>
                    <a:gd name="connsiteX13" fmla="*/ 449580 w 1531620"/>
                    <a:gd name="connsiteY13" fmla="*/ 165100 h 2024380"/>
                    <a:gd name="connsiteX14" fmla="*/ 429260 w 1531620"/>
                    <a:gd name="connsiteY14" fmla="*/ 119380 h 2024380"/>
                    <a:gd name="connsiteX15" fmla="*/ 398780 w 1531620"/>
                    <a:gd name="connsiteY15" fmla="*/ 104140 h 2024380"/>
                    <a:gd name="connsiteX16" fmla="*/ 297180 w 1531620"/>
                    <a:gd name="connsiteY16" fmla="*/ 127000 h 2024380"/>
                    <a:gd name="connsiteX17" fmla="*/ 193040 w 1531620"/>
                    <a:gd name="connsiteY17" fmla="*/ 162560 h 2024380"/>
                    <a:gd name="connsiteX18" fmla="*/ 101600 w 1531620"/>
                    <a:gd name="connsiteY18" fmla="*/ 210820 h 2024380"/>
                    <a:gd name="connsiteX19" fmla="*/ 60960 w 1531620"/>
                    <a:gd name="connsiteY19" fmla="*/ 233680 h 2024380"/>
                    <a:gd name="connsiteX20" fmla="*/ 60960 w 1531620"/>
                    <a:gd name="connsiteY20" fmla="*/ 269240 h 2024380"/>
                    <a:gd name="connsiteX21" fmla="*/ 76200 w 1531620"/>
                    <a:gd name="connsiteY21" fmla="*/ 292100 h 2024380"/>
                    <a:gd name="connsiteX22" fmla="*/ 81280 w 1531620"/>
                    <a:gd name="connsiteY22" fmla="*/ 492760 h 2024380"/>
                    <a:gd name="connsiteX23" fmla="*/ 96520 w 1531620"/>
                    <a:gd name="connsiteY23" fmla="*/ 703580 h 2024380"/>
                    <a:gd name="connsiteX24" fmla="*/ 106680 w 1531620"/>
                    <a:gd name="connsiteY24" fmla="*/ 739140 h 2024380"/>
                    <a:gd name="connsiteX25" fmla="*/ 142240 w 1531620"/>
                    <a:gd name="connsiteY25" fmla="*/ 764540 h 2024380"/>
                    <a:gd name="connsiteX26" fmla="*/ 132080 w 1531620"/>
                    <a:gd name="connsiteY26" fmla="*/ 792480 h 2024380"/>
                    <a:gd name="connsiteX27" fmla="*/ 88900 w 1531620"/>
                    <a:gd name="connsiteY27" fmla="*/ 840740 h 2024380"/>
                    <a:gd name="connsiteX28" fmla="*/ 55880 w 1531620"/>
                    <a:gd name="connsiteY28" fmla="*/ 896620 h 2024380"/>
                    <a:gd name="connsiteX29" fmla="*/ 20320 w 1531620"/>
                    <a:gd name="connsiteY29" fmla="*/ 970280 h 2024380"/>
                    <a:gd name="connsiteX30" fmla="*/ 7620 w 1531620"/>
                    <a:gd name="connsiteY30" fmla="*/ 1003300 h 2024380"/>
                    <a:gd name="connsiteX31" fmla="*/ 0 w 1531620"/>
                    <a:gd name="connsiteY31" fmla="*/ 1249680 h 2024380"/>
                    <a:gd name="connsiteX32" fmla="*/ 17780 w 1531620"/>
                    <a:gd name="connsiteY32" fmla="*/ 1303020 h 2024380"/>
                    <a:gd name="connsiteX33" fmla="*/ 38100 w 1531620"/>
                    <a:gd name="connsiteY33" fmla="*/ 1343660 h 2024380"/>
                    <a:gd name="connsiteX34" fmla="*/ 48260 w 1531620"/>
                    <a:gd name="connsiteY34" fmla="*/ 1386840 h 2024380"/>
                    <a:gd name="connsiteX35" fmla="*/ 228600 w 1531620"/>
                    <a:gd name="connsiteY35" fmla="*/ 1564640 h 2024380"/>
                    <a:gd name="connsiteX36" fmla="*/ 241300 w 1531620"/>
                    <a:gd name="connsiteY36" fmla="*/ 1602740 h 2024380"/>
                    <a:gd name="connsiteX37" fmla="*/ 226060 w 1531620"/>
                    <a:gd name="connsiteY37" fmla="*/ 1803400 h 2024380"/>
                    <a:gd name="connsiteX38" fmla="*/ 238760 w 1531620"/>
                    <a:gd name="connsiteY38" fmla="*/ 1874520 h 2024380"/>
                    <a:gd name="connsiteX39" fmla="*/ 261620 w 1531620"/>
                    <a:gd name="connsiteY39" fmla="*/ 1894840 h 2024380"/>
                    <a:gd name="connsiteX40" fmla="*/ 317500 w 1531620"/>
                    <a:gd name="connsiteY40" fmla="*/ 1892300 h 2024380"/>
                    <a:gd name="connsiteX41" fmla="*/ 396240 w 1531620"/>
                    <a:gd name="connsiteY41" fmla="*/ 1917700 h 2024380"/>
                    <a:gd name="connsiteX42" fmla="*/ 541020 w 1531620"/>
                    <a:gd name="connsiteY42" fmla="*/ 1940560 h 2024380"/>
                    <a:gd name="connsiteX43" fmla="*/ 581660 w 1531620"/>
                    <a:gd name="connsiteY43" fmla="*/ 1960880 h 2024380"/>
                    <a:gd name="connsiteX44" fmla="*/ 601980 w 1531620"/>
                    <a:gd name="connsiteY44" fmla="*/ 2004060 h 2024380"/>
                    <a:gd name="connsiteX45" fmla="*/ 632460 w 1531620"/>
                    <a:gd name="connsiteY45" fmla="*/ 2024380 h 2024380"/>
                    <a:gd name="connsiteX46" fmla="*/ 675640 w 1531620"/>
                    <a:gd name="connsiteY46" fmla="*/ 1981200 h 2024380"/>
                    <a:gd name="connsiteX47" fmla="*/ 937260 w 1531620"/>
                    <a:gd name="connsiteY47" fmla="*/ 1892300 h 2024380"/>
                    <a:gd name="connsiteX48" fmla="*/ 957580 w 1531620"/>
                    <a:gd name="connsiteY48" fmla="*/ 1871980 h 2024380"/>
                    <a:gd name="connsiteX49" fmla="*/ 980440 w 1531620"/>
                    <a:gd name="connsiteY49" fmla="*/ 1686560 h 2024380"/>
                    <a:gd name="connsiteX50" fmla="*/ 975360 w 1531620"/>
                    <a:gd name="connsiteY50" fmla="*/ 1658620 h 2024380"/>
                    <a:gd name="connsiteX51" fmla="*/ 896620 w 1531620"/>
                    <a:gd name="connsiteY51" fmla="*/ 1569720 h 2024380"/>
                    <a:gd name="connsiteX52" fmla="*/ 883920 w 1531620"/>
                    <a:gd name="connsiteY52" fmla="*/ 1546860 h 2024380"/>
                    <a:gd name="connsiteX53" fmla="*/ 906780 w 1531620"/>
                    <a:gd name="connsiteY53" fmla="*/ 1536700 h 2024380"/>
                    <a:gd name="connsiteX54" fmla="*/ 1168400 w 1531620"/>
                    <a:gd name="connsiteY54" fmla="*/ 1551940 h 2024380"/>
                    <a:gd name="connsiteX55" fmla="*/ 1216660 w 1531620"/>
                    <a:gd name="connsiteY55" fmla="*/ 1539240 h 2024380"/>
                    <a:gd name="connsiteX56" fmla="*/ 1236980 w 1531620"/>
                    <a:gd name="connsiteY56" fmla="*/ 1518920 h 2024380"/>
                    <a:gd name="connsiteX57" fmla="*/ 1229360 w 1531620"/>
                    <a:gd name="connsiteY57" fmla="*/ 1480820 h 2024380"/>
                    <a:gd name="connsiteX58" fmla="*/ 1249680 w 1531620"/>
                    <a:gd name="connsiteY58" fmla="*/ 1445260 h 2024380"/>
                    <a:gd name="connsiteX59" fmla="*/ 1249680 w 1531620"/>
                    <a:gd name="connsiteY59" fmla="*/ 1379220 h 2024380"/>
                    <a:gd name="connsiteX60" fmla="*/ 1270000 w 1531620"/>
                    <a:gd name="connsiteY60" fmla="*/ 1338580 h 2024380"/>
                    <a:gd name="connsiteX61" fmla="*/ 1290320 w 1531620"/>
                    <a:gd name="connsiteY61" fmla="*/ 1264920 h 2024380"/>
                    <a:gd name="connsiteX62" fmla="*/ 1297940 w 1531620"/>
                    <a:gd name="connsiteY62" fmla="*/ 1221740 h 2024380"/>
                    <a:gd name="connsiteX63" fmla="*/ 1295400 w 1531620"/>
                    <a:gd name="connsiteY63" fmla="*/ 1186180 h 2024380"/>
                    <a:gd name="connsiteX64" fmla="*/ 1463040 w 1531620"/>
                    <a:gd name="connsiteY64" fmla="*/ 1097280 h 2024380"/>
                    <a:gd name="connsiteX65" fmla="*/ 1490980 w 1531620"/>
                    <a:gd name="connsiteY65" fmla="*/ 1061720 h 2024380"/>
                    <a:gd name="connsiteX66" fmla="*/ 1475740 w 1531620"/>
                    <a:gd name="connsiteY66" fmla="*/ 1010920 h 2024380"/>
                    <a:gd name="connsiteX67" fmla="*/ 1424940 w 1531620"/>
                    <a:gd name="connsiteY67" fmla="*/ 901700 h 2024380"/>
                    <a:gd name="connsiteX68" fmla="*/ 1417320 w 1531620"/>
                    <a:gd name="connsiteY68" fmla="*/ 866140 h 2024380"/>
                    <a:gd name="connsiteX69" fmla="*/ 1430020 w 1531620"/>
                    <a:gd name="connsiteY69" fmla="*/ 784860 h 2024380"/>
                    <a:gd name="connsiteX70" fmla="*/ 1526540 w 1531620"/>
                    <a:gd name="connsiteY70" fmla="*/ 477520 h 2024380"/>
                    <a:gd name="connsiteX71" fmla="*/ 1531620 w 1531620"/>
                    <a:gd name="connsiteY71" fmla="*/ 434340 h 2024380"/>
                    <a:gd name="connsiteX72" fmla="*/ 1518920 w 1531620"/>
                    <a:gd name="connsiteY72" fmla="*/ 398780 h 2024380"/>
                    <a:gd name="connsiteX73" fmla="*/ 1516380 w 1531620"/>
                    <a:gd name="connsiteY73" fmla="*/ 223520 h 2024380"/>
                    <a:gd name="connsiteX74" fmla="*/ 1513840 w 1531620"/>
                    <a:gd name="connsiteY74" fmla="*/ 152400 h 20243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</a:cxnLst>
                  <a:rect l="l" t="t" r="r" b="b"/>
                  <a:pathLst>
                    <a:path w="1531620" h="2024380">
                      <a:moveTo>
                        <a:pt x="1513840" y="152400"/>
                      </a:moveTo>
                      <a:lnTo>
                        <a:pt x="1513840" y="152400"/>
                      </a:lnTo>
                      <a:lnTo>
                        <a:pt x="1348740" y="0"/>
                      </a:lnTo>
                      <a:lnTo>
                        <a:pt x="998220" y="144780"/>
                      </a:lnTo>
                      <a:lnTo>
                        <a:pt x="967740" y="182880"/>
                      </a:lnTo>
                      <a:lnTo>
                        <a:pt x="939800" y="223520"/>
                      </a:lnTo>
                      <a:lnTo>
                        <a:pt x="906780" y="243840"/>
                      </a:lnTo>
                      <a:lnTo>
                        <a:pt x="840740" y="248920"/>
                      </a:lnTo>
                      <a:lnTo>
                        <a:pt x="716280" y="203200"/>
                      </a:lnTo>
                      <a:lnTo>
                        <a:pt x="678180" y="213360"/>
                      </a:lnTo>
                      <a:lnTo>
                        <a:pt x="607060" y="269240"/>
                      </a:lnTo>
                      <a:lnTo>
                        <a:pt x="574040" y="274320"/>
                      </a:lnTo>
                      <a:lnTo>
                        <a:pt x="462280" y="187960"/>
                      </a:lnTo>
                      <a:cubicBezTo>
                        <a:pt x="451585" y="166569"/>
                        <a:pt x="457475" y="172995"/>
                        <a:pt x="449580" y="165100"/>
                      </a:cubicBezTo>
                      <a:lnTo>
                        <a:pt x="429260" y="119380"/>
                      </a:lnTo>
                      <a:lnTo>
                        <a:pt x="398780" y="104140"/>
                      </a:lnTo>
                      <a:lnTo>
                        <a:pt x="297180" y="127000"/>
                      </a:lnTo>
                      <a:lnTo>
                        <a:pt x="193040" y="162560"/>
                      </a:lnTo>
                      <a:lnTo>
                        <a:pt x="101600" y="210820"/>
                      </a:lnTo>
                      <a:lnTo>
                        <a:pt x="60960" y="233680"/>
                      </a:lnTo>
                      <a:lnTo>
                        <a:pt x="60960" y="269240"/>
                      </a:lnTo>
                      <a:lnTo>
                        <a:pt x="76200" y="292100"/>
                      </a:lnTo>
                      <a:lnTo>
                        <a:pt x="81280" y="492760"/>
                      </a:lnTo>
                      <a:lnTo>
                        <a:pt x="96520" y="703580"/>
                      </a:lnTo>
                      <a:lnTo>
                        <a:pt x="106680" y="739140"/>
                      </a:lnTo>
                      <a:lnTo>
                        <a:pt x="142240" y="764540"/>
                      </a:lnTo>
                      <a:lnTo>
                        <a:pt x="132080" y="792480"/>
                      </a:lnTo>
                      <a:lnTo>
                        <a:pt x="88900" y="840740"/>
                      </a:lnTo>
                      <a:lnTo>
                        <a:pt x="55880" y="896620"/>
                      </a:lnTo>
                      <a:lnTo>
                        <a:pt x="20320" y="970280"/>
                      </a:lnTo>
                      <a:lnTo>
                        <a:pt x="7620" y="1003300"/>
                      </a:lnTo>
                      <a:lnTo>
                        <a:pt x="0" y="1249680"/>
                      </a:lnTo>
                      <a:lnTo>
                        <a:pt x="17780" y="1303020"/>
                      </a:lnTo>
                      <a:lnTo>
                        <a:pt x="38100" y="1343660"/>
                      </a:lnTo>
                      <a:lnTo>
                        <a:pt x="48260" y="1386840"/>
                      </a:lnTo>
                      <a:lnTo>
                        <a:pt x="228600" y="1564640"/>
                      </a:lnTo>
                      <a:lnTo>
                        <a:pt x="241300" y="1602740"/>
                      </a:lnTo>
                      <a:lnTo>
                        <a:pt x="226060" y="1803400"/>
                      </a:lnTo>
                      <a:lnTo>
                        <a:pt x="238760" y="1874520"/>
                      </a:lnTo>
                      <a:lnTo>
                        <a:pt x="261620" y="1894840"/>
                      </a:lnTo>
                      <a:lnTo>
                        <a:pt x="317500" y="1892300"/>
                      </a:lnTo>
                      <a:lnTo>
                        <a:pt x="396240" y="1917700"/>
                      </a:lnTo>
                      <a:lnTo>
                        <a:pt x="541020" y="1940560"/>
                      </a:lnTo>
                      <a:lnTo>
                        <a:pt x="581660" y="1960880"/>
                      </a:lnTo>
                      <a:lnTo>
                        <a:pt x="601980" y="2004060"/>
                      </a:lnTo>
                      <a:lnTo>
                        <a:pt x="632460" y="2024380"/>
                      </a:lnTo>
                      <a:lnTo>
                        <a:pt x="675640" y="1981200"/>
                      </a:lnTo>
                      <a:lnTo>
                        <a:pt x="937260" y="1892300"/>
                      </a:lnTo>
                      <a:lnTo>
                        <a:pt x="957580" y="1871980"/>
                      </a:lnTo>
                      <a:lnTo>
                        <a:pt x="980440" y="1686560"/>
                      </a:lnTo>
                      <a:lnTo>
                        <a:pt x="975360" y="1658620"/>
                      </a:lnTo>
                      <a:lnTo>
                        <a:pt x="896620" y="1569720"/>
                      </a:lnTo>
                      <a:lnTo>
                        <a:pt x="883920" y="1546860"/>
                      </a:lnTo>
                      <a:lnTo>
                        <a:pt x="906780" y="1536700"/>
                      </a:lnTo>
                      <a:lnTo>
                        <a:pt x="1168400" y="1551940"/>
                      </a:lnTo>
                      <a:lnTo>
                        <a:pt x="1216660" y="1539240"/>
                      </a:lnTo>
                      <a:lnTo>
                        <a:pt x="1236980" y="1518920"/>
                      </a:lnTo>
                      <a:lnTo>
                        <a:pt x="1229360" y="1480820"/>
                      </a:lnTo>
                      <a:lnTo>
                        <a:pt x="1249680" y="1445260"/>
                      </a:lnTo>
                      <a:lnTo>
                        <a:pt x="1249680" y="1379220"/>
                      </a:lnTo>
                      <a:lnTo>
                        <a:pt x="1270000" y="1338580"/>
                      </a:lnTo>
                      <a:lnTo>
                        <a:pt x="1290320" y="1264920"/>
                      </a:lnTo>
                      <a:lnTo>
                        <a:pt x="1297940" y="1221740"/>
                      </a:lnTo>
                      <a:lnTo>
                        <a:pt x="1295400" y="1186180"/>
                      </a:lnTo>
                      <a:lnTo>
                        <a:pt x="1463040" y="1097280"/>
                      </a:lnTo>
                      <a:lnTo>
                        <a:pt x="1490980" y="1061720"/>
                      </a:lnTo>
                      <a:lnTo>
                        <a:pt x="1475740" y="1010920"/>
                      </a:lnTo>
                      <a:lnTo>
                        <a:pt x="1424940" y="901700"/>
                      </a:lnTo>
                      <a:lnTo>
                        <a:pt x="1417320" y="866140"/>
                      </a:lnTo>
                      <a:lnTo>
                        <a:pt x="1430020" y="784860"/>
                      </a:lnTo>
                      <a:lnTo>
                        <a:pt x="1526540" y="477520"/>
                      </a:lnTo>
                      <a:lnTo>
                        <a:pt x="1531620" y="434340"/>
                      </a:lnTo>
                      <a:lnTo>
                        <a:pt x="1518920" y="398780"/>
                      </a:lnTo>
                      <a:cubicBezTo>
                        <a:pt x="1518073" y="340360"/>
                        <a:pt x="1517227" y="281940"/>
                        <a:pt x="1516380" y="223520"/>
                      </a:cubicBezTo>
                      <a:cubicBezTo>
                        <a:pt x="1515533" y="199813"/>
                        <a:pt x="1514687" y="176107"/>
                        <a:pt x="1513840" y="15240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6350">
                  <a:solidFill>
                    <a:srgbClr val="008FD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140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latin typeface="Arial"/>
                    <a:ea typeface="맑은 고딕"/>
                  </a:endParaRPr>
                </a:p>
              </p:txBody>
            </p:sp>
            <p:sp>
              <p:nvSpPr>
                <p:cNvPr id="51" name="성북구">
                  <a:extLst>
                    <a:ext uri="{FF2B5EF4-FFF2-40B4-BE49-F238E27FC236}">
                      <a16:creationId xmlns:a16="http://schemas.microsoft.com/office/drawing/2014/main" id="{63AE68FD-F177-7375-13F4-62F349EEBAA7}"/>
                    </a:ext>
                  </a:extLst>
                </p:cNvPr>
                <p:cNvSpPr/>
                <p:nvPr/>
              </p:nvSpPr>
              <p:spPr>
                <a:xfrm>
                  <a:off x="2859024" y="3950209"/>
                  <a:ext cx="3108961" cy="2377440"/>
                </a:xfrm>
                <a:custGeom>
                  <a:avLst/>
                  <a:gdLst>
                    <a:gd name="connsiteX0" fmla="*/ 240792 w 3108960"/>
                    <a:gd name="connsiteY0" fmla="*/ 0 h 2377440"/>
                    <a:gd name="connsiteX1" fmla="*/ 240792 w 3108960"/>
                    <a:gd name="connsiteY1" fmla="*/ 0 h 2377440"/>
                    <a:gd name="connsiteX2" fmla="*/ 79248 w 3108960"/>
                    <a:gd name="connsiteY2" fmla="*/ 18288 h 2377440"/>
                    <a:gd name="connsiteX3" fmla="*/ 9144 w 3108960"/>
                    <a:gd name="connsiteY3" fmla="*/ 106680 h 2377440"/>
                    <a:gd name="connsiteX4" fmla="*/ 0 w 3108960"/>
                    <a:gd name="connsiteY4" fmla="*/ 143256 h 2377440"/>
                    <a:gd name="connsiteX5" fmla="*/ 24384 w 3108960"/>
                    <a:gd name="connsiteY5" fmla="*/ 201168 h 2377440"/>
                    <a:gd name="connsiteX6" fmla="*/ 24384 w 3108960"/>
                    <a:gd name="connsiteY6" fmla="*/ 265176 h 2377440"/>
                    <a:gd name="connsiteX7" fmla="*/ 42672 w 3108960"/>
                    <a:gd name="connsiteY7" fmla="*/ 295656 h 2377440"/>
                    <a:gd name="connsiteX8" fmla="*/ 106680 w 3108960"/>
                    <a:gd name="connsiteY8" fmla="*/ 280416 h 2377440"/>
                    <a:gd name="connsiteX9" fmla="*/ 140208 w 3108960"/>
                    <a:gd name="connsiteY9" fmla="*/ 295656 h 2377440"/>
                    <a:gd name="connsiteX10" fmla="*/ 167640 w 3108960"/>
                    <a:gd name="connsiteY10" fmla="*/ 362712 h 2377440"/>
                    <a:gd name="connsiteX11" fmla="*/ 170688 w 3108960"/>
                    <a:gd name="connsiteY11" fmla="*/ 402336 h 2377440"/>
                    <a:gd name="connsiteX12" fmla="*/ 185928 w 3108960"/>
                    <a:gd name="connsiteY12" fmla="*/ 432816 h 2377440"/>
                    <a:gd name="connsiteX13" fmla="*/ 170688 w 3108960"/>
                    <a:gd name="connsiteY13" fmla="*/ 469392 h 2377440"/>
                    <a:gd name="connsiteX14" fmla="*/ 179832 w 3108960"/>
                    <a:gd name="connsiteY14" fmla="*/ 502920 h 2377440"/>
                    <a:gd name="connsiteX15" fmla="*/ 222504 w 3108960"/>
                    <a:gd name="connsiteY15" fmla="*/ 539496 h 2377440"/>
                    <a:gd name="connsiteX16" fmla="*/ 237744 w 3108960"/>
                    <a:gd name="connsiteY16" fmla="*/ 576072 h 2377440"/>
                    <a:gd name="connsiteX17" fmla="*/ 228600 w 3108960"/>
                    <a:gd name="connsiteY17" fmla="*/ 661416 h 2377440"/>
                    <a:gd name="connsiteX18" fmla="*/ 237744 w 3108960"/>
                    <a:gd name="connsiteY18" fmla="*/ 725424 h 2377440"/>
                    <a:gd name="connsiteX19" fmla="*/ 326136 w 3108960"/>
                    <a:gd name="connsiteY19" fmla="*/ 822960 h 2377440"/>
                    <a:gd name="connsiteX20" fmla="*/ 374904 w 3108960"/>
                    <a:gd name="connsiteY20" fmla="*/ 847344 h 2377440"/>
                    <a:gd name="connsiteX21" fmla="*/ 402336 w 3108960"/>
                    <a:gd name="connsiteY21" fmla="*/ 862584 h 2377440"/>
                    <a:gd name="connsiteX22" fmla="*/ 420624 w 3108960"/>
                    <a:gd name="connsiteY22" fmla="*/ 905256 h 2377440"/>
                    <a:gd name="connsiteX23" fmla="*/ 429768 w 3108960"/>
                    <a:gd name="connsiteY23" fmla="*/ 935736 h 2377440"/>
                    <a:gd name="connsiteX24" fmla="*/ 423672 w 3108960"/>
                    <a:gd name="connsiteY24" fmla="*/ 1011936 h 2377440"/>
                    <a:gd name="connsiteX25" fmla="*/ 423672 w 3108960"/>
                    <a:gd name="connsiteY25" fmla="*/ 1176528 h 2377440"/>
                    <a:gd name="connsiteX26" fmla="*/ 384048 w 3108960"/>
                    <a:gd name="connsiteY26" fmla="*/ 1246632 h 2377440"/>
                    <a:gd name="connsiteX27" fmla="*/ 362712 w 3108960"/>
                    <a:gd name="connsiteY27" fmla="*/ 1310640 h 2377440"/>
                    <a:gd name="connsiteX28" fmla="*/ 365760 w 3108960"/>
                    <a:gd name="connsiteY28" fmla="*/ 1356360 h 2377440"/>
                    <a:gd name="connsiteX29" fmla="*/ 420624 w 3108960"/>
                    <a:gd name="connsiteY29" fmla="*/ 1447800 h 2377440"/>
                    <a:gd name="connsiteX30" fmla="*/ 420624 w 3108960"/>
                    <a:gd name="connsiteY30" fmla="*/ 1496568 h 2377440"/>
                    <a:gd name="connsiteX31" fmla="*/ 393192 w 3108960"/>
                    <a:gd name="connsiteY31" fmla="*/ 1508760 h 2377440"/>
                    <a:gd name="connsiteX32" fmla="*/ 304800 w 3108960"/>
                    <a:gd name="connsiteY32" fmla="*/ 1499616 h 2377440"/>
                    <a:gd name="connsiteX33" fmla="*/ 265176 w 3108960"/>
                    <a:gd name="connsiteY33" fmla="*/ 1511808 h 2377440"/>
                    <a:gd name="connsiteX34" fmla="*/ 207264 w 3108960"/>
                    <a:gd name="connsiteY34" fmla="*/ 1609344 h 2377440"/>
                    <a:gd name="connsiteX35" fmla="*/ 213360 w 3108960"/>
                    <a:gd name="connsiteY35" fmla="*/ 1658112 h 2377440"/>
                    <a:gd name="connsiteX36" fmla="*/ 274320 w 3108960"/>
                    <a:gd name="connsiteY36" fmla="*/ 1670304 h 2377440"/>
                    <a:gd name="connsiteX37" fmla="*/ 316992 w 3108960"/>
                    <a:gd name="connsiteY37" fmla="*/ 1676400 h 2377440"/>
                    <a:gd name="connsiteX38" fmla="*/ 371856 w 3108960"/>
                    <a:gd name="connsiteY38" fmla="*/ 1670304 h 2377440"/>
                    <a:gd name="connsiteX39" fmla="*/ 448056 w 3108960"/>
                    <a:gd name="connsiteY39" fmla="*/ 1780032 h 2377440"/>
                    <a:gd name="connsiteX40" fmla="*/ 487680 w 3108960"/>
                    <a:gd name="connsiteY40" fmla="*/ 1807464 h 2377440"/>
                    <a:gd name="connsiteX41" fmla="*/ 569976 w 3108960"/>
                    <a:gd name="connsiteY41" fmla="*/ 1792224 h 2377440"/>
                    <a:gd name="connsiteX42" fmla="*/ 649224 w 3108960"/>
                    <a:gd name="connsiteY42" fmla="*/ 1780032 h 2377440"/>
                    <a:gd name="connsiteX43" fmla="*/ 676656 w 3108960"/>
                    <a:gd name="connsiteY43" fmla="*/ 1761744 h 2377440"/>
                    <a:gd name="connsiteX44" fmla="*/ 758952 w 3108960"/>
                    <a:gd name="connsiteY44" fmla="*/ 1758696 h 2377440"/>
                    <a:gd name="connsiteX45" fmla="*/ 847344 w 3108960"/>
                    <a:gd name="connsiteY45" fmla="*/ 1780032 h 2377440"/>
                    <a:gd name="connsiteX46" fmla="*/ 874776 w 3108960"/>
                    <a:gd name="connsiteY46" fmla="*/ 1780032 h 2377440"/>
                    <a:gd name="connsiteX47" fmla="*/ 932688 w 3108960"/>
                    <a:gd name="connsiteY47" fmla="*/ 1816608 h 2377440"/>
                    <a:gd name="connsiteX48" fmla="*/ 926592 w 3108960"/>
                    <a:gd name="connsiteY48" fmla="*/ 1874520 h 2377440"/>
                    <a:gd name="connsiteX49" fmla="*/ 935736 w 3108960"/>
                    <a:gd name="connsiteY49" fmla="*/ 1908048 h 2377440"/>
                    <a:gd name="connsiteX50" fmla="*/ 999744 w 3108960"/>
                    <a:gd name="connsiteY50" fmla="*/ 1990344 h 2377440"/>
                    <a:gd name="connsiteX51" fmla="*/ 1030224 w 3108960"/>
                    <a:gd name="connsiteY51" fmla="*/ 2005584 h 2377440"/>
                    <a:gd name="connsiteX52" fmla="*/ 1042416 w 3108960"/>
                    <a:gd name="connsiteY52" fmla="*/ 2017776 h 2377440"/>
                    <a:gd name="connsiteX53" fmla="*/ 1063752 w 3108960"/>
                    <a:gd name="connsiteY53" fmla="*/ 2057400 h 2377440"/>
                    <a:gd name="connsiteX54" fmla="*/ 1045464 w 3108960"/>
                    <a:gd name="connsiteY54" fmla="*/ 2100072 h 2377440"/>
                    <a:gd name="connsiteX55" fmla="*/ 1048512 w 3108960"/>
                    <a:gd name="connsiteY55" fmla="*/ 2124456 h 2377440"/>
                    <a:gd name="connsiteX56" fmla="*/ 1072896 w 3108960"/>
                    <a:gd name="connsiteY56" fmla="*/ 2148840 h 2377440"/>
                    <a:gd name="connsiteX57" fmla="*/ 1082040 w 3108960"/>
                    <a:gd name="connsiteY57" fmla="*/ 2197608 h 2377440"/>
                    <a:gd name="connsiteX58" fmla="*/ 1057656 w 3108960"/>
                    <a:gd name="connsiteY58" fmla="*/ 2240280 h 2377440"/>
                    <a:gd name="connsiteX59" fmla="*/ 1069848 w 3108960"/>
                    <a:gd name="connsiteY59" fmla="*/ 2276856 h 2377440"/>
                    <a:gd name="connsiteX60" fmla="*/ 1118616 w 3108960"/>
                    <a:gd name="connsiteY60" fmla="*/ 2279904 h 2377440"/>
                    <a:gd name="connsiteX61" fmla="*/ 1164336 w 3108960"/>
                    <a:gd name="connsiteY61" fmla="*/ 2218944 h 2377440"/>
                    <a:gd name="connsiteX62" fmla="*/ 1194816 w 3108960"/>
                    <a:gd name="connsiteY62" fmla="*/ 2200656 h 2377440"/>
                    <a:gd name="connsiteX63" fmla="*/ 1264920 w 3108960"/>
                    <a:gd name="connsiteY63" fmla="*/ 2197608 h 2377440"/>
                    <a:gd name="connsiteX64" fmla="*/ 1301496 w 3108960"/>
                    <a:gd name="connsiteY64" fmla="*/ 2176272 h 2377440"/>
                    <a:gd name="connsiteX65" fmla="*/ 1350264 w 3108960"/>
                    <a:gd name="connsiteY65" fmla="*/ 2164080 h 2377440"/>
                    <a:gd name="connsiteX66" fmla="*/ 1441704 w 3108960"/>
                    <a:gd name="connsiteY66" fmla="*/ 2246376 h 2377440"/>
                    <a:gd name="connsiteX67" fmla="*/ 1429512 w 3108960"/>
                    <a:gd name="connsiteY67" fmla="*/ 2286000 h 2377440"/>
                    <a:gd name="connsiteX68" fmla="*/ 1414272 w 3108960"/>
                    <a:gd name="connsiteY68" fmla="*/ 2319528 h 2377440"/>
                    <a:gd name="connsiteX69" fmla="*/ 1389888 w 3108960"/>
                    <a:gd name="connsiteY69" fmla="*/ 2365248 h 2377440"/>
                    <a:gd name="connsiteX70" fmla="*/ 1420368 w 3108960"/>
                    <a:gd name="connsiteY70" fmla="*/ 2377440 h 2377440"/>
                    <a:gd name="connsiteX71" fmla="*/ 1478280 w 3108960"/>
                    <a:gd name="connsiteY71" fmla="*/ 2340864 h 2377440"/>
                    <a:gd name="connsiteX72" fmla="*/ 1533144 w 3108960"/>
                    <a:gd name="connsiteY72" fmla="*/ 2350008 h 2377440"/>
                    <a:gd name="connsiteX73" fmla="*/ 1569720 w 3108960"/>
                    <a:gd name="connsiteY73" fmla="*/ 2337816 h 2377440"/>
                    <a:gd name="connsiteX74" fmla="*/ 1615440 w 3108960"/>
                    <a:gd name="connsiteY74" fmla="*/ 2246376 h 2377440"/>
                    <a:gd name="connsiteX75" fmla="*/ 1825752 w 3108960"/>
                    <a:gd name="connsiteY75" fmla="*/ 2036064 h 2377440"/>
                    <a:gd name="connsiteX76" fmla="*/ 1856232 w 3108960"/>
                    <a:gd name="connsiteY76" fmla="*/ 1987296 h 2377440"/>
                    <a:gd name="connsiteX77" fmla="*/ 1850136 w 3108960"/>
                    <a:gd name="connsiteY77" fmla="*/ 1959864 h 2377440"/>
                    <a:gd name="connsiteX78" fmla="*/ 1871472 w 3108960"/>
                    <a:gd name="connsiteY78" fmla="*/ 1935480 h 2377440"/>
                    <a:gd name="connsiteX79" fmla="*/ 1874520 w 3108960"/>
                    <a:gd name="connsiteY79" fmla="*/ 1889760 h 2377440"/>
                    <a:gd name="connsiteX80" fmla="*/ 1905000 w 3108960"/>
                    <a:gd name="connsiteY80" fmla="*/ 1859280 h 2377440"/>
                    <a:gd name="connsiteX81" fmla="*/ 1972056 w 3108960"/>
                    <a:gd name="connsiteY81" fmla="*/ 1856232 h 2377440"/>
                    <a:gd name="connsiteX82" fmla="*/ 2005584 w 3108960"/>
                    <a:gd name="connsiteY82" fmla="*/ 1804416 h 2377440"/>
                    <a:gd name="connsiteX83" fmla="*/ 2136648 w 3108960"/>
                    <a:gd name="connsiteY83" fmla="*/ 1652016 h 2377440"/>
                    <a:gd name="connsiteX84" fmla="*/ 2142744 w 3108960"/>
                    <a:gd name="connsiteY84" fmla="*/ 1621536 h 2377440"/>
                    <a:gd name="connsiteX85" fmla="*/ 2133600 w 3108960"/>
                    <a:gd name="connsiteY85" fmla="*/ 1578864 h 2377440"/>
                    <a:gd name="connsiteX86" fmla="*/ 2161032 w 3108960"/>
                    <a:gd name="connsiteY86" fmla="*/ 1536192 h 2377440"/>
                    <a:gd name="connsiteX87" fmla="*/ 2206752 w 3108960"/>
                    <a:gd name="connsiteY87" fmla="*/ 1542288 h 2377440"/>
                    <a:gd name="connsiteX88" fmla="*/ 2206752 w 3108960"/>
                    <a:gd name="connsiteY88" fmla="*/ 1542288 h 2377440"/>
                    <a:gd name="connsiteX89" fmla="*/ 2255520 w 3108960"/>
                    <a:gd name="connsiteY89" fmla="*/ 1548384 h 2377440"/>
                    <a:gd name="connsiteX90" fmla="*/ 2286000 w 3108960"/>
                    <a:gd name="connsiteY90" fmla="*/ 1581912 h 2377440"/>
                    <a:gd name="connsiteX91" fmla="*/ 2319528 w 3108960"/>
                    <a:gd name="connsiteY91" fmla="*/ 1557528 h 2377440"/>
                    <a:gd name="connsiteX92" fmla="*/ 2313432 w 3108960"/>
                    <a:gd name="connsiteY92" fmla="*/ 1496568 h 2377440"/>
                    <a:gd name="connsiteX93" fmla="*/ 2319528 w 3108960"/>
                    <a:gd name="connsiteY93" fmla="*/ 1450848 h 2377440"/>
                    <a:gd name="connsiteX94" fmla="*/ 2346960 w 3108960"/>
                    <a:gd name="connsiteY94" fmla="*/ 1432560 h 2377440"/>
                    <a:gd name="connsiteX95" fmla="*/ 2386584 w 3108960"/>
                    <a:gd name="connsiteY95" fmla="*/ 1438656 h 2377440"/>
                    <a:gd name="connsiteX96" fmla="*/ 2414016 w 3108960"/>
                    <a:gd name="connsiteY96" fmla="*/ 1402080 h 2377440"/>
                    <a:gd name="connsiteX97" fmla="*/ 2414016 w 3108960"/>
                    <a:gd name="connsiteY97" fmla="*/ 1356360 h 2377440"/>
                    <a:gd name="connsiteX98" fmla="*/ 2426208 w 3108960"/>
                    <a:gd name="connsiteY98" fmla="*/ 1328928 h 2377440"/>
                    <a:gd name="connsiteX99" fmla="*/ 2459736 w 3108960"/>
                    <a:gd name="connsiteY99" fmla="*/ 1322832 h 2377440"/>
                    <a:gd name="connsiteX100" fmla="*/ 2505456 w 3108960"/>
                    <a:gd name="connsiteY100" fmla="*/ 1362456 h 2377440"/>
                    <a:gd name="connsiteX101" fmla="*/ 2508504 w 3108960"/>
                    <a:gd name="connsiteY101" fmla="*/ 1405128 h 2377440"/>
                    <a:gd name="connsiteX102" fmla="*/ 2569464 w 3108960"/>
                    <a:gd name="connsiteY102" fmla="*/ 1426464 h 2377440"/>
                    <a:gd name="connsiteX103" fmla="*/ 2691384 w 3108960"/>
                    <a:gd name="connsiteY103" fmla="*/ 1429512 h 2377440"/>
                    <a:gd name="connsiteX104" fmla="*/ 2697480 w 3108960"/>
                    <a:gd name="connsiteY104" fmla="*/ 1411224 h 2377440"/>
                    <a:gd name="connsiteX105" fmla="*/ 2685288 w 3108960"/>
                    <a:gd name="connsiteY105" fmla="*/ 1353312 h 2377440"/>
                    <a:gd name="connsiteX106" fmla="*/ 2703576 w 3108960"/>
                    <a:gd name="connsiteY106" fmla="*/ 1335024 h 2377440"/>
                    <a:gd name="connsiteX107" fmla="*/ 2755392 w 3108960"/>
                    <a:gd name="connsiteY107" fmla="*/ 1304544 h 2377440"/>
                    <a:gd name="connsiteX108" fmla="*/ 2779776 w 3108960"/>
                    <a:gd name="connsiteY108" fmla="*/ 1271016 h 2377440"/>
                    <a:gd name="connsiteX109" fmla="*/ 2764536 w 3108960"/>
                    <a:gd name="connsiteY109" fmla="*/ 1231392 h 2377440"/>
                    <a:gd name="connsiteX110" fmla="*/ 2776728 w 3108960"/>
                    <a:gd name="connsiteY110" fmla="*/ 1158240 h 2377440"/>
                    <a:gd name="connsiteX111" fmla="*/ 2804160 w 3108960"/>
                    <a:gd name="connsiteY111" fmla="*/ 1146048 h 2377440"/>
                    <a:gd name="connsiteX112" fmla="*/ 2877312 w 3108960"/>
                    <a:gd name="connsiteY112" fmla="*/ 1155192 h 2377440"/>
                    <a:gd name="connsiteX113" fmla="*/ 2959608 w 3108960"/>
                    <a:gd name="connsiteY113" fmla="*/ 1139952 h 2377440"/>
                    <a:gd name="connsiteX114" fmla="*/ 3081528 w 3108960"/>
                    <a:gd name="connsiteY114" fmla="*/ 1097280 h 2377440"/>
                    <a:gd name="connsiteX115" fmla="*/ 3108960 w 3108960"/>
                    <a:gd name="connsiteY115" fmla="*/ 1069848 h 2377440"/>
                    <a:gd name="connsiteX116" fmla="*/ 3093720 w 3108960"/>
                    <a:gd name="connsiteY116" fmla="*/ 868680 h 2377440"/>
                    <a:gd name="connsiteX117" fmla="*/ 3078480 w 3108960"/>
                    <a:gd name="connsiteY117" fmla="*/ 853440 h 2377440"/>
                    <a:gd name="connsiteX118" fmla="*/ 2935224 w 3108960"/>
                    <a:gd name="connsiteY118" fmla="*/ 911352 h 2377440"/>
                    <a:gd name="connsiteX119" fmla="*/ 2880360 w 3108960"/>
                    <a:gd name="connsiteY119" fmla="*/ 914400 h 2377440"/>
                    <a:gd name="connsiteX120" fmla="*/ 2849880 w 3108960"/>
                    <a:gd name="connsiteY120" fmla="*/ 908304 h 2377440"/>
                    <a:gd name="connsiteX121" fmla="*/ 2667000 w 3108960"/>
                    <a:gd name="connsiteY121" fmla="*/ 826008 h 2377440"/>
                    <a:gd name="connsiteX122" fmla="*/ 2569464 w 3108960"/>
                    <a:gd name="connsiteY122" fmla="*/ 728472 h 2377440"/>
                    <a:gd name="connsiteX123" fmla="*/ 2493264 w 3108960"/>
                    <a:gd name="connsiteY123" fmla="*/ 667512 h 2377440"/>
                    <a:gd name="connsiteX124" fmla="*/ 2395728 w 3108960"/>
                    <a:gd name="connsiteY124" fmla="*/ 597408 h 2377440"/>
                    <a:gd name="connsiteX125" fmla="*/ 2368296 w 3108960"/>
                    <a:gd name="connsiteY125" fmla="*/ 563880 h 2377440"/>
                    <a:gd name="connsiteX126" fmla="*/ 2368296 w 3108960"/>
                    <a:gd name="connsiteY126" fmla="*/ 563880 h 2377440"/>
                    <a:gd name="connsiteX127" fmla="*/ 2295144 w 3108960"/>
                    <a:gd name="connsiteY127" fmla="*/ 563880 h 2377440"/>
                    <a:gd name="connsiteX128" fmla="*/ 2264664 w 3108960"/>
                    <a:gd name="connsiteY128" fmla="*/ 624840 h 2377440"/>
                    <a:gd name="connsiteX129" fmla="*/ 2264664 w 3108960"/>
                    <a:gd name="connsiteY129" fmla="*/ 743712 h 2377440"/>
                    <a:gd name="connsiteX130" fmla="*/ 2258568 w 3108960"/>
                    <a:gd name="connsiteY130" fmla="*/ 789432 h 2377440"/>
                    <a:gd name="connsiteX131" fmla="*/ 2173224 w 3108960"/>
                    <a:gd name="connsiteY131" fmla="*/ 807720 h 2377440"/>
                    <a:gd name="connsiteX132" fmla="*/ 2124456 w 3108960"/>
                    <a:gd name="connsiteY132" fmla="*/ 829056 h 2377440"/>
                    <a:gd name="connsiteX133" fmla="*/ 1975104 w 3108960"/>
                    <a:gd name="connsiteY133" fmla="*/ 1036320 h 2377440"/>
                    <a:gd name="connsiteX134" fmla="*/ 1831848 w 3108960"/>
                    <a:gd name="connsiteY134" fmla="*/ 1121664 h 2377440"/>
                    <a:gd name="connsiteX135" fmla="*/ 1795272 w 3108960"/>
                    <a:gd name="connsiteY135" fmla="*/ 1143000 h 2377440"/>
                    <a:gd name="connsiteX136" fmla="*/ 1764792 w 3108960"/>
                    <a:gd name="connsiteY136" fmla="*/ 1121664 h 2377440"/>
                    <a:gd name="connsiteX137" fmla="*/ 1697736 w 3108960"/>
                    <a:gd name="connsiteY137" fmla="*/ 1030224 h 2377440"/>
                    <a:gd name="connsiteX138" fmla="*/ 1679448 w 3108960"/>
                    <a:gd name="connsiteY138" fmla="*/ 1008888 h 2377440"/>
                    <a:gd name="connsiteX139" fmla="*/ 1466088 w 3108960"/>
                    <a:gd name="connsiteY139" fmla="*/ 1021080 h 2377440"/>
                    <a:gd name="connsiteX140" fmla="*/ 1444752 w 3108960"/>
                    <a:gd name="connsiteY140" fmla="*/ 1042416 h 2377440"/>
                    <a:gd name="connsiteX141" fmla="*/ 1374648 w 3108960"/>
                    <a:gd name="connsiteY141" fmla="*/ 966216 h 2377440"/>
                    <a:gd name="connsiteX142" fmla="*/ 1310640 w 3108960"/>
                    <a:gd name="connsiteY142" fmla="*/ 966216 h 2377440"/>
                    <a:gd name="connsiteX143" fmla="*/ 1267968 w 3108960"/>
                    <a:gd name="connsiteY143" fmla="*/ 966216 h 2377440"/>
                    <a:gd name="connsiteX144" fmla="*/ 1237488 w 3108960"/>
                    <a:gd name="connsiteY144" fmla="*/ 935736 h 2377440"/>
                    <a:gd name="connsiteX145" fmla="*/ 1231392 w 3108960"/>
                    <a:gd name="connsiteY145" fmla="*/ 877824 h 2377440"/>
                    <a:gd name="connsiteX146" fmla="*/ 1197864 w 3108960"/>
                    <a:gd name="connsiteY146" fmla="*/ 871728 h 2377440"/>
                    <a:gd name="connsiteX147" fmla="*/ 1161288 w 3108960"/>
                    <a:gd name="connsiteY147" fmla="*/ 886968 h 2377440"/>
                    <a:gd name="connsiteX148" fmla="*/ 978408 w 3108960"/>
                    <a:gd name="connsiteY148" fmla="*/ 710184 h 2377440"/>
                    <a:gd name="connsiteX149" fmla="*/ 969264 w 3108960"/>
                    <a:gd name="connsiteY149" fmla="*/ 682752 h 2377440"/>
                    <a:gd name="connsiteX150" fmla="*/ 978408 w 3108960"/>
                    <a:gd name="connsiteY150" fmla="*/ 588264 h 2377440"/>
                    <a:gd name="connsiteX151" fmla="*/ 990600 w 3108960"/>
                    <a:gd name="connsiteY151" fmla="*/ 548640 h 2377440"/>
                    <a:gd name="connsiteX152" fmla="*/ 993648 w 3108960"/>
                    <a:gd name="connsiteY152" fmla="*/ 512064 h 2377440"/>
                    <a:gd name="connsiteX153" fmla="*/ 966216 w 3108960"/>
                    <a:gd name="connsiteY153" fmla="*/ 490728 h 2377440"/>
                    <a:gd name="connsiteX154" fmla="*/ 902208 w 3108960"/>
                    <a:gd name="connsiteY154" fmla="*/ 499872 h 2377440"/>
                    <a:gd name="connsiteX155" fmla="*/ 795528 w 3108960"/>
                    <a:gd name="connsiteY155" fmla="*/ 502920 h 2377440"/>
                    <a:gd name="connsiteX156" fmla="*/ 774192 w 3108960"/>
                    <a:gd name="connsiteY156" fmla="*/ 493776 h 2377440"/>
                    <a:gd name="connsiteX157" fmla="*/ 728472 w 3108960"/>
                    <a:gd name="connsiteY157" fmla="*/ 426720 h 2377440"/>
                    <a:gd name="connsiteX158" fmla="*/ 697992 w 3108960"/>
                    <a:gd name="connsiteY158" fmla="*/ 411480 h 2377440"/>
                    <a:gd name="connsiteX159" fmla="*/ 667512 w 3108960"/>
                    <a:gd name="connsiteY159" fmla="*/ 374904 h 2377440"/>
                    <a:gd name="connsiteX160" fmla="*/ 627888 w 3108960"/>
                    <a:gd name="connsiteY160" fmla="*/ 371856 h 2377440"/>
                    <a:gd name="connsiteX161" fmla="*/ 579120 w 3108960"/>
                    <a:gd name="connsiteY161" fmla="*/ 359664 h 2377440"/>
                    <a:gd name="connsiteX162" fmla="*/ 566928 w 3108960"/>
                    <a:gd name="connsiteY162" fmla="*/ 347472 h 2377440"/>
                    <a:gd name="connsiteX163" fmla="*/ 563880 w 3108960"/>
                    <a:gd name="connsiteY163" fmla="*/ 304800 h 2377440"/>
                    <a:gd name="connsiteX164" fmla="*/ 536448 w 3108960"/>
                    <a:gd name="connsiteY164" fmla="*/ 271272 h 2377440"/>
                    <a:gd name="connsiteX165" fmla="*/ 542544 w 3108960"/>
                    <a:gd name="connsiteY165" fmla="*/ 155448 h 2377440"/>
                    <a:gd name="connsiteX166" fmla="*/ 518160 w 3108960"/>
                    <a:gd name="connsiteY166" fmla="*/ 115824 h 2377440"/>
                    <a:gd name="connsiteX167" fmla="*/ 487680 w 3108960"/>
                    <a:gd name="connsiteY167" fmla="*/ 124968 h 2377440"/>
                    <a:gd name="connsiteX168" fmla="*/ 448056 w 3108960"/>
                    <a:gd name="connsiteY168" fmla="*/ 164592 h 2377440"/>
                    <a:gd name="connsiteX169" fmla="*/ 420624 w 3108960"/>
                    <a:gd name="connsiteY169" fmla="*/ 167640 h 2377440"/>
                    <a:gd name="connsiteX170" fmla="*/ 396240 w 3108960"/>
                    <a:gd name="connsiteY170" fmla="*/ 158496 h 2377440"/>
                    <a:gd name="connsiteX171" fmla="*/ 387096 w 3108960"/>
                    <a:gd name="connsiteY171" fmla="*/ 140208 h 2377440"/>
                    <a:gd name="connsiteX172" fmla="*/ 286512 w 3108960"/>
                    <a:gd name="connsiteY172" fmla="*/ 27432 h 2377440"/>
                    <a:gd name="connsiteX173" fmla="*/ 240792 w 3108960"/>
                    <a:gd name="connsiteY173" fmla="*/ 0 h 2377440"/>
                    <a:gd name="connsiteX0" fmla="*/ 240792 w 3108960"/>
                    <a:gd name="connsiteY0" fmla="*/ 0 h 2377440"/>
                    <a:gd name="connsiteX1" fmla="*/ 240792 w 3108960"/>
                    <a:gd name="connsiteY1" fmla="*/ 0 h 2377440"/>
                    <a:gd name="connsiteX2" fmla="*/ 79248 w 3108960"/>
                    <a:gd name="connsiteY2" fmla="*/ 18288 h 2377440"/>
                    <a:gd name="connsiteX3" fmla="*/ 9144 w 3108960"/>
                    <a:gd name="connsiteY3" fmla="*/ 106680 h 2377440"/>
                    <a:gd name="connsiteX4" fmla="*/ 0 w 3108960"/>
                    <a:gd name="connsiteY4" fmla="*/ 143256 h 2377440"/>
                    <a:gd name="connsiteX5" fmla="*/ 24384 w 3108960"/>
                    <a:gd name="connsiteY5" fmla="*/ 201168 h 2377440"/>
                    <a:gd name="connsiteX6" fmla="*/ 24384 w 3108960"/>
                    <a:gd name="connsiteY6" fmla="*/ 265176 h 2377440"/>
                    <a:gd name="connsiteX7" fmla="*/ 42672 w 3108960"/>
                    <a:gd name="connsiteY7" fmla="*/ 295656 h 2377440"/>
                    <a:gd name="connsiteX8" fmla="*/ 106680 w 3108960"/>
                    <a:gd name="connsiteY8" fmla="*/ 280416 h 2377440"/>
                    <a:gd name="connsiteX9" fmla="*/ 140208 w 3108960"/>
                    <a:gd name="connsiteY9" fmla="*/ 295656 h 2377440"/>
                    <a:gd name="connsiteX10" fmla="*/ 167640 w 3108960"/>
                    <a:gd name="connsiteY10" fmla="*/ 362712 h 2377440"/>
                    <a:gd name="connsiteX11" fmla="*/ 170688 w 3108960"/>
                    <a:gd name="connsiteY11" fmla="*/ 402336 h 2377440"/>
                    <a:gd name="connsiteX12" fmla="*/ 185928 w 3108960"/>
                    <a:gd name="connsiteY12" fmla="*/ 432816 h 2377440"/>
                    <a:gd name="connsiteX13" fmla="*/ 170688 w 3108960"/>
                    <a:gd name="connsiteY13" fmla="*/ 469392 h 2377440"/>
                    <a:gd name="connsiteX14" fmla="*/ 179832 w 3108960"/>
                    <a:gd name="connsiteY14" fmla="*/ 502920 h 2377440"/>
                    <a:gd name="connsiteX15" fmla="*/ 222504 w 3108960"/>
                    <a:gd name="connsiteY15" fmla="*/ 539496 h 2377440"/>
                    <a:gd name="connsiteX16" fmla="*/ 237744 w 3108960"/>
                    <a:gd name="connsiteY16" fmla="*/ 576072 h 2377440"/>
                    <a:gd name="connsiteX17" fmla="*/ 228600 w 3108960"/>
                    <a:gd name="connsiteY17" fmla="*/ 661416 h 2377440"/>
                    <a:gd name="connsiteX18" fmla="*/ 237744 w 3108960"/>
                    <a:gd name="connsiteY18" fmla="*/ 725424 h 2377440"/>
                    <a:gd name="connsiteX19" fmla="*/ 326136 w 3108960"/>
                    <a:gd name="connsiteY19" fmla="*/ 822960 h 2377440"/>
                    <a:gd name="connsiteX20" fmla="*/ 374904 w 3108960"/>
                    <a:gd name="connsiteY20" fmla="*/ 847344 h 2377440"/>
                    <a:gd name="connsiteX21" fmla="*/ 402336 w 3108960"/>
                    <a:gd name="connsiteY21" fmla="*/ 862584 h 2377440"/>
                    <a:gd name="connsiteX22" fmla="*/ 420624 w 3108960"/>
                    <a:gd name="connsiteY22" fmla="*/ 905256 h 2377440"/>
                    <a:gd name="connsiteX23" fmla="*/ 429768 w 3108960"/>
                    <a:gd name="connsiteY23" fmla="*/ 935736 h 2377440"/>
                    <a:gd name="connsiteX24" fmla="*/ 423672 w 3108960"/>
                    <a:gd name="connsiteY24" fmla="*/ 1011936 h 2377440"/>
                    <a:gd name="connsiteX25" fmla="*/ 423672 w 3108960"/>
                    <a:gd name="connsiteY25" fmla="*/ 1176528 h 2377440"/>
                    <a:gd name="connsiteX26" fmla="*/ 384048 w 3108960"/>
                    <a:gd name="connsiteY26" fmla="*/ 1246632 h 2377440"/>
                    <a:gd name="connsiteX27" fmla="*/ 362712 w 3108960"/>
                    <a:gd name="connsiteY27" fmla="*/ 1310640 h 2377440"/>
                    <a:gd name="connsiteX28" fmla="*/ 365760 w 3108960"/>
                    <a:gd name="connsiteY28" fmla="*/ 1356360 h 2377440"/>
                    <a:gd name="connsiteX29" fmla="*/ 420624 w 3108960"/>
                    <a:gd name="connsiteY29" fmla="*/ 1447800 h 2377440"/>
                    <a:gd name="connsiteX30" fmla="*/ 420624 w 3108960"/>
                    <a:gd name="connsiteY30" fmla="*/ 1496568 h 2377440"/>
                    <a:gd name="connsiteX31" fmla="*/ 393192 w 3108960"/>
                    <a:gd name="connsiteY31" fmla="*/ 1508760 h 2377440"/>
                    <a:gd name="connsiteX32" fmla="*/ 304800 w 3108960"/>
                    <a:gd name="connsiteY32" fmla="*/ 1499616 h 2377440"/>
                    <a:gd name="connsiteX33" fmla="*/ 277368 w 3108960"/>
                    <a:gd name="connsiteY33" fmla="*/ 1517904 h 2377440"/>
                    <a:gd name="connsiteX34" fmla="*/ 207264 w 3108960"/>
                    <a:gd name="connsiteY34" fmla="*/ 1609344 h 2377440"/>
                    <a:gd name="connsiteX35" fmla="*/ 213360 w 3108960"/>
                    <a:gd name="connsiteY35" fmla="*/ 1658112 h 2377440"/>
                    <a:gd name="connsiteX36" fmla="*/ 274320 w 3108960"/>
                    <a:gd name="connsiteY36" fmla="*/ 1670304 h 2377440"/>
                    <a:gd name="connsiteX37" fmla="*/ 316992 w 3108960"/>
                    <a:gd name="connsiteY37" fmla="*/ 1676400 h 2377440"/>
                    <a:gd name="connsiteX38" fmla="*/ 371856 w 3108960"/>
                    <a:gd name="connsiteY38" fmla="*/ 1670304 h 2377440"/>
                    <a:gd name="connsiteX39" fmla="*/ 448056 w 3108960"/>
                    <a:gd name="connsiteY39" fmla="*/ 1780032 h 2377440"/>
                    <a:gd name="connsiteX40" fmla="*/ 487680 w 3108960"/>
                    <a:gd name="connsiteY40" fmla="*/ 1807464 h 2377440"/>
                    <a:gd name="connsiteX41" fmla="*/ 569976 w 3108960"/>
                    <a:gd name="connsiteY41" fmla="*/ 1792224 h 2377440"/>
                    <a:gd name="connsiteX42" fmla="*/ 649224 w 3108960"/>
                    <a:gd name="connsiteY42" fmla="*/ 1780032 h 2377440"/>
                    <a:gd name="connsiteX43" fmla="*/ 676656 w 3108960"/>
                    <a:gd name="connsiteY43" fmla="*/ 1761744 h 2377440"/>
                    <a:gd name="connsiteX44" fmla="*/ 758952 w 3108960"/>
                    <a:gd name="connsiteY44" fmla="*/ 1758696 h 2377440"/>
                    <a:gd name="connsiteX45" fmla="*/ 847344 w 3108960"/>
                    <a:gd name="connsiteY45" fmla="*/ 1780032 h 2377440"/>
                    <a:gd name="connsiteX46" fmla="*/ 874776 w 3108960"/>
                    <a:gd name="connsiteY46" fmla="*/ 1780032 h 2377440"/>
                    <a:gd name="connsiteX47" fmla="*/ 932688 w 3108960"/>
                    <a:gd name="connsiteY47" fmla="*/ 1816608 h 2377440"/>
                    <a:gd name="connsiteX48" fmla="*/ 926592 w 3108960"/>
                    <a:gd name="connsiteY48" fmla="*/ 1874520 h 2377440"/>
                    <a:gd name="connsiteX49" fmla="*/ 935736 w 3108960"/>
                    <a:gd name="connsiteY49" fmla="*/ 1908048 h 2377440"/>
                    <a:gd name="connsiteX50" fmla="*/ 999744 w 3108960"/>
                    <a:gd name="connsiteY50" fmla="*/ 1990344 h 2377440"/>
                    <a:gd name="connsiteX51" fmla="*/ 1030224 w 3108960"/>
                    <a:gd name="connsiteY51" fmla="*/ 2005584 h 2377440"/>
                    <a:gd name="connsiteX52" fmla="*/ 1042416 w 3108960"/>
                    <a:gd name="connsiteY52" fmla="*/ 2017776 h 2377440"/>
                    <a:gd name="connsiteX53" fmla="*/ 1063752 w 3108960"/>
                    <a:gd name="connsiteY53" fmla="*/ 2057400 h 2377440"/>
                    <a:gd name="connsiteX54" fmla="*/ 1045464 w 3108960"/>
                    <a:gd name="connsiteY54" fmla="*/ 2100072 h 2377440"/>
                    <a:gd name="connsiteX55" fmla="*/ 1048512 w 3108960"/>
                    <a:gd name="connsiteY55" fmla="*/ 2124456 h 2377440"/>
                    <a:gd name="connsiteX56" fmla="*/ 1072896 w 3108960"/>
                    <a:gd name="connsiteY56" fmla="*/ 2148840 h 2377440"/>
                    <a:gd name="connsiteX57" fmla="*/ 1082040 w 3108960"/>
                    <a:gd name="connsiteY57" fmla="*/ 2197608 h 2377440"/>
                    <a:gd name="connsiteX58" fmla="*/ 1057656 w 3108960"/>
                    <a:gd name="connsiteY58" fmla="*/ 2240280 h 2377440"/>
                    <a:gd name="connsiteX59" fmla="*/ 1069848 w 3108960"/>
                    <a:gd name="connsiteY59" fmla="*/ 2276856 h 2377440"/>
                    <a:gd name="connsiteX60" fmla="*/ 1118616 w 3108960"/>
                    <a:gd name="connsiteY60" fmla="*/ 2279904 h 2377440"/>
                    <a:gd name="connsiteX61" fmla="*/ 1164336 w 3108960"/>
                    <a:gd name="connsiteY61" fmla="*/ 2218944 h 2377440"/>
                    <a:gd name="connsiteX62" fmla="*/ 1194816 w 3108960"/>
                    <a:gd name="connsiteY62" fmla="*/ 2200656 h 2377440"/>
                    <a:gd name="connsiteX63" fmla="*/ 1264920 w 3108960"/>
                    <a:gd name="connsiteY63" fmla="*/ 2197608 h 2377440"/>
                    <a:gd name="connsiteX64" fmla="*/ 1301496 w 3108960"/>
                    <a:gd name="connsiteY64" fmla="*/ 2176272 h 2377440"/>
                    <a:gd name="connsiteX65" fmla="*/ 1350264 w 3108960"/>
                    <a:gd name="connsiteY65" fmla="*/ 2164080 h 2377440"/>
                    <a:gd name="connsiteX66" fmla="*/ 1441704 w 3108960"/>
                    <a:gd name="connsiteY66" fmla="*/ 2246376 h 2377440"/>
                    <a:gd name="connsiteX67" fmla="*/ 1429512 w 3108960"/>
                    <a:gd name="connsiteY67" fmla="*/ 2286000 h 2377440"/>
                    <a:gd name="connsiteX68" fmla="*/ 1414272 w 3108960"/>
                    <a:gd name="connsiteY68" fmla="*/ 2319528 h 2377440"/>
                    <a:gd name="connsiteX69" fmla="*/ 1389888 w 3108960"/>
                    <a:gd name="connsiteY69" fmla="*/ 2365248 h 2377440"/>
                    <a:gd name="connsiteX70" fmla="*/ 1420368 w 3108960"/>
                    <a:gd name="connsiteY70" fmla="*/ 2377440 h 2377440"/>
                    <a:gd name="connsiteX71" fmla="*/ 1478280 w 3108960"/>
                    <a:gd name="connsiteY71" fmla="*/ 2340864 h 2377440"/>
                    <a:gd name="connsiteX72" fmla="*/ 1533144 w 3108960"/>
                    <a:gd name="connsiteY72" fmla="*/ 2350008 h 2377440"/>
                    <a:gd name="connsiteX73" fmla="*/ 1569720 w 3108960"/>
                    <a:gd name="connsiteY73" fmla="*/ 2337816 h 2377440"/>
                    <a:gd name="connsiteX74" fmla="*/ 1615440 w 3108960"/>
                    <a:gd name="connsiteY74" fmla="*/ 2246376 h 2377440"/>
                    <a:gd name="connsiteX75" fmla="*/ 1825752 w 3108960"/>
                    <a:gd name="connsiteY75" fmla="*/ 2036064 h 2377440"/>
                    <a:gd name="connsiteX76" fmla="*/ 1856232 w 3108960"/>
                    <a:gd name="connsiteY76" fmla="*/ 1987296 h 2377440"/>
                    <a:gd name="connsiteX77" fmla="*/ 1850136 w 3108960"/>
                    <a:gd name="connsiteY77" fmla="*/ 1959864 h 2377440"/>
                    <a:gd name="connsiteX78" fmla="*/ 1871472 w 3108960"/>
                    <a:gd name="connsiteY78" fmla="*/ 1935480 h 2377440"/>
                    <a:gd name="connsiteX79" fmla="*/ 1874520 w 3108960"/>
                    <a:gd name="connsiteY79" fmla="*/ 1889760 h 2377440"/>
                    <a:gd name="connsiteX80" fmla="*/ 1905000 w 3108960"/>
                    <a:gd name="connsiteY80" fmla="*/ 1859280 h 2377440"/>
                    <a:gd name="connsiteX81" fmla="*/ 1972056 w 3108960"/>
                    <a:gd name="connsiteY81" fmla="*/ 1856232 h 2377440"/>
                    <a:gd name="connsiteX82" fmla="*/ 2005584 w 3108960"/>
                    <a:gd name="connsiteY82" fmla="*/ 1804416 h 2377440"/>
                    <a:gd name="connsiteX83" fmla="*/ 2136648 w 3108960"/>
                    <a:gd name="connsiteY83" fmla="*/ 1652016 h 2377440"/>
                    <a:gd name="connsiteX84" fmla="*/ 2142744 w 3108960"/>
                    <a:gd name="connsiteY84" fmla="*/ 1621536 h 2377440"/>
                    <a:gd name="connsiteX85" fmla="*/ 2133600 w 3108960"/>
                    <a:gd name="connsiteY85" fmla="*/ 1578864 h 2377440"/>
                    <a:gd name="connsiteX86" fmla="*/ 2161032 w 3108960"/>
                    <a:gd name="connsiteY86" fmla="*/ 1536192 h 2377440"/>
                    <a:gd name="connsiteX87" fmla="*/ 2206752 w 3108960"/>
                    <a:gd name="connsiteY87" fmla="*/ 1542288 h 2377440"/>
                    <a:gd name="connsiteX88" fmla="*/ 2206752 w 3108960"/>
                    <a:gd name="connsiteY88" fmla="*/ 1542288 h 2377440"/>
                    <a:gd name="connsiteX89" fmla="*/ 2255520 w 3108960"/>
                    <a:gd name="connsiteY89" fmla="*/ 1548384 h 2377440"/>
                    <a:gd name="connsiteX90" fmla="*/ 2286000 w 3108960"/>
                    <a:gd name="connsiteY90" fmla="*/ 1581912 h 2377440"/>
                    <a:gd name="connsiteX91" fmla="*/ 2319528 w 3108960"/>
                    <a:gd name="connsiteY91" fmla="*/ 1557528 h 2377440"/>
                    <a:gd name="connsiteX92" fmla="*/ 2313432 w 3108960"/>
                    <a:gd name="connsiteY92" fmla="*/ 1496568 h 2377440"/>
                    <a:gd name="connsiteX93" fmla="*/ 2319528 w 3108960"/>
                    <a:gd name="connsiteY93" fmla="*/ 1450848 h 2377440"/>
                    <a:gd name="connsiteX94" fmla="*/ 2346960 w 3108960"/>
                    <a:gd name="connsiteY94" fmla="*/ 1432560 h 2377440"/>
                    <a:gd name="connsiteX95" fmla="*/ 2386584 w 3108960"/>
                    <a:gd name="connsiteY95" fmla="*/ 1438656 h 2377440"/>
                    <a:gd name="connsiteX96" fmla="*/ 2414016 w 3108960"/>
                    <a:gd name="connsiteY96" fmla="*/ 1402080 h 2377440"/>
                    <a:gd name="connsiteX97" fmla="*/ 2414016 w 3108960"/>
                    <a:gd name="connsiteY97" fmla="*/ 1356360 h 2377440"/>
                    <a:gd name="connsiteX98" fmla="*/ 2426208 w 3108960"/>
                    <a:gd name="connsiteY98" fmla="*/ 1328928 h 2377440"/>
                    <a:gd name="connsiteX99" fmla="*/ 2459736 w 3108960"/>
                    <a:gd name="connsiteY99" fmla="*/ 1322832 h 2377440"/>
                    <a:gd name="connsiteX100" fmla="*/ 2505456 w 3108960"/>
                    <a:gd name="connsiteY100" fmla="*/ 1362456 h 2377440"/>
                    <a:gd name="connsiteX101" fmla="*/ 2508504 w 3108960"/>
                    <a:gd name="connsiteY101" fmla="*/ 1405128 h 2377440"/>
                    <a:gd name="connsiteX102" fmla="*/ 2569464 w 3108960"/>
                    <a:gd name="connsiteY102" fmla="*/ 1426464 h 2377440"/>
                    <a:gd name="connsiteX103" fmla="*/ 2691384 w 3108960"/>
                    <a:gd name="connsiteY103" fmla="*/ 1429512 h 2377440"/>
                    <a:gd name="connsiteX104" fmla="*/ 2697480 w 3108960"/>
                    <a:gd name="connsiteY104" fmla="*/ 1411224 h 2377440"/>
                    <a:gd name="connsiteX105" fmla="*/ 2685288 w 3108960"/>
                    <a:gd name="connsiteY105" fmla="*/ 1353312 h 2377440"/>
                    <a:gd name="connsiteX106" fmla="*/ 2703576 w 3108960"/>
                    <a:gd name="connsiteY106" fmla="*/ 1335024 h 2377440"/>
                    <a:gd name="connsiteX107" fmla="*/ 2755392 w 3108960"/>
                    <a:gd name="connsiteY107" fmla="*/ 1304544 h 2377440"/>
                    <a:gd name="connsiteX108" fmla="*/ 2779776 w 3108960"/>
                    <a:gd name="connsiteY108" fmla="*/ 1271016 h 2377440"/>
                    <a:gd name="connsiteX109" fmla="*/ 2764536 w 3108960"/>
                    <a:gd name="connsiteY109" fmla="*/ 1231392 h 2377440"/>
                    <a:gd name="connsiteX110" fmla="*/ 2776728 w 3108960"/>
                    <a:gd name="connsiteY110" fmla="*/ 1158240 h 2377440"/>
                    <a:gd name="connsiteX111" fmla="*/ 2804160 w 3108960"/>
                    <a:gd name="connsiteY111" fmla="*/ 1146048 h 2377440"/>
                    <a:gd name="connsiteX112" fmla="*/ 2877312 w 3108960"/>
                    <a:gd name="connsiteY112" fmla="*/ 1155192 h 2377440"/>
                    <a:gd name="connsiteX113" fmla="*/ 2959608 w 3108960"/>
                    <a:gd name="connsiteY113" fmla="*/ 1139952 h 2377440"/>
                    <a:gd name="connsiteX114" fmla="*/ 3081528 w 3108960"/>
                    <a:gd name="connsiteY114" fmla="*/ 1097280 h 2377440"/>
                    <a:gd name="connsiteX115" fmla="*/ 3108960 w 3108960"/>
                    <a:gd name="connsiteY115" fmla="*/ 1069848 h 2377440"/>
                    <a:gd name="connsiteX116" fmla="*/ 3093720 w 3108960"/>
                    <a:gd name="connsiteY116" fmla="*/ 868680 h 2377440"/>
                    <a:gd name="connsiteX117" fmla="*/ 3078480 w 3108960"/>
                    <a:gd name="connsiteY117" fmla="*/ 853440 h 2377440"/>
                    <a:gd name="connsiteX118" fmla="*/ 2935224 w 3108960"/>
                    <a:gd name="connsiteY118" fmla="*/ 911352 h 2377440"/>
                    <a:gd name="connsiteX119" fmla="*/ 2880360 w 3108960"/>
                    <a:gd name="connsiteY119" fmla="*/ 914400 h 2377440"/>
                    <a:gd name="connsiteX120" fmla="*/ 2849880 w 3108960"/>
                    <a:gd name="connsiteY120" fmla="*/ 908304 h 2377440"/>
                    <a:gd name="connsiteX121" fmla="*/ 2667000 w 3108960"/>
                    <a:gd name="connsiteY121" fmla="*/ 826008 h 2377440"/>
                    <a:gd name="connsiteX122" fmla="*/ 2569464 w 3108960"/>
                    <a:gd name="connsiteY122" fmla="*/ 728472 h 2377440"/>
                    <a:gd name="connsiteX123" fmla="*/ 2493264 w 3108960"/>
                    <a:gd name="connsiteY123" fmla="*/ 667512 h 2377440"/>
                    <a:gd name="connsiteX124" fmla="*/ 2395728 w 3108960"/>
                    <a:gd name="connsiteY124" fmla="*/ 597408 h 2377440"/>
                    <a:gd name="connsiteX125" fmla="*/ 2368296 w 3108960"/>
                    <a:gd name="connsiteY125" fmla="*/ 563880 h 2377440"/>
                    <a:gd name="connsiteX126" fmla="*/ 2368296 w 3108960"/>
                    <a:gd name="connsiteY126" fmla="*/ 563880 h 2377440"/>
                    <a:gd name="connsiteX127" fmla="*/ 2295144 w 3108960"/>
                    <a:gd name="connsiteY127" fmla="*/ 563880 h 2377440"/>
                    <a:gd name="connsiteX128" fmla="*/ 2264664 w 3108960"/>
                    <a:gd name="connsiteY128" fmla="*/ 624840 h 2377440"/>
                    <a:gd name="connsiteX129" fmla="*/ 2264664 w 3108960"/>
                    <a:gd name="connsiteY129" fmla="*/ 743712 h 2377440"/>
                    <a:gd name="connsiteX130" fmla="*/ 2258568 w 3108960"/>
                    <a:gd name="connsiteY130" fmla="*/ 789432 h 2377440"/>
                    <a:gd name="connsiteX131" fmla="*/ 2173224 w 3108960"/>
                    <a:gd name="connsiteY131" fmla="*/ 807720 h 2377440"/>
                    <a:gd name="connsiteX132" fmla="*/ 2124456 w 3108960"/>
                    <a:gd name="connsiteY132" fmla="*/ 829056 h 2377440"/>
                    <a:gd name="connsiteX133" fmla="*/ 1975104 w 3108960"/>
                    <a:gd name="connsiteY133" fmla="*/ 1036320 h 2377440"/>
                    <a:gd name="connsiteX134" fmla="*/ 1831848 w 3108960"/>
                    <a:gd name="connsiteY134" fmla="*/ 1121664 h 2377440"/>
                    <a:gd name="connsiteX135" fmla="*/ 1795272 w 3108960"/>
                    <a:gd name="connsiteY135" fmla="*/ 1143000 h 2377440"/>
                    <a:gd name="connsiteX136" fmla="*/ 1764792 w 3108960"/>
                    <a:gd name="connsiteY136" fmla="*/ 1121664 h 2377440"/>
                    <a:gd name="connsiteX137" fmla="*/ 1697736 w 3108960"/>
                    <a:gd name="connsiteY137" fmla="*/ 1030224 h 2377440"/>
                    <a:gd name="connsiteX138" fmla="*/ 1679448 w 3108960"/>
                    <a:gd name="connsiteY138" fmla="*/ 1008888 h 2377440"/>
                    <a:gd name="connsiteX139" fmla="*/ 1466088 w 3108960"/>
                    <a:gd name="connsiteY139" fmla="*/ 1021080 h 2377440"/>
                    <a:gd name="connsiteX140" fmla="*/ 1444752 w 3108960"/>
                    <a:gd name="connsiteY140" fmla="*/ 1042416 h 2377440"/>
                    <a:gd name="connsiteX141" fmla="*/ 1374648 w 3108960"/>
                    <a:gd name="connsiteY141" fmla="*/ 966216 h 2377440"/>
                    <a:gd name="connsiteX142" fmla="*/ 1310640 w 3108960"/>
                    <a:gd name="connsiteY142" fmla="*/ 966216 h 2377440"/>
                    <a:gd name="connsiteX143" fmla="*/ 1267968 w 3108960"/>
                    <a:gd name="connsiteY143" fmla="*/ 966216 h 2377440"/>
                    <a:gd name="connsiteX144" fmla="*/ 1237488 w 3108960"/>
                    <a:gd name="connsiteY144" fmla="*/ 935736 h 2377440"/>
                    <a:gd name="connsiteX145" fmla="*/ 1231392 w 3108960"/>
                    <a:gd name="connsiteY145" fmla="*/ 877824 h 2377440"/>
                    <a:gd name="connsiteX146" fmla="*/ 1197864 w 3108960"/>
                    <a:gd name="connsiteY146" fmla="*/ 871728 h 2377440"/>
                    <a:gd name="connsiteX147" fmla="*/ 1161288 w 3108960"/>
                    <a:gd name="connsiteY147" fmla="*/ 886968 h 2377440"/>
                    <a:gd name="connsiteX148" fmla="*/ 978408 w 3108960"/>
                    <a:gd name="connsiteY148" fmla="*/ 710184 h 2377440"/>
                    <a:gd name="connsiteX149" fmla="*/ 969264 w 3108960"/>
                    <a:gd name="connsiteY149" fmla="*/ 682752 h 2377440"/>
                    <a:gd name="connsiteX150" fmla="*/ 978408 w 3108960"/>
                    <a:gd name="connsiteY150" fmla="*/ 588264 h 2377440"/>
                    <a:gd name="connsiteX151" fmla="*/ 990600 w 3108960"/>
                    <a:gd name="connsiteY151" fmla="*/ 548640 h 2377440"/>
                    <a:gd name="connsiteX152" fmla="*/ 993648 w 3108960"/>
                    <a:gd name="connsiteY152" fmla="*/ 512064 h 2377440"/>
                    <a:gd name="connsiteX153" fmla="*/ 966216 w 3108960"/>
                    <a:gd name="connsiteY153" fmla="*/ 490728 h 2377440"/>
                    <a:gd name="connsiteX154" fmla="*/ 902208 w 3108960"/>
                    <a:gd name="connsiteY154" fmla="*/ 499872 h 2377440"/>
                    <a:gd name="connsiteX155" fmla="*/ 795528 w 3108960"/>
                    <a:gd name="connsiteY155" fmla="*/ 502920 h 2377440"/>
                    <a:gd name="connsiteX156" fmla="*/ 774192 w 3108960"/>
                    <a:gd name="connsiteY156" fmla="*/ 493776 h 2377440"/>
                    <a:gd name="connsiteX157" fmla="*/ 728472 w 3108960"/>
                    <a:gd name="connsiteY157" fmla="*/ 426720 h 2377440"/>
                    <a:gd name="connsiteX158" fmla="*/ 697992 w 3108960"/>
                    <a:gd name="connsiteY158" fmla="*/ 411480 h 2377440"/>
                    <a:gd name="connsiteX159" fmla="*/ 667512 w 3108960"/>
                    <a:gd name="connsiteY159" fmla="*/ 374904 h 2377440"/>
                    <a:gd name="connsiteX160" fmla="*/ 627888 w 3108960"/>
                    <a:gd name="connsiteY160" fmla="*/ 371856 h 2377440"/>
                    <a:gd name="connsiteX161" fmla="*/ 579120 w 3108960"/>
                    <a:gd name="connsiteY161" fmla="*/ 359664 h 2377440"/>
                    <a:gd name="connsiteX162" fmla="*/ 566928 w 3108960"/>
                    <a:gd name="connsiteY162" fmla="*/ 347472 h 2377440"/>
                    <a:gd name="connsiteX163" fmla="*/ 563880 w 3108960"/>
                    <a:gd name="connsiteY163" fmla="*/ 304800 h 2377440"/>
                    <a:gd name="connsiteX164" fmla="*/ 536448 w 3108960"/>
                    <a:gd name="connsiteY164" fmla="*/ 271272 h 2377440"/>
                    <a:gd name="connsiteX165" fmla="*/ 542544 w 3108960"/>
                    <a:gd name="connsiteY165" fmla="*/ 155448 h 2377440"/>
                    <a:gd name="connsiteX166" fmla="*/ 518160 w 3108960"/>
                    <a:gd name="connsiteY166" fmla="*/ 115824 h 2377440"/>
                    <a:gd name="connsiteX167" fmla="*/ 487680 w 3108960"/>
                    <a:gd name="connsiteY167" fmla="*/ 124968 h 2377440"/>
                    <a:gd name="connsiteX168" fmla="*/ 448056 w 3108960"/>
                    <a:gd name="connsiteY168" fmla="*/ 164592 h 2377440"/>
                    <a:gd name="connsiteX169" fmla="*/ 420624 w 3108960"/>
                    <a:gd name="connsiteY169" fmla="*/ 167640 h 2377440"/>
                    <a:gd name="connsiteX170" fmla="*/ 396240 w 3108960"/>
                    <a:gd name="connsiteY170" fmla="*/ 158496 h 2377440"/>
                    <a:gd name="connsiteX171" fmla="*/ 387096 w 3108960"/>
                    <a:gd name="connsiteY171" fmla="*/ 140208 h 2377440"/>
                    <a:gd name="connsiteX172" fmla="*/ 286512 w 3108960"/>
                    <a:gd name="connsiteY172" fmla="*/ 27432 h 2377440"/>
                    <a:gd name="connsiteX173" fmla="*/ 240792 w 3108960"/>
                    <a:gd name="connsiteY173" fmla="*/ 0 h 23774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</a:cxnLst>
                  <a:rect l="l" t="t" r="r" b="b"/>
                  <a:pathLst>
                    <a:path w="3108960" h="2377440">
                      <a:moveTo>
                        <a:pt x="240792" y="0"/>
                      </a:moveTo>
                      <a:lnTo>
                        <a:pt x="240792" y="0"/>
                      </a:lnTo>
                      <a:lnTo>
                        <a:pt x="79248" y="18288"/>
                      </a:lnTo>
                      <a:lnTo>
                        <a:pt x="9144" y="106680"/>
                      </a:lnTo>
                      <a:lnTo>
                        <a:pt x="0" y="143256"/>
                      </a:lnTo>
                      <a:lnTo>
                        <a:pt x="24384" y="201168"/>
                      </a:lnTo>
                      <a:lnTo>
                        <a:pt x="24384" y="265176"/>
                      </a:lnTo>
                      <a:lnTo>
                        <a:pt x="42672" y="295656"/>
                      </a:lnTo>
                      <a:lnTo>
                        <a:pt x="106680" y="280416"/>
                      </a:lnTo>
                      <a:lnTo>
                        <a:pt x="140208" y="295656"/>
                      </a:lnTo>
                      <a:lnTo>
                        <a:pt x="167640" y="362712"/>
                      </a:lnTo>
                      <a:lnTo>
                        <a:pt x="170688" y="402336"/>
                      </a:lnTo>
                      <a:lnTo>
                        <a:pt x="185928" y="432816"/>
                      </a:lnTo>
                      <a:lnTo>
                        <a:pt x="170688" y="469392"/>
                      </a:lnTo>
                      <a:lnTo>
                        <a:pt x="179832" y="502920"/>
                      </a:lnTo>
                      <a:lnTo>
                        <a:pt x="222504" y="539496"/>
                      </a:lnTo>
                      <a:lnTo>
                        <a:pt x="237744" y="576072"/>
                      </a:lnTo>
                      <a:lnTo>
                        <a:pt x="228600" y="661416"/>
                      </a:lnTo>
                      <a:lnTo>
                        <a:pt x="237744" y="725424"/>
                      </a:lnTo>
                      <a:lnTo>
                        <a:pt x="326136" y="822960"/>
                      </a:lnTo>
                      <a:lnTo>
                        <a:pt x="374904" y="847344"/>
                      </a:lnTo>
                      <a:lnTo>
                        <a:pt x="402336" y="862584"/>
                      </a:lnTo>
                      <a:lnTo>
                        <a:pt x="420624" y="905256"/>
                      </a:lnTo>
                      <a:lnTo>
                        <a:pt x="429768" y="935736"/>
                      </a:lnTo>
                      <a:lnTo>
                        <a:pt x="423672" y="1011936"/>
                      </a:lnTo>
                      <a:lnTo>
                        <a:pt x="423672" y="1176528"/>
                      </a:lnTo>
                      <a:lnTo>
                        <a:pt x="384048" y="1246632"/>
                      </a:lnTo>
                      <a:lnTo>
                        <a:pt x="362712" y="1310640"/>
                      </a:lnTo>
                      <a:lnTo>
                        <a:pt x="365760" y="1356360"/>
                      </a:lnTo>
                      <a:lnTo>
                        <a:pt x="420624" y="1447800"/>
                      </a:lnTo>
                      <a:lnTo>
                        <a:pt x="420624" y="1496568"/>
                      </a:lnTo>
                      <a:lnTo>
                        <a:pt x="393192" y="1508760"/>
                      </a:lnTo>
                      <a:lnTo>
                        <a:pt x="304800" y="1499616"/>
                      </a:lnTo>
                      <a:lnTo>
                        <a:pt x="277368" y="1517904"/>
                      </a:lnTo>
                      <a:lnTo>
                        <a:pt x="207264" y="1609344"/>
                      </a:lnTo>
                      <a:lnTo>
                        <a:pt x="213360" y="1658112"/>
                      </a:lnTo>
                      <a:lnTo>
                        <a:pt x="274320" y="1670304"/>
                      </a:lnTo>
                      <a:lnTo>
                        <a:pt x="316992" y="1676400"/>
                      </a:lnTo>
                      <a:lnTo>
                        <a:pt x="371856" y="1670304"/>
                      </a:lnTo>
                      <a:lnTo>
                        <a:pt x="448056" y="1780032"/>
                      </a:lnTo>
                      <a:lnTo>
                        <a:pt x="487680" y="1807464"/>
                      </a:lnTo>
                      <a:lnTo>
                        <a:pt x="569976" y="1792224"/>
                      </a:lnTo>
                      <a:lnTo>
                        <a:pt x="649224" y="1780032"/>
                      </a:lnTo>
                      <a:lnTo>
                        <a:pt x="676656" y="1761744"/>
                      </a:lnTo>
                      <a:lnTo>
                        <a:pt x="758952" y="1758696"/>
                      </a:lnTo>
                      <a:lnTo>
                        <a:pt x="847344" y="1780032"/>
                      </a:lnTo>
                      <a:lnTo>
                        <a:pt x="874776" y="1780032"/>
                      </a:lnTo>
                      <a:lnTo>
                        <a:pt x="932688" y="1816608"/>
                      </a:lnTo>
                      <a:lnTo>
                        <a:pt x="926592" y="1874520"/>
                      </a:lnTo>
                      <a:lnTo>
                        <a:pt x="935736" y="1908048"/>
                      </a:lnTo>
                      <a:lnTo>
                        <a:pt x="999744" y="1990344"/>
                      </a:lnTo>
                      <a:lnTo>
                        <a:pt x="1030224" y="2005584"/>
                      </a:lnTo>
                      <a:lnTo>
                        <a:pt x="1042416" y="2017776"/>
                      </a:lnTo>
                      <a:lnTo>
                        <a:pt x="1063752" y="2057400"/>
                      </a:lnTo>
                      <a:lnTo>
                        <a:pt x="1045464" y="2100072"/>
                      </a:lnTo>
                      <a:lnTo>
                        <a:pt x="1048512" y="2124456"/>
                      </a:lnTo>
                      <a:lnTo>
                        <a:pt x="1072896" y="2148840"/>
                      </a:lnTo>
                      <a:lnTo>
                        <a:pt x="1082040" y="2197608"/>
                      </a:lnTo>
                      <a:lnTo>
                        <a:pt x="1057656" y="2240280"/>
                      </a:lnTo>
                      <a:lnTo>
                        <a:pt x="1069848" y="2276856"/>
                      </a:lnTo>
                      <a:lnTo>
                        <a:pt x="1118616" y="2279904"/>
                      </a:lnTo>
                      <a:lnTo>
                        <a:pt x="1164336" y="2218944"/>
                      </a:lnTo>
                      <a:lnTo>
                        <a:pt x="1194816" y="2200656"/>
                      </a:lnTo>
                      <a:lnTo>
                        <a:pt x="1264920" y="2197608"/>
                      </a:lnTo>
                      <a:lnTo>
                        <a:pt x="1301496" y="2176272"/>
                      </a:lnTo>
                      <a:lnTo>
                        <a:pt x="1350264" y="2164080"/>
                      </a:lnTo>
                      <a:lnTo>
                        <a:pt x="1441704" y="2246376"/>
                      </a:lnTo>
                      <a:lnTo>
                        <a:pt x="1429512" y="2286000"/>
                      </a:lnTo>
                      <a:lnTo>
                        <a:pt x="1414272" y="2319528"/>
                      </a:lnTo>
                      <a:lnTo>
                        <a:pt x="1389888" y="2365248"/>
                      </a:lnTo>
                      <a:lnTo>
                        <a:pt x="1420368" y="2377440"/>
                      </a:lnTo>
                      <a:lnTo>
                        <a:pt x="1478280" y="2340864"/>
                      </a:lnTo>
                      <a:lnTo>
                        <a:pt x="1533144" y="2350008"/>
                      </a:lnTo>
                      <a:lnTo>
                        <a:pt x="1569720" y="2337816"/>
                      </a:lnTo>
                      <a:lnTo>
                        <a:pt x="1615440" y="2246376"/>
                      </a:lnTo>
                      <a:lnTo>
                        <a:pt x="1825752" y="2036064"/>
                      </a:lnTo>
                      <a:lnTo>
                        <a:pt x="1856232" y="1987296"/>
                      </a:lnTo>
                      <a:lnTo>
                        <a:pt x="1850136" y="1959864"/>
                      </a:lnTo>
                      <a:lnTo>
                        <a:pt x="1871472" y="1935480"/>
                      </a:lnTo>
                      <a:lnTo>
                        <a:pt x="1874520" y="1889760"/>
                      </a:lnTo>
                      <a:lnTo>
                        <a:pt x="1905000" y="1859280"/>
                      </a:lnTo>
                      <a:lnTo>
                        <a:pt x="1972056" y="1856232"/>
                      </a:lnTo>
                      <a:lnTo>
                        <a:pt x="2005584" y="1804416"/>
                      </a:lnTo>
                      <a:lnTo>
                        <a:pt x="2136648" y="1652016"/>
                      </a:lnTo>
                      <a:lnTo>
                        <a:pt x="2142744" y="1621536"/>
                      </a:lnTo>
                      <a:lnTo>
                        <a:pt x="2133600" y="1578864"/>
                      </a:lnTo>
                      <a:lnTo>
                        <a:pt x="2161032" y="1536192"/>
                      </a:lnTo>
                      <a:lnTo>
                        <a:pt x="2206752" y="1542288"/>
                      </a:lnTo>
                      <a:lnTo>
                        <a:pt x="2206752" y="1542288"/>
                      </a:lnTo>
                      <a:lnTo>
                        <a:pt x="2255520" y="1548384"/>
                      </a:lnTo>
                      <a:lnTo>
                        <a:pt x="2286000" y="1581912"/>
                      </a:lnTo>
                      <a:lnTo>
                        <a:pt x="2319528" y="1557528"/>
                      </a:lnTo>
                      <a:lnTo>
                        <a:pt x="2313432" y="1496568"/>
                      </a:lnTo>
                      <a:lnTo>
                        <a:pt x="2319528" y="1450848"/>
                      </a:lnTo>
                      <a:lnTo>
                        <a:pt x="2346960" y="1432560"/>
                      </a:lnTo>
                      <a:lnTo>
                        <a:pt x="2386584" y="1438656"/>
                      </a:lnTo>
                      <a:lnTo>
                        <a:pt x="2414016" y="1402080"/>
                      </a:lnTo>
                      <a:lnTo>
                        <a:pt x="2414016" y="1356360"/>
                      </a:lnTo>
                      <a:lnTo>
                        <a:pt x="2426208" y="1328928"/>
                      </a:lnTo>
                      <a:lnTo>
                        <a:pt x="2459736" y="1322832"/>
                      </a:lnTo>
                      <a:lnTo>
                        <a:pt x="2505456" y="1362456"/>
                      </a:lnTo>
                      <a:lnTo>
                        <a:pt x="2508504" y="1405128"/>
                      </a:lnTo>
                      <a:lnTo>
                        <a:pt x="2569464" y="1426464"/>
                      </a:lnTo>
                      <a:lnTo>
                        <a:pt x="2691384" y="1429512"/>
                      </a:lnTo>
                      <a:lnTo>
                        <a:pt x="2697480" y="1411224"/>
                      </a:lnTo>
                      <a:lnTo>
                        <a:pt x="2685288" y="1353312"/>
                      </a:lnTo>
                      <a:lnTo>
                        <a:pt x="2703576" y="1335024"/>
                      </a:lnTo>
                      <a:lnTo>
                        <a:pt x="2755392" y="1304544"/>
                      </a:lnTo>
                      <a:lnTo>
                        <a:pt x="2779776" y="1271016"/>
                      </a:lnTo>
                      <a:lnTo>
                        <a:pt x="2764536" y="1231392"/>
                      </a:lnTo>
                      <a:lnTo>
                        <a:pt x="2776728" y="1158240"/>
                      </a:lnTo>
                      <a:lnTo>
                        <a:pt x="2804160" y="1146048"/>
                      </a:lnTo>
                      <a:lnTo>
                        <a:pt x="2877312" y="1155192"/>
                      </a:lnTo>
                      <a:lnTo>
                        <a:pt x="2959608" y="1139952"/>
                      </a:lnTo>
                      <a:lnTo>
                        <a:pt x="3081528" y="1097280"/>
                      </a:lnTo>
                      <a:lnTo>
                        <a:pt x="3108960" y="1069848"/>
                      </a:lnTo>
                      <a:lnTo>
                        <a:pt x="3093720" y="868680"/>
                      </a:lnTo>
                      <a:lnTo>
                        <a:pt x="3078480" y="853440"/>
                      </a:lnTo>
                      <a:lnTo>
                        <a:pt x="2935224" y="911352"/>
                      </a:lnTo>
                      <a:lnTo>
                        <a:pt x="2880360" y="914400"/>
                      </a:lnTo>
                      <a:lnTo>
                        <a:pt x="2849880" y="908304"/>
                      </a:lnTo>
                      <a:lnTo>
                        <a:pt x="2667000" y="826008"/>
                      </a:lnTo>
                      <a:lnTo>
                        <a:pt x="2569464" y="728472"/>
                      </a:lnTo>
                      <a:lnTo>
                        <a:pt x="2493264" y="667512"/>
                      </a:lnTo>
                      <a:lnTo>
                        <a:pt x="2395728" y="597408"/>
                      </a:lnTo>
                      <a:lnTo>
                        <a:pt x="2368296" y="563880"/>
                      </a:lnTo>
                      <a:lnTo>
                        <a:pt x="2368296" y="563880"/>
                      </a:lnTo>
                      <a:lnTo>
                        <a:pt x="2295144" y="563880"/>
                      </a:lnTo>
                      <a:lnTo>
                        <a:pt x="2264664" y="624840"/>
                      </a:lnTo>
                      <a:lnTo>
                        <a:pt x="2264664" y="743712"/>
                      </a:lnTo>
                      <a:lnTo>
                        <a:pt x="2258568" y="789432"/>
                      </a:lnTo>
                      <a:lnTo>
                        <a:pt x="2173224" y="807720"/>
                      </a:lnTo>
                      <a:lnTo>
                        <a:pt x="2124456" y="829056"/>
                      </a:lnTo>
                      <a:lnTo>
                        <a:pt x="1975104" y="1036320"/>
                      </a:lnTo>
                      <a:lnTo>
                        <a:pt x="1831848" y="1121664"/>
                      </a:lnTo>
                      <a:lnTo>
                        <a:pt x="1795272" y="1143000"/>
                      </a:lnTo>
                      <a:lnTo>
                        <a:pt x="1764792" y="1121664"/>
                      </a:lnTo>
                      <a:lnTo>
                        <a:pt x="1697736" y="1030224"/>
                      </a:lnTo>
                      <a:lnTo>
                        <a:pt x="1679448" y="1008888"/>
                      </a:lnTo>
                      <a:lnTo>
                        <a:pt x="1466088" y="1021080"/>
                      </a:lnTo>
                      <a:lnTo>
                        <a:pt x="1444752" y="1042416"/>
                      </a:lnTo>
                      <a:lnTo>
                        <a:pt x="1374648" y="966216"/>
                      </a:lnTo>
                      <a:lnTo>
                        <a:pt x="1310640" y="966216"/>
                      </a:lnTo>
                      <a:lnTo>
                        <a:pt x="1267968" y="966216"/>
                      </a:lnTo>
                      <a:lnTo>
                        <a:pt x="1237488" y="935736"/>
                      </a:lnTo>
                      <a:lnTo>
                        <a:pt x="1231392" y="877824"/>
                      </a:lnTo>
                      <a:lnTo>
                        <a:pt x="1197864" y="871728"/>
                      </a:lnTo>
                      <a:lnTo>
                        <a:pt x="1161288" y="886968"/>
                      </a:lnTo>
                      <a:lnTo>
                        <a:pt x="978408" y="710184"/>
                      </a:lnTo>
                      <a:lnTo>
                        <a:pt x="969264" y="682752"/>
                      </a:lnTo>
                      <a:lnTo>
                        <a:pt x="978408" y="588264"/>
                      </a:lnTo>
                      <a:lnTo>
                        <a:pt x="990600" y="548640"/>
                      </a:lnTo>
                      <a:lnTo>
                        <a:pt x="993648" y="512064"/>
                      </a:lnTo>
                      <a:lnTo>
                        <a:pt x="966216" y="490728"/>
                      </a:lnTo>
                      <a:lnTo>
                        <a:pt x="902208" y="499872"/>
                      </a:lnTo>
                      <a:lnTo>
                        <a:pt x="795528" y="502920"/>
                      </a:lnTo>
                      <a:lnTo>
                        <a:pt x="774192" y="493776"/>
                      </a:lnTo>
                      <a:lnTo>
                        <a:pt x="728472" y="426720"/>
                      </a:lnTo>
                      <a:lnTo>
                        <a:pt x="697992" y="411480"/>
                      </a:lnTo>
                      <a:lnTo>
                        <a:pt x="667512" y="374904"/>
                      </a:lnTo>
                      <a:lnTo>
                        <a:pt x="627888" y="371856"/>
                      </a:lnTo>
                      <a:lnTo>
                        <a:pt x="579120" y="359664"/>
                      </a:lnTo>
                      <a:lnTo>
                        <a:pt x="566928" y="347472"/>
                      </a:lnTo>
                      <a:lnTo>
                        <a:pt x="563880" y="304800"/>
                      </a:lnTo>
                      <a:lnTo>
                        <a:pt x="536448" y="271272"/>
                      </a:lnTo>
                      <a:lnTo>
                        <a:pt x="542544" y="155448"/>
                      </a:lnTo>
                      <a:lnTo>
                        <a:pt x="518160" y="115824"/>
                      </a:lnTo>
                      <a:lnTo>
                        <a:pt x="487680" y="124968"/>
                      </a:lnTo>
                      <a:lnTo>
                        <a:pt x="448056" y="164592"/>
                      </a:lnTo>
                      <a:lnTo>
                        <a:pt x="420624" y="167640"/>
                      </a:lnTo>
                      <a:lnTo>
                        <a:pt x="396240" y="158496"/>
                      </a:lnTo>
                      <a:lnTo>
                        <a:pt x="387096" y="140208"/>
                      </a:lnTo>
                      <a:lnTo>
                        <a:pt x="286512" y="27432"/>
                      </a:lnTo>
                      <a:lnTo>
                        <a:pt x="240792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6350">
                  <a:solidFill>
                    <a:srgbClr val="008FD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140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latin typeface="Arial"/>
                    <a:ea typeface="맑은 고딕"/>
                  </a:endParaRPr>
                </a:p>
              </p:txBody>
            </p:sp>
            <p:sp>
              <p:nvSpPr>
                <p:cNvPr id="52" name="강북구">
                  <a:extLst>
                    <a:ext uri="{FF2B5EF4-FFF2-40B4-BE49-F238E27FC236}">
                      <a16:creationId xmlns:a16="http://schemas.microsoft.com/office/drawing/2014/main" id="{68943E81-2FCC-8DB6-AEED-E3CB5A29C52E}"/>
                    </a:ext>
                  </a:extLst>
                </p:cNvPr>
                <p:cNvSpPr/>
                <p:nvPr/>
              </p:nvSpPr>
              <p:spPr>
                <a:xfrm>
                  <a:off x="2971800" y="1945641"/>
                  <a:ext cx="2214882" cy="3032761"/>
                </a:xfrm>
                <a:custGeom>
                  <a:avLst/>
                  <a:gdLst>
                    <a:gd name="connsiteX0" fmla="*/ 889000 w 2214880"/>
                    <a:gd name="connsiteY0" fmla="*/ 60960 h 3032760"/>
                    <a:gd name="connsiteX1" fmla="*/ 650240 w 2214880"/>
                    <a:gd name="connsiteY1" fmla="*/ 0 h 3032760"/>
                    <a:gd name="connsiteX2" fmla="*/ 426720 w 2214880"/>
                    <a:gd name="connsiteY2" fmla="*/ 238760 h 3032760"/>
                    <a:gd name="connsiteX3" fmla="*/ 406400 w 2214880"/>
                    <a:gd name="connsiteY3" fmla="*/ 274320 h 3032760"/>
                    <a:gd name="connsiteX4" fmla="*/ 406400 w 2214880"/>
                    <a:gd name="connsiteY4" fmla="*/ 330200 h 3032760"/>
                    <a:gd name="connsiteX5" fmla="*/ 431800 w 2214880"/>
                    <a:gd name="connsiteY5" fmla="*/ 365760 h 3032760"/>
                    <a:gd name="connsiteX6" fmla="*/ 431800 w 2214880"/>
                    <a:gd name="connsiteY6" fmla="*/ 436880 h 3032760"/>
                    <a:gd name="connsiteX7" fmla="*/ 452120 w 2214880"/>
                    <a:gd name="connsiteY7" fmla="*/ 487680 h 3032760"/>
                    <a:gd name="connsiteX8" fmla="*/ 467360 w 2214880"/>
                    <a:gd name="connsiteY8" fmla="*/ 802640 h 3032760"/>
                    <a:gd name="connsiteX9" fmla="*/ 436880 w 2214880"/>
                    <a:gd name="connsiteY9" fmla="*/ 838200 h 3032760"/>
                    <a:gd name="connsiteX10" fmla="*/ 299720 w 2214880"/>
                    <a:gd name="connsiteY10" fmla="*/ 919480 h 3032760"/>
                    <a:gd name="connsiteX11" fmla="*/ 254000 w 2214880"/>
                    <a:gd name="connsiteY11" fmla="*/ 975360 h 3032760"/>
                    <a:gd name="connsiteX12" fmla="*/ 213360 w 2214880"/>
                    <a:gd name="connsiteY12" fmla="*/ 1036320 h 3032760"/>
                    <a:gd name="connsiteX13" fmla="*/ 167640 w 2214880"/>
                    <a:gd name="connsiteY13" fmla="*/ 1102360 h 3032760"/>
                    <a:gd name="connsiteX14" fmla="*/ 0 w 2214880"/>
                    <a:gd name="connsiteY14" fmla="*/ 1193800 h 3032760"/>
                    <a:gd name="connsiteX15" fmla="*/ 0 w 2214880"/>
                    <a:gd name="connsiteY15" fmla="*/ 1234440 h 3032760"/>
                    <a:gd name="connsiteX16" fmla="*/ 66040 w 2214880"/>
                    <a:gd name="connsiteY16" fmla="*/ 1366520 h 3032760"/>
                    <a:gd name="connsiteX17" fmla="*/ 127000 w 2214880"/>
                    <a:gd name="connsiteY17" fmla="*/ 1595120 h 3032760"/>
                    <a:gd name="connsiteX18" fmla="*/ 187960 w 2214880"/>
                    <a:gd name="connsiteY18" fmla="*/ 1762760 h 3032760"/>
                    <a:gd name="connsiteX19" fmla="*/ 187960 w 2214880"/>
                    <a:gd name="connsiteY19" fmla="*/ 1920240 h 3032760"/>
                    <a:gd name="connsiteX20" fmla="*/ 198120 w 2214880"/>
                    <a:gd name="connsiteY20" fmla="*/ 1950720 h 3032760"/>
                    <a:gd name="connsiteX21" fmla="*/ 314960 w 2214880"/>
                    <a:gd name="connsiteY21" fmla="*/ 2072640 h 3032760"/>
                    <a:gd name="connsiteX22" fmla="*/ 350520 w 2214880"/>
                    <a:gd name="connsiteY22" fmla="*/ 2072640 h 3032760"/>
                    <a:gd name="connsiteX23" fmla="*/ 391160 w 2214880"/>
                    <a:gd name="connsiteY23" fmla="*/ 2037080 h 3032760"/>
                    <a:gd name="connsiteX24" fmla="*/ 502920 w 2214880"/>
                    <a:gd name="connsiteY24" fmla="*/ 2103120 h 3032760"/>
                    <a:gd name="connsiteX25" fmla="*/ 518160 w 2214880"/>
                    <a:gd name="connsiteY25" fmla="*/ 2164080 h 3032760"/>
                    <a:gd name="connsiteX26" fmla="*/ 508000 w 2214880"/>
                    <a:gd name="connsiteY26" fmla="*/ 2235200 h 3032760"/>
                    <a:gd name="connsiteX27" fmla="*/ 518160 w 2214880"/>
                    <a:gd name="connsiteY27" fmla="*/ 2275840 h 3032760"/>
                    <a:gd name="connsiteX28" fmla="*/ 574040 w 2214880"/>
                    <a:gd name="connsiteY28" fmla="*/ 2306320 h 3032760"/>
                    <a:gd name="connsiteX29" fmla="*/ 619760 w 2214880"/>
                    <a:gd name="connsiteY29" fmla="*/ 2316480 h 3032760"/>
                    <a:gd name="connsiteX30" fmla="*/ 711200 w 2214880"/>
                    <a:gd name="connsiteY30" fmla="*/ 2407920 h 3032760"/>
                    <a:gd name="connsiteX31" fmla="*/ 772160 w 2214880"/>
                    <a:gd name="connsiteY31" fmla="*/ 2438400 h 3032760"/>
                    <a:gd name="connsiteX32" fmla="*/ 853440 w 2214880"/>
                    <a:gd name="connsiteY32" fmla="*/ 2418080 h 3032760"/>
                    <a:gd name="connsiteX33" fmla="*/ 899160 w 2214880"/>
                    <a:gd name="connsiteY33" fmla="*/ 2418080 h 3032760"/>
                    <a:gd name="connsiteX34" fmla="*/ 960120 w 2214880"/>
                    <a:gd name="connsiteY34" fmla="*/ 2484120 h 3032760"/>
                    <a:gd name="connsiteX35" fmla="*/ 965200 w 2214880"/>
                    <a:gd name="connsiteY35" fmla="*/ 2534920 h 3032760"/>
                    <a:gd name="connsiteX36" fmla="*/ 949960 w 2214880"/>
                    <a:gd name="connsiteY36" fmla="*/ 2575560 h 3032760"/>
                    <a:gd name="connsiteX37" fmla="*/ 960120 w 2214880"/>
                    <a:gd name="connsiteY37" fmla="*/ 2646680 h 3032760"/>
                    <a:gd name="connsiteX38" fmla="*/ 990600 w 2214880"/>
                    <a:gd name="connsiteY38" fmla="*/ 2702560 h 3032760"/>
                    <a:gd name="connsiteX39" fmla="*/ 1066800 w 2214880"/>
                    <a:gd name="connsiteY39" fmla="*/ 2794000 h 3032760"/>
                    <a:gd name="connsiteX40" fmla="*/ 1117600 w 2214880"/>
                    <a:gd name="connsiteY40" fmla="*/ 2799080 h 3032760"/>
                    <a:gd name="connsiteX41" fmla="*/ 1153160 w 2214880"/>
                    <a:gd name="connsiteY41" fmla="*/ 2799080 h 3032760"/>
                    <a:gd name="connsiteX42" fmla="*/ 1193800 w 2214880"/>
                    <a:gd name="connsiteY42" fmla="*/ 2839720 h 3032760"/>
                    <a:gd name="connsiteX43" fmla="*/ 1198880 w 2214880"/>
                    <a:gd name="connsiteY43" fmla="*/ 2875280 h 3032760"/>
                    <a:gd name="connsiteX44" fmla="*/ 1259840 w 2214880"/>
                    <a:gd name="connsiteY44" fmla="*/ 2890520 h 3032760"/>
                    <a:gd name="connsiteX45" fmla="*/ 1290320 w 2214880"/>
                    <a:gd name="connsiteY45" fmla="*/ 2885440 h 3032760"/>
                    <a:gd name="connsiteX46" fmla="*/ 1341120 w 2214880"/>
                    <a:gd name="connsiteY46" fmla="*/ 2936240 h 3032760"/>
                    <a:gd name="connsiteX47" fmla="*/ 1402080 w 2214880"/>
                    <a:gd name="connsiteY47" fmla="*/ 2936240 h 3032760"/>
                    <a:gd name="connsiteX48" fmla="*/ 1569720 w 2214880"/>
                    <a:gd name="connsiteY48" fmla="*/ 2931160 h 3032760"/>
                    <a:gd name="connsiteX49" fmla="*/ 1595120 w 2214880"/>
                    <a:gd name="connsiteY49" fmla="*/ 2921000 h 3032760"/>
                    <a:gd name="connsiteX50" fmla="*/ 1651000 w 2214880"/>
                    <a:gd name="connsiteY50" fmla="*/ 2946400 h 3032760"/>
                    <a:gd name="connsiteX51" fmla="*/ 1671320 w 2214880"/>
                    <a:gd name="connsiteY51" fmla="*/ 3002280 h 3032760"/>
                    <a:gd name="connsiteX52" fmla="*/ 1686560 w 2214880"/>
                    <a:gd name="connsiteY52" fmla="*/ 3032760 h 3032760"/>
                    <a:gd name="connsiteX53" fmla="*/ 1778000 w 2214880"/>
                    <a:gd name="connsiteY53" fmla="*/ 2981960 h 3032760"/>
                    <a:gd name="connsiteX54" fmla="*/ 1823720 w 2214880"/>
                    <a:gd name="connsiteY54" fmla="*/ 2921000 h 3032760"/>
                    <a:gd name="connsiteX55" fmla="*/ 1960880 w 2214880"/>
                    <a:gd name="connsiteY55" fmla="*/ 2763520 h 3032760"/>
                    <a:gd name="connsiteX56" fmla="*/ 2001520 w 2214880"/>
                    <a:gd name="connsiteY56" fmla="*/ 2733040 h 3032760"/>
                    <a:gd name="connsiteX57" fmla="*/ 2057400 w 2214880"/>
                    <a:gd name="connsiteY57" fmla="*/ 2727960 h 3032760"/>
                    <a:gd name="connsiteX58" fmla="*/ 2062480 w 2214880"/>
                    <a:gd name="connsiteY58" fmla="*/ 2672080 h 3032760"/>
                    <a:gd name="connsiteX59" fmla="*/ 2047240 w 2214880"/>
                    <a:gd name="connsiteY59" fmla="*/ 2651760 h 3032760"/>
                    <a:gd name="connsiteX60" fmla="*/ 2108200 w 2214880"/>
                    <a:gd name="connsiteY60" fmla="*/ 2519680 h 3032760"/>
                    <a:gd name="connsiteX61" fmla="*/ 2214880 w 2214880"/>
                    <a:gd name="connsiteY61" fmla="*/ 2468880 h 3032760"/>
                    <a:gd name="connsiteX62" fmla="*/ 2199640 w 2214880"/>
                    <a:gd name="connsiteY62" fmla="*/ 2433320 h 3032760"/>
                    <a:gd name="connsiteX63" fmla="*/ 2148840 w 2214880"/>
                    <a:gd name="connsiteY63" fmla="*/ 2382520 h 3032760"/>
                    <a:gd name="connsiteX64" fmla="*/ 2072640 w 2214880"/>
                    <a:gd name="connsiteY64" fmla="*/ 2382520 h 3032760"/>
                    <a:gd name="connsiteX65" fmla="*/ 2011680 w 2214880"/>
                    <a:gd name="connsiteY65" fmla="*/ 2341880 h 3032760"/>
                    <a:gd name="connsiteX66" fmla="*/ 1971040 w 2214880"/>
                    <a:gd name="connsiteY66" fmla="*/ 2250440 h 3032760"/>
                    <a:gd name="connsiteX67" fmla="*/ 1950720 w 2214880"/>
                    <a:gd name="connsiteY67" fmla="*/ 2204720 h 3032760"/>
                    <a:gd name="connsiteX68" fmla="*/ 1894840 w 2214880"/>
                    <a:gd name="connsiteY68" fmla="*/ 2194560 h 3032760"/>
                    <a:gd name="connsiteX69" fmla="*/ 1869440 w 2214880"/>
                    <a:gd name="connsiteY69" fmla="*/ 2159000 h 3032760"/>
                    <a:gd name="connsiteX70" fmla="*/ 1869440 w 2214880"/>
                    <a:gd name="connsiteY70" fmla="*/ 2006600 h 3032760"/>
                    <a:gd name="connsiteX71" fmla="*/ 1864360 w 2214880"/>
                    <a:gd name="connsiteY71" fmla="*/ 1960880 h 3032760"/>
                    <a:gd name="connsiteX72" fmla="*/ 1808480 w 2214880"/>
                    <a:gd name="connsiteY72" fmla="*/ 1960880 h 3032760"/>
                    <a:gd name="connsiteX73" fmla="*/ 1732280 w 2214880"/>
                    <a:gd name="connsiteY73" fmla="*/ 1930400 h 3032760"/>
                    <a:gd name="connsiteX74" fmla="*/ 1686560 w 2214880"/>
                    <a:gd name="connsiteY74" fmla="*/ 1864360 h 3032760"/>
                    <a:gd name="connsiteX75" fmla="*/ 1676400 w 2214880"/>
                    <a:gd name="connsiteY75" fmla="*/ 1818640 h 3032760"/>
                    <a:gd name="connsiteX76" fmla="*/ 1676400 w 2214880"/>
                    <a:gd name="connsiteY76" fmla="*/ 1767840 h 3032760"/>
                    <a:gd name="connsiteX77" fmla="*/ 1645920 w 2214880"/>
                    <a:gd name="connsiteY77" fmla="*/ 1752600 h 3032760"/>
                    <a:gd name="connsiteX78" fmla="*/ 1595120 w 2214880"/>
                    <a:gd name="connsiteY78" fmla="*/ 1752600 h 3032760"/>
                    <a:gd name="connsiteX79" fmla="*/ 1539240 w 2214880"/>
                    <a:gd name="connsiteY79" fmla="*/ 1757680 h 3032760"/>
                    <a:gd name="connsiteX80" fmla="*/ 1452880 w 2214880"/>
                    <a:gd name="connsiteY80" fmla="*/ 1686560 h 3032760"/>
                    <a:gd name="connsiteX81" fmla="*/ 1452880 w 2214880"/>
                    <a:gd name="connsiteY81" fmla="*/ 1610360 h 3032760"/>
                    <a:gd name="connsiteX82" fmla="*/ 1452880 w 2214880"/>
                    <a:gd name="connsiteY82" fmla="*/ 1559560 h 3032760"/>
                    <a:gd name="connsiteX83" fmla="*/ 1397000 w 2214880"/>
                    <a:gd name="connsiteY83" fmla="*/ 1503680 h 3032760"/>
                    <a:gd name="connsiteX84" fmla="*/ 1320800 w 2214880"/>
                    <a:gd name="connsiteY84" fmla="*/ 1488440 h 3032760"/>
                    <a:gd name="connsiteX85" fmla="*/ 1275080 w 2214880"/>
                    <a:gd name="connsiteY85" fmla="*/ 1518920 h 3032760"/>
                    <a:gd name="connsiteX86" fmla="*/ 1259840 w 2214880"/>
                    <a:gd name="connsiteY86" fmla="*/ 1539240 h 3032760"/>
                    <a:gd name="connsiteX87" fmla="*/ 1224280 w 2214880"/>
                    <a:gd name="connsiteY87" fmla="*/ 1539240 h 3032760"/>
                    <a:gd name="connsiteX88" fmla="*/ 1193800 w 2214880"/>
                    <a:gd name="connsiteY88" fmla="*/ 1483360 h 3032760"/>
                    <a:gd name="connsiteX89" fmla="*/ 1163320 w 2214880"/>
                    <a:gd name="connsiteY89" fmla="*/ 1478280 h 3032760"/>
                    <a:gd name="connsiteX90" fmla="*/ 1122680 w 2214880"/>
                    <a:gd name="connsiteY90" fmla="*/ 1478280 h 3032760"/>
                    <a:gd name="connsiteX91" fmla="*/ 1046480 w 2214880"/>
                    <a:gd name="connsiteY91" fmla="*/ 1427480 h 3032760"/>
                    <a:gd name="connsiteX92" fmla="*/ 1036320 w 2214880"/>
                    <a:gd name="connsiteY92" fmla="*/ 1214120 h 3032760"/>
                    <a:gd name="connsiteX93" fmla="*/ 1066800 w 2214880"/>
                    <a:gd name="connsiteY93" fmla="*/ 1158240 h 3032760"/>
                    <a:gd name="connsiteX94" fmla="*/ 1061720 w 2214880"/>
                    <a:gd name="connsiteY94" fmla="*/ 1036320 h 3032760"/>
                    <a:gd name="connsiteX95" fmla="*/ 1122680 w 2214880"/>
                    <a:gd name="connsiteY95" fmla="*/ 960120 h 3032760"/>
                    <a:gd name="connsiteX96" fmla="*/ 1122680 w 2214880"/>
                    <a:gd name="connsiteY96" fmla="*/ 843280 h 3032760"/>
                    <a:gd name="connsiteX97" fmla="*/ 1148080 w 2214880"/>
                    <a:gd name="connsiteY97" fmla="*/ 762000 h 3032760"/>
                    <a:gd name="connsiteX98" fmla="*/ 1153160 w 2214880"/>
                    <a:gd name="connsiteY98" fmla="*/ 711200 h 3032760"/>
                    <a:gd name="connsiteX99" fmla="*/ 1203960 w 2214880"/>
                    <a:gd name="connsiteY99" fmla="*/ 635000 h 3032760"/>
                    <a:gd name="connsiteX100" fmla="*/ 1183640 w 2214880"/>
                    <a:gd name="connsiteY100" fmla="*/ 513080 h 3032760"/>
                    <a:gd name="connsiteX101" fmla="*/ 1158240 w 2214880"/>
                    <a:gd name="connsiteY101" fmla="*/ 472440 h 3032760"/>
                    <a:gd name="connsiteX102" fmla="*/ 1087120 w 2214880"/>
                    <a:gd name="connsiteY102" fmla="*/ 431800 h 3032760"/>
                    <a:gd name="connsiteX103" fmla="*/ 1097280 w 2214880"/>
                    <a:gd name="connsiteY103" fmla="*/ 345440 h 3032760"/>
                    <a:gd name="connsiteX104" fmla="*/ 1071880 w 2214880"/>
                    <a:gd name="connsiteY104" fmla="*/ 294640 h 3032760"/>
                    <a:gd name="connsiteX105" fmla="*/ 1046480 w 2214880"/>
                    <a:gd name="connsiteY105" fmla="*/ 264160 h 3032760"/>
                    <a:gd name="connsiteX106" fmla="*/ 990600 w 2214880"/>
                    <a:gd name="connsiteY106" fmla="*/ 259080 h 3032760"/>
                    <a:gd name="connsiteX107" fmla="*/ 939800 w 2214880"/>
                    <a:gd name="connsiteY107" fmla="*/ 259080 h 3032760"/>
                    <a:gd name="connsiteX108" fmla="*/ 889000 w 2214880"/>
                    <a:gd name="connsiteY108" fmla="*/ 233680 h 3032760"/>
                    <a:gd name="connsiteX109" fmla="*/ 889000 w 2214880"/>
                    <a:gd name="connsiteY109" fmla="*/ 60960 h 3032760"/>
                    <a:gd name="connsiteX0" fmla="*/ 889000 w 2214880"/>
                    <a:gd name="connsiteY0" fmla="*/ 60960 h 3032760"/>
                    <a:gd name="connsiteX1" fmla="*/ 650240 w 2214880"/>
                    <a:gd name="connsiteY1" fmla="*/ 0 h 3032760"/>
                    <a:gd name="connsiteX2" fmla="*/ 426720 w 2214880"/>
                    <a:gd name="connsiteY2" fmla="*/ 238760 h 3032760"/>
                    <a:gd name="connsiteX3" fmla="*/ 406400 w 2214880"/>
                    <a:gd name="connsiteY3" fmla="*/ 274320 h 3032760"/>
                    <a:gd name="connsiteX4" fmla="*/ 406400 w 2214880"/>
                    <a:gd name="connsiteY4" fmla="*/ 330200 h 3032760"/>
                    <a:gd name="connsiteX5" fmla="*/ 431800 w 2214880"/>
                    <a:gd name="connsiteY5" fmla="*/ 365760 h 3032760"/>
                    <a:gd name="connsiteX6" fmla="*/ 431800 w 2214880"/>
                    <a:gd name="connsiteY6" fmla="*/ 436880 h 3032760"/>
                    <a:gd name="connsiteX7" fmla="*/ 452120 w 2214880"/>
                    <a:gd name="connsiteY7" fmla="*/ 487680 h 3032760"/>
                    <a:gd name="connsiteX8" fmla="*/ 467360 w 2214880"/>
                    <a:gd name="connsiteY8" fmla="*/ 802640 h 3032760"/>
                    <a:gd name="connsiteX9" fmla="*/ 436880 w 2214880"/>
                    <a:gd name="connsiteY9" fmla="*/ 838200 h 3032760"/>
                    <a:gd name="connsiteX10" fmla="*/ 299720 w 2214880"/>
                    <a:gd name="connsiteY10" fmla="*/ 919480 h 3032760"/>
                    <a:gd name="connsiteX11" fmla="*/ 254000 w 2214880"/>
                    <a:gd name="connsiteY11" fmla="*/ 975360 h 3032760"/>
                    <a:gd name="connsiteX12" fmla="*/ 213360 w 2214880"/>
                    <a:gd name="connsiteY12" fmla="*/ 1036320 h 3032760"/>
                    <a:gd name="connsiteX13" fmla="*/ 167640 w 2214880"/>
                    <a:gd name="connsiteY13" fmla="*/ 1102360 h 3032760"/>
                    <a:gd name="connsiteX14" fmla="*/ 0 w 2214880"/>
                    <a:gd name="connsiteY14" fmla="*/ 1193800 h 3032760"/>
                    <a:gd name="connsiteX15" fmla="*/ 0 w 2214880"/>
                    <a:gd name="connsiteY15" fmla="*/ 1234440 h 3032760"/>
                    <a:gd name="connsiteX16" fmla="*/ 66040 w 2214880"/>
                    <a:gd name="connsiteY16" fmla="*/ 1366520 h 3032760"/>
                    <a:gd name="connsiteX17" fmla="*/ 127000 w 2214880"/>
                    <a:gd name="connsiteY17" fmla="*/ 1595120 h 3032760"/>
                    <a:gd name="connsiteX18" fmla="*/ 187960 w 2214880"/>
                    <a:gd name="connsiteY18" fmla="*/ 1762760 h 3032760"/>
                    <a:gd name="connsiteX19" fmla="*/ 187960 w 2214880"/>
                    <a:gd name="connsiteY19" fmla="*/ 1920240 h 3032760"/>
                    <a:gd name="connsiteX20" fmla="*/ 198120 w 2214880"/>
                    <a:gd name="connsiteY20" fmla="*/ 1950720 h 3032760"/>
                    <a:gd name="connsiteX21" fmla="*/ 314960 w 2214880"/>
                    <a:gd name="connsiteY21" fmla="*/ 2072640 h 3032760"/>
                    <a:gd name="connsiteX22" fmla="*/ 350520 w 2214880"/>
                    <a:gd name="connsiteY22" fmla="*/ 2072640 h 3032760"/>
                    <a:gd name="connsiteX23" fmla="*/ 391160 w 2214880"/>
                    <a:gd name="connsiteY23" fmla="*/ 2037080 h 3032760"/>
                    <a:gd name="connsiteX24" fmla="*/ 502920 w 2214880"/>
                    <a:gd name="connsiteY24" fmla="*/ 2103120 h 3032760"/>
                    <a:gd name="connsiteX25" fmla="*/ 518160 w 2214880"/>
                    <a:gd name="connsiteY25" fmla="*/ 2164080 h 3032760"/>
                    <a:gd name="connsiteX26" fmla="*/ 508000 w 2214880"/>
                    <a:gd name="connsiteY26" fmla="*/ 2235200 h 3032760"/>
                    <a:gd name="connsiteX27" fmla="*/ 518160 w 2214880"/>
                    <a:gd name="connsiteY27" fmla="*/ 2275840 h 3032760"/>
                    <a:gd name="connsiteX28" fmla="*/ 574040 w 2214880"/>
                    <a:gd name="connsiteY28" fmla="*/ 2306320 h 3032760"/>
                    <a:gd name="connsiteX29" fmla="*/ 619760 w 2214880"/>
                    <a:gd name="connsiteY29" fmla="*/ 2316480 h 3032760"/>
                    <a:gd name="connsiteX30" fmla="*/ 711200 w 2214880"/>
                    <a:gd name="connsiteY30" fmla="*/ 2407920 h 3032760"/>
                    <a:gd name="connsiteX31" fmla="*/ 772160 w 2214880"/>
                    <a:gd name="connsiteY31" fmla="*/ 2438400 h 3032760"/>
                    <a:gd name="connsiteX32" fmla="*/ 853440 w 2214880"/>
                    <a:gd name="connsiteY32" fmla="*/ 2418080 h 3032760"/>
                    <a:gd name="connsiteX33" fmla="*/ 899160 w 2214880"/>
                    <a:gd name="connsiteY33" fmla="*/ 2418080 h 3032760"/>
                    <a:gd name="connsiteX34" fmla="*/ 960120 w 2214880"/>
                    <a:gd name="connsiteY34" fmla="*/ 2484120 h 3032760"/>
                    <a:gd name="connsiteX35" fmla="*/ 965200 w 2214880"/>
                    <a:gd name="connsiteY35" fmla="*/ 2534920 h 3032760"/>
                    <a:gd name="connsiteX36" fmla="*/ 949960 w 2214880"/>
                    <a:gd name="connsiteY36" fmla="*/ 2575560 h 3032760"/>
                    <a:gd name="connsiteX37" fmla="*/ 950595 w 2214880"/>
                    <a:gd name="connsiteY37" fmla="*/ 2661920 h 3032760"/>
                    <a:gd name="connsiteX38" fmla="*/ 990600 w 2214880"/>
                    <a:gd name="connsiteY38" fmla="*/ 2702560 h 3032760"/>
                    <a:gd name="connsiteX39" fmla="*/ 1066800 w 2214880"/>
                    <a:gd name="connsiteY39" fmla="*/ 2794000 h 3032760"/>
                    <a:gd name="connsiteX40" fmla="*/ 1117600 w 2214880"/>
                    <a:gd name="connsiteY40" fmla="*/ 2799080 h 3032760"/>
                    <a:gd name="connsiteX41" fmla="*/ 1153160 w 2214880"/>
                    <a:gd name="connsiteY41" fmla="*/ 2799080 h 3032760"/>
                    <a:gd name="connsiteX42" fmla="*/ 1193800 w 2214880"/>
                    <a:gd name="connsiteY42" fmla="*/ 2839720 h 3032760"/>
                    <a:gd name="connsiteX43" fmla="*/ 1198880 w 2214880"/>
                    <a:gd name="connsiteY43" fmla="*/ 2875280 h 3032760"/>
                    <a:gd name="connsiteX44" fmla="*/ 1259840 w 2214880"/>
                    <a:gd name="connsiteY44" fmla="*/ 2890520 h 3032760"/>
                    <a:gd name="connsiteX45" fmla="*/ 1290320 w 2214880"/>
                    <a:gd name="connsiteY45" fmla="*/ 2885440 h 3032760"/>
                    <a:gd name="connsiteX46" fmla="*/ 1341120 w 2214880"/>
                    <a:gd name="connsiteY46" fmla="*/ 2936240 h 3032760"/>
                    <a:gd name="connsiteX47" fmla="*/ 1402080 w 2214880"/>
                    <a:gd name="connsiteY47" fmla="*/ 2936240 h 3032760"/>
                    <a:gd name="connsiteX48" fmla="*/ 1569720 w 2214880"/>
                    <a:gd name="connsiteY48" fmla="*/ 2931160 h 3032760"/>
                    <a:gd name="connsiteX49" fmla="*/ 1595120 w 2214880"/>
                    <a:gd name="connsiteY49" fmla="*/ 2921000 h 3032760"/>
                    <a:gd name="connsiteX50" fmla="*/ 1651000 w 2214880"/>
                    <a:gd name="connsiteY50" fmla="*/ 2946400 h 3032760"/>
                    <a:gd name="connsiteX51" fmla="*/ 1671320 w 2214880"/>
                    <a:gd name="connsiteY51" fmla="*/ 3002280 h 3032760"/>
                    <a:gd name="connsiteX52" fmla="*/ 1686560 w 2214880"/>
                    <a:gd name="connsiteY52" fmla="*/ 3032760 h 3032760"/>
                    <a:gd name="connsiteX53" fmla="*/ 1778000 w 2214880"/>
                    <a:gd name="connsiteY53" fmla="*/ 2981960 h 3032760"/>
                    <a:gd name="connsiteX54" fmla="*/ 1823720 w 2214880"/>
                    <a:gd name="connsiteY54" fmla="*/ 2921000 h 3032760"/>
                    <a:gd name="connsiteX55" fmla="*/ 1960880 w 2214880"/>
                    <a:gd name="connsiteY55" fmla="*/ 2763520 h 3032760"/>
                    <a:gd name="connsiteX56" fmla="*/ 2001520 w 2214880"/>
                    <a:gd name="connsiteY56" fmla="*/ 2733040 h 3032760"/>
                    <a:gd name="connsiteX57" fmla="*/ 2057400 w 2214880"/>
                    <a:gd name="connsiteY57" fmla="*/ 2727960 h 3032760"/>
                    <a:gd name="connsiteX58" fmla="*/ 2062480 w 2214880"/>
                    <a:gd name="connsiteY58" fmla="*/ 2672080 h 3032760"/>
                    <a:gd name="connsiteX59" fmla="*/ 2047240 w 2214880"/>
                    <a:gd name="connsiteY59" fmla="*/ 2651760 h 3032760"/>
                    <a:gd name="connsiteX60" fmla="*/ 2108200 w 2214880"/>
                    <a:gd name="connsiteY60" fmla="*/ 2519680 h 3032760"/>
                    <a:gd name="connsiteX61" fmla="*/ 2214880 w 2214880"/>
                    <a:gd name="connsiteY61" fmla="*/ 2468880 h 3032760"/>
                    <a:gd name="connsiteX62" fmla="*/ 2199640 w 2214880"/>
                    <a:gd name="connsiteY62" fmla="*/ 2433320 h 3032760"/>
                    <a:gd name="connsiteX63" fmla="*/ 2148840 w 2214880"/>
                    <a:gd name="connsiteY63" fmla="*/ 2382520 h 3032760"/>
                    <a:gd name="connsiteX64" fmla="*/ 2072640 w 2214880"/>
                    <a:gd name="connsiteY64" fmla="*/ 2382520 h 3032760"/>
                    <a:gd name="connsiteX65" fmla="*/ 2011680 w 2214880"/>
                    <a:gd name="connsiteY65" fmla="*/ 2341880 h 3032760"/>
                    <a:gd name="connsiteX66" fmla="*/ 1971040 w 2214880"/>
                    <a:gd name="connsiteY66" fmla="*/ 2250440 h 3032760"/>
                    <a:gd name="connsiteX67" fmla="*/ 1950720 w 2214880"/>
                    <a:gd name="connsiteY67" fmla="*/ 2204720 h 3032760"/>
                    <a:gd name="connsiteX68" fmla="*/ 1894840 w 2214880"/>
                    <a:gd name="connsiteY68" fmla="*/ 2194560 h 3032760"/>
                    <a:gd name="connsiteX69" fmla="*/ 1869440 w 2214880"/>
                    <a:gd name="connsiteY69" fmla="*/ 2159000 h 3032760"/>
                    <a:gd name="connsiteX70" fmla="*/ 1869440 w 2214880"/>
                    <a:gd name="connsiteY70" fmla="*/ 2006600 h 3032760"/>
                    <a:gd name="connsiteX71" fmla="*/ 1864360 w 2214880"/>
                    <a:gd name="connsiteY71" fmla="*/ 1960880 h 3032760"/>
                    <a:gd name="connsiteX72" fmla="*/ 1808480 w 2214880"/>
                    <a:gd name="connsiteY72" fmla="*/ 1960880 h 3032760"/>
                    <a:gd name="connsiteX73" fmla="*/ 1732280 w 2214880"/>
                    <a:gd name="connsiteY73" fmla="*/ 1930400 h 3032760"/>
                    <a:gd name="connsiteX74" fmla="*/ 1686560 w 2214880"/>
                    <a:gd name="connsiteY74" fmla="*/ 1864360 h 3032760"/>
                    <a:gd name="connsiteX75" fmla="*/ 1676400 w 2214880"/>
                    <a:gd name="connsiteY75" fmla="*/ 1818640 h 3032760"/>
                    <a:gd name="connsiteX76" fmla="*/ 1676400 w 2214880"/>
                    <a:gd name="connsiteY76" fmla="*/ 1767840 h 3032760"/>
                    <a:gd name="connsiteX77" fmla="*/ 1645920 w 2214880"/>
                    <a:gd name="connsiteY77" fmla="*/ 1752600 h 3032760"/>
                    <a:gd name="connsiteX78" fmla="*/ 1595120 w 2214880"/>
                    <a:gd name="connsiteY78" fmla="*/ 1752600 h 3032760"/>
                    <a:gd name="connsiteX79" fmla="*/ 1539240 w 2214880"/>
                    <a:gd name="connsiteY79" fmla="*/ 1757680 h 3032760"/>
                    <a:gd name="connsiteX80" fmla="*/ 1452880 w 2214880"/>
                    <a:gd name="connsiteY80" fmla="*/ 1686560 h 3032760"/>
                    <a:gd name="connsiteX81" fmla="*/ 1452880 w 2214880"/>
                    <a:gd name="connsiteY81" fmla="*/ 1610360 h 3032760"/>
                    <a:gd name="connsiteX82" fmla="*/ 1452880 w 2214880"/>
                    <a:gd name="connsiteY82" fmla="*/ 1559560 h 3032760"/>
                    <a:gd name="connsiteX83" fmla="*/ 1397000 w 2214880"/>
                    <a:gd name="connsiteY83" fmla="*/ 1503680 h 3032760"/>
                    <a:gd name="connsiteX84" fmla="*/ 1320800 w 2214880"/>
                    <a:gd name="connsiteY84" fmla="*/ 1488440 h 3032760"/>
                    <a:gd name="connsiteX85" fmla="*/ 1275080 w 2214880"/>
                    <a:gd name="connsiteY85" fmla="*/ 1518920 h 3032760"/>
                    <a:gd name="connsiteX86" fmla="*/ 1259840 w 2214880"/>
                    <a:gd name="connsiteY86" fmla="*/ 1539240 h 3032760"/>
                    <a:gd name="connsiteX87" fmla="*/ 1224280 w 2214880"/>
                    <a:gd name="connsiteY87" fmla="*/ 1539240 h 3032760"/>
                    <a:gd name="connsiteX88" fmla="*/ 1193800 w 2214880"/>
                    <a:gd name="connsiteY88" fmla="*/ 1483360 h 3032760"/>
                    <a:gd name="connsiteX89" fmla="*/ 1163320 w 2214880"/>
                    <a:gd name="connsiteY89" fmla="*/ 1478280 h 3032760"/>
                    <a:gd name="connsiteX90" fmla="*/ 1122680 w 2214880"/>
                    <a:gd name="connsiteY90" fmla="*/ 1478280 h 3032760"/>
                    <a:gd name="connsiteX91" fmla="*/ 1046480 w 2214880"/>
                    <a:gd name="connsiteY91" fmla="*/ 1427480 h 3032760"/>
                    <a:gd name="connsiteX92" fmla="*/ 1036320 w 2214880"/>
                    <a:gd name="connsiteY92" fmla="*/ 1214120 h 3032760"/>
                    <a:gd name="connsiteX93" fmla="*/ 1066800 w 2214880"/>
                    <a:gd name="connsiteY93" fmla="*/ 1158240 h 3032760"/>
                    <a:gd name="connsiteX94" fmla="*/ 1061720 w 2214880"/>
                    <a:gd name="connsiteY94" fmla="*/ 1036320 h 3032760"/>
                    <a:gd name="connsiteX95" fmla="*/ 1122680 w 2214880"/>
                    <a:gd name="connsiteY95" fmla="*/ 960120 h 3032760"/>
                    <a:gd name="connsiteX96" fmla="*/ 1122680 w 2214880"/>
                    <a:gd name="connsiteY96" fmla="*/ 843280 h 3032760"/>
                    <a:gd name="connsiteX97" fmla="*/ 1148080 w 2214880"/>
                    <a:gd name="connsiteY97" fmla="*/ 762000 h 3032760"/>
                    <a:gd name="connsiteX98" fmla="*/ 1153160 w 2214880"/>
                    <a:gd name="connsiteY98" fmla="*/ 711200 h 3032760"/>
                    <a:gd name="connsiteX99" fmla="*/ 1203960 w 2214880"/>
                    <a:gd name="connsiteY99" fmla="*/ 635000 h 3032760"/>
                    <a:gd name="connsiteX100" fmla="*/ 1183640 w 2214880"/>
                    <a:gd name="connsiteY100" fmla="*/ 513080 h 3032760"/>
                    <a:gd name="connsiteX101" fmla="*/ 1158240 w 2214880"/>
                    <a:gd name="connsiteY101" fmla="*/ 472440 h 3032760"/>
                    <a:gd name="connsiteX102" fmla="*/ 1087120 w 2214880"/>
                    <a:gd name="connsiteY102" fmla="*/ 431800 h 3032760"/>
                    <a:gd name="connsiteX103" fmla="*/ 1097280 w 2214880"/>
                    <a:gd name="connsiteY103" fmla="*/ 345440 h 3032760"/>
                    <a:gd name="connsiteX104" fmla="*/ 1071880 w 2214880"/>
                    <a:gd name="connsiteY104" fmla="*/ 294640 h 3032760"/>
                    <a:gd name="connsiteX105" fmla="*/ 1046480 w 2214880"/>
                    <a:gd name="connsiteY105" fmla="*/ 264160 h 3032760"/>
                    <a:gd name="connsiteX106" fmla="*/ 990600 w 2214880"/>
                    <a:gd name="connsiteY106" fmla="*/ 259080 h 3032760"/>
                    <a:gd name="connsiteX107" fmla="*/ 939800 w 2214880"/>
                    <a:gd name="connsiteY107" fmla="*/ 259080 h 3032760"/>
                    <a:gd name="connsiteX108" fmla="*/ 889000 w 2214880"/>
                    <a:gd name="connsiteY108" fmla="*/ 233680 h 3032760"/>
                    <a:gd name="connsiteX109" fmla="*/ 889000 w 2214880"/>
                    <a:gd name="connsiteY109" fmla="*/ 60960 h 30327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</a:cxnLst>
                  <a:rect l="l" t="t" r="r" b="b"/>
                  <a:pathLst>
                    <a:path w="2214880" h="3032760">
                      <a:moveTo>
                        <a:pt x="889000" y="60960"/>
                      </a:moveTo>
                      <a:lnTo>
                        <a:pt x="650240" y="0"/>
                      </a:lnTo>
                      <a:lnTo>
                        <a:pt x="426720" y="238760"/>
                      </a:lnTo>
                      <a:lnTo>
                        <a:pt x="406400" y="274320"/>
                      </a:lnTo>
                      <a:lnTo>
                        <a:pt x="406400" y="330200"/>
                      </a:lnTo>
                      <a:lnTo>
                        <a:pt x="431800" y="365760"/>
                      </a:lnTo>
                      <a:lnTo>
                        <a:pt x="431800" y="436880"/>
                      </a:lnTo>
                      <a:lnTo>
                        <a:pt x="452120" y="487680"/>
                      </a:lnTo>
                      <a:lnTo>
                        <a:pt x="467360" y="802640"/>
                      </a:lnTo>
                      <a:lnTo>
                        <a:pt x="436880" y="838200"/>
                      </a:lnTo>
                      <a:lnTo>
                        <a:pt x="299720" y="919480"/>
                      </a:lnTo>
                      <a:lnTo>
                        <a:pt x="254000" y="975360"/>
                      </a:lnTo>
                      <a:lnTo>
                        <a:pt x="213360" y="1036320"/>
                      </a:lnTo>
                      <a:lnTo>
                        <a:pt x="167640" y="1102360"/>
                      </a:lnTo>
                      <a:lnTo>
                        <a:pt x="0" y="1193800"/>
                      </a:lnTo>
                      <a:lnTo>
                        <a:pt x="0" y="1234440"/>
                      </a:lnTo>
                      <a:lnTo>
                        <a:pt x="66040" y="1366520"/>
                      </a:lnTo>
                      <a:lnTo>
                        <a:pt x="127000" y="1595120"/>
                      </a:lnTo>
                      <a:lnTo>
                        <a:pt x="187960" y="1762760"/>
                      </a:lnTo>
                      <a:lnTo>
                        <a:pt x="187960" y="1920240"/>
                      </a:lnTo>
                      <a:lnTo>
                        <a:pt x="198120" y="1950720"/>
                      </a:lnTo>
                      <a:lnTo>
                        <a:pt x="314960" y="2072640"/>
                      </a:lnTo>
                      <a:lnTo>
                        <a:pt x="350520" y="2072640"/>
                      </a:lnTo>
                      <a:lnTo>
                        <a:pt x="391160" y="2037080"/>
                      </a:lnTo>
                      <a:lnTo>
                        <a:pt x="502920" y="2103120"/>
                      </a:lnTo>
                      <a:lnTo>
                        <a:pt x="518160" y="2164080"/>
                      </a:lnTo>
                      <a:lnTo>
                        <a:pt x="508000" y="2235200"/>
                      </a:lnTo>
                      <a:lnTo>
                        <a:pt x="518160" y="2275840"/>
                      </a:lnTo>
                      <a:lnTo>
                        <a:pt x="574040" y="2306320"/>
                      </a:lnTo>
                      <a:lnTo>
                        <a:pt x="619760" y="2316480"/>
                      </a:lnTo>
                      <a:lnTo>
                        <a:pt x="711200" y="2407920"/>
                      </a:lnTo>
                      <a:lnTo>
                        <a:pt x="772160" y="2438400"/>
                      </a:lnTo>
                      <a:lnTo>
                        <a:pt x="853440" y="2418080"/>
                      </a:lnTo>
                      <a:lnTo>
                        <a:pt x="899160" y="2418080"/>
                      </a:lnTo>
                      <a:lnTo>
                        <a:pt x="960120" y="2484120"/>
                      </a:lnTo>
                      <a:lnTo>
                        <a:pt x="965200" y="2534920"/>
                      </a:lnTo>
                      <a:lnTo>
                        <a:pt x="949960" y="2575560"/>
                      </a:lnTo>
                      <a:cubicBezTo>
                        <a:pt x="950172" y="2604347"/>
                        <a:pt x="950383" y="2633133"/>
                        <a:pt x="950595" y="2661920"/>
                      </a:cubicBezTo>
                      <a:lnTo>
                        <a:pt x="990600" y="2702560"/>
                      </a:lnTo>
                      <a:lnTo>
                        <a:pt x="1066800" y="2794000"/>
                      </a:lnTo>
                      <a:lnTo>
                        <a:pt x="1117600" y="2799080"/>
                      </a:lnTo>
                      <a:lnTo>
                        <a:pt x="1153160" y="2799080"/>
                      </a:lnTo>
                      <a:lnTo>
                        <a:pt x="1193800" y="2839720"/>
                      </a:lnTo>
                      <a:lnTo>
                        <a:pt x="1198880" y="2875280"/>
                      </a:lnTo>
                      <a:lnTo>
                        <a:pt x="1259840" y="2890520"/>
                      </a:lnTo>
                      <a:lnTo>
                        <a:pt x="1290320" y="2885440"/>
                      </a:lnTo>
                      <a:lnTo>
                        <a:pt x="1341120" y="2936240"/>
                      </a:lnTo>
                      <a:lnTo>
                        <a:pt x="1402080" y="2936240"/>
                      </a:lnTo>
                      <a:lnTo>
                        <a:pt x="1569720" y="2931160"/>
                      </a:lnTo>
                      <a:lnTo>
                        <a:pt x="1595120" y="2921000"/>
                      </a:lnTo>
                      <a:lnTo>
                        <a:pt x="1651000" y="2946400"/>
                      </a:lnTo>
                      <a:lnTo>
                        <a:pt x="1671320" y="3002280"/>
                      </a:lnTo>
                      <a:lnTo>
                        <a:pt x="1686560" y="3032760"/>
                      </a:lnTo>
                      <a:lnTo>
                        <a:pt x="1778000" y="2981960"/>
                      </a:lnTo>
                      <a:lnTo>
                        <a:pt x="1823720" y="2921000"/>
                      </a:lnTo>
                      <a:lnTo>
                        <a:pt x="1960880" y="2763520"/>
                      </a:lnTo>
                      <a:lnTo>
                        <a:pt x="2001520" y="2733040"/>
                      </a:lnTo>
                      <a:lnTo>
                        <a:pt x="2057400" y="2727960"/>
                      </a:lnTo>
                      <a:lnTo>
                        <a:pt x="2062480" y="2672080"/>
                      </a:lnTo>
                      <a:lnTo>
                        <a:pt x="2047240" y="2651760"/>
                      </a:lnTo>
                      <a:lnTo>
                        <a:pt x="2108200" y="2519680"/>
                      </a:lnTo>
                      <a:lnTo>
                        <a:pt x="2214880" y="2468880"/>
                      </a:lnTo>
                      <a:lnTo>
                        <a:pt x="2199640" y="2433320"/>
                      </a:lnTo>
                      <a:lnTo>
                        <a:pt x="2148840" y="2382520"/>
                      </a:lnTo>
                      <a:lnTo>
                        <a:pt x="2072640" y="2382520"/>
                      </a:lnTo>
                      <a:lnTo>
                        <a:pt x="2011680" y="2341880"/>
                      </a:lnTo>
                      <a:lnTo>
                        <a:pt x="1971040" y="2250440"/>
                      </a:lnTo>
                      <a:lnTo>
                        <a:pt x="1950720" y="2204720"/>
                      </a:lnTo>
                      <a:lnTo>
                        <a:pt x="1894840" y="2194560"/>
                      </a:lnTo>
                      <a:lnTo>
                        <a:pt x="1869440" y="2159000"/>
                      </a:lnTo>
                      <a:lnTo>
                        <a:pt x="1869440" y="2006600"/>
                      </a:lnTo>
                      <a:lnTo>
                        <a:pt x="1864360" y="1960880"/>
                      </a:lnTo>
                      <a:lnTo>
                        <a:pt x="1808480" y="1960880"/>
                      </a:lnTo>
                      <a:lnTo>
                        <a:pt x="1732280" y="1930400"/>
                      </a:lnTo>
                      <a:lnTo>
                        <a:pt x="1686560" y="1864360"/>
                      </a:lnTo>
                      <a:lnTo>
                        <a:pt x="1676400" y="1818640"/>
                      </a:lnTo>
                      <a:lnTo>
                        <a:pt x="1676400" y="1767840"/>
                      </a:lnTo>
                      <a:lnTo>
                        <a:pt x="1645920" y="1752600"/>
                      </a:lnTo>
                      <a:lnTo>
                        <a:pt x="1595120" y="1752600"/>
                      </a:lnTo>
                      <a:lnTo>
                        <a:pt x="1539240" y="1757680"/>
                      </a:lnTo>
                      <a:lnTo>
                        <a:pt x="1452880" y="1686560"/>
                      </a:lnTo>
                      <a:lnTo>
                        <a:pt x="1452880" y="1610360"/>
                      </a:lnTo>
                      <a:lnTo>
                        <a:pt x="1452880" y="1559560"/>
                      </a:lnTo>
                      <a:lnTo>
                        <a:pt x="1397000" y="1503680"/>
                      </a:lnTo>
                      <a:lnTo>
                        <a:pt x="1320800" y="1488440"/>
                      </a:lnTo>
                      <a:lnTo>
                        <a:pt x="1275080" y="1518920"/>
                      </a:lnTo>
                      <a:lnTo>
                        <a:pt x="1259840" y="1539240"/>
                      </a:lnTo>
                      <a:lnTo>
                        <a:pt x="1224280" y="1539240"/>
                      </a:lnTo>
                      <a:lnTo>
                        <a:pt x="1193800" y="1483360"/>
                      </a:lnTo>
                      <a:lnTo>
                        <a:pt x="1163320" y="1478280"/>
                      </a:lnTo>
                      <a:lnTo>
                        <a:pt x="1122680" y="1478280"/>
                      </a:lnTo>
                      <a:lnTo>
                        <a:pt x="1046480" y="1427480"/>
                      </a:lnTo>
                      <a:lnTo>
                        <a:pt x="1036320" y="1214120"/>
                      </a:lnTo>
                      <a:lnTo>
                        <a:pt x="1066800" y="1158240"/>
                      </a:lnTo>
                      <a:lnTo>
                        <a:pt x="1061720" y="1036320"/>
                      </a:lnTo>
                      <a:lnTo>
                        <a:pt x="1122680" y="960120"/>
                      </a:lnTo>
                      <a:lnTo>
                        <a:pt x="1122680" y="843280"/>
                      </a:lnTo>
                      <a:lnTo>
                        <a:pt x="1148080" y="762000"/>
                      </a:lnTo>
                      <a:lnTo>
                        <a:pt x="1153160" y="711200"/>
                      </a:lnTo>
                      <a:lnTo>
                        <a:pt x="1203960" y="635000"/>
                      </a:lnTo>
                      <a:lnTo>
                        <a:pt x="1183640" y="513080"/>
                      </a:lnTo>
                      <a:lnTo>
                        <a:pt x="1158240" y="472440"/>
                      </a:lnTo>
                      <a:lnTo>
                        <a:pt x="1087120" y="431800"/>
                      </a:lnTo>
                      <a:lnTo>
                        <a:pt x="1097280" y="345440"/>
                      </a:lnTo>
                      <a:lnTo>
                        <a:pt x="1071880" y="294640"/>
                      </a:lnTo>
                      <a:lnTo>
                        <a:pt x="1046480" y="264160"/>
                      </a:lnTo>
                      <a:lnTo>
                        <a:pt x="990600" y="259080"/>
                      </a:lnTo>
                      <a:lnTo>
                        <a:pt x="939800" y="259080"/>
                      </a:lnTo>
                      <a:lnTo>
                        <a:pt x="889000" y="233680"/>
                      </a:lnTo>
                      <a:lnTo>
                        <a:pt x="889000" y="6096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6350">
                  <a:solidFill>
                    <a:srgbClr val="008FD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140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latin typeface="Arial"/>
                    <a:ea typeface="맑은 고딕"/>
                  </a:endParaRPr>
                </a:p>
              </p:txBody>
            </p:sp>
            <p:sp>
              <p:nvSpPr>
                <p:cNvPr id="53" name="노원구">
                  <a:extLst>
                    <a:ext uri="{FF2B5EF4-FFF2-40B4-BE49-F238E27FC236}">
                      <a16:creationId xmlns:a16="http://schemas.microsoft.com/office/drawing/2014/main" id="{B8CA732F-0BA5-6C3F-C48C-988C6C2090F6}"/>
                    </a:ext>
                  </a:extLst>
                </p:cNvPr>
                <p:cNvSpPr/>
                <p:nvPr/>
              </p:nvSpPr>
              <p:spPr>
                <a:xfrm>
                  <a:off x="4999568" y="1468967"/>
                  <a:ext cx="2247902" cy="3327399"/>
                </a:xfrm>
                <a:custGeom>
                  <a:avLst/>
                  <a:gdLst>
                    <a:gd name="connsiteX0" fmla="*/ 1214966 w 2247900"/>
                    <a:gd name="connsiteY0" fmla="*/ 0 h 3327400"/>
                    <a:gd name="connsiteX1" fmla="*/ 1113366 w 2247900"/>
                    <a:gd name="connsiteY1" fmla="*/ 25400 h 3327400"/>
                    <a:gd name="connsiteX2" fmla="*/ 1058333 w 2247900"/>
                    <a:gd name="connsiteY2" fmla="*/ 29633 h 3327400"/>
                    <a:gd name="connsiteX3" fmla="*/ 1016000 w 2247900"/>
                    <a:gd name="connsiteY3" fmla="*/ 42333 h 3327400"/>
                    <a:gd name="connsiteX4" fmla="*/ 944033 w 2247900"/>
                    <a:gd name="connsiteY4" fmla="*/ 42333 h 3327400"/>
                    <a:gd name="connsiteX5" fmla="*/ 880533 w 2247900"/>
                    <a:gd name="connsiteY5" fmla="*/ 46566 h 3327400"/>
                    <a:gd name="connsiteX6" fmla="*/ 850900 w 2247900"/>
                    <a:gd name="connsiteY6" fmla="*/ 71966 h 3327400"/>
                    <a:gd name="connsiteX7" fmla="*/ 850900 w 2247900"/>
                    <a:gd name="connsiteY7" fmla="*/ 127000 h 3327400"/>
                    <a:gd name="connsiteX8" fmla="*/ 829733 w 2247900"/>
                    <a:gd name="connsiteY8" fmla="*/ 190500 h 3327400"/>
                    <a:gd name="connsiteX9" fmla="*/ 808566 w 2247900"/>
                    <a:gd name="connsiteY9" fmla="*/ 249766 h 3327400"/>
                    <a:gd name="connsiteX10" fmla="*/ 808566 w 2247900"/>
                    <a:gd name="connsiteY10" fmla="*/ 283633 h 3327400"/>
                    <a:gd name="connsiteX11" fmla="*/ 787400 w 2247900"/>
                    <a:gd name="connsiteY11" fmla="*/ 313266 h 3327400"/>
                    <a:gd name="connsiteX12" fmla="*/ 732366 w 2247900"/>
                    <a:gd name="connsiteY12" fmla="*/ 321733 h 3327400"/>
                    <a:gd name="connsiteX13" fmla="*/ 622300 w 2247900"/>
                    <a:gd name="connsiteY13" fmla="*/ 325966 h 3327400"/>
                    <a:gd name="connsiteX14" fmla="*/ 550333 w 2247900"/>
                    <a:gd name="connsiteY14" fmla="*/ 334433 h 3327400"/>
                    <a:gd name="connsiteX15" fmla="*/ 503766 w 2247900"/>
                    <a:gd name="connsiteY15" fmla="*/ 330200 h 3327400"/>
                    <a:gd name="connsiteX16" fmla="*/ 465666 w 2247900"/>
                    <a:gd name="connsiteY16" fmla="*/ 351366 h 3327400"/>
                    <a:gd name="connsiteX17" fmla="*/ 385233 w 2247900"/>
                    <a:gd name="connsiteY17" fmla="*/ 423333 h 3327400"/>
                    <a:gd name="connsiteX18" fmla="*/ 347133 w 2247900"/>
                    <a:gd name="connsiteY18" fmla="*/ 448733 h 3327400"/>
                    <a:gd name="connsiteX19" fmla="*/ 372533 w 2247900"/>
                    <a:gd name="connsiteY19" fmla="*/ 503766 h 3327400"/>
                    <a:gd name="connsiteX20" fmla="*/ 389466 w 2247900"/>
                    <a:gd name="connsiteY20" fmla="*/ 605366 h 3327400"/>
                    <a:gd name="connsiteX21" fmla="*/ 397933 w 2247900"/>
                    <a:gd name="connsiteY21" fmla="*/ 643466 h 3327400"/>
                    <a:gd name="connsiteX22" fmla="*/ 406400 w 2247900"/>
                    <a:gd name="connsiteY22" fmla="*/ 677333 h 3327400"/>
                    <a:gd name="connsiteX23" fmla="*/ 389466 w 2247900"/>
                    <a:gd name="connsiteY23" fmla="*/ 723900 h 3327400"/>
                    <a:gd name="connsiteX24" fmla="*/ 347133 w 2247900"/>
                    <a:gd name="connsiteY24" fmla="*/ 791633 h 3327400"/>
                    <a:gd name="connsiteX25" fmla="*/ 330200 w 2247900"/>
                    <a:gd name="connsiteY25" fmla="*/ 889000 h 3327400"/>
                    <a:gd name="connsiteX26" fmla="*/ 355600 w 2247900"/>
                    <a:gd name="connsiteY26" fmla="*/ 1126066 h 3327400"/>
                    <a:gd name="connsiteX27" fmla="*/ 355600 w 2247900"/>
                    <a:gd name="connsiteY27" fmla="*/ 1202266 h 3327400"/>
                    <a:gd name="connsiteX28" fmla="*/ 406400 w 2247900"/>
                    <a:gd name="connsiteY28" fmla="*/ 1274233 h 3327400"/>
                    <a:gd name="connsiteX29" fmla="*/ 431800 w 2247900"/>
                    <a:gd name="connsiteY29" fmla="*/ 1354666 h 3327400"/>
                    <a:gd name="connsiteX30" fmla="*/ 436033 w 2247900"/>
                    <a:gd name="connsiteY30" fmla="*/ 1426633 h 3327400"/>
                    <a:gd name="connsiteX31" fmla="*/ 427566 w 2247900"/>
                    <a:gd name="connsiteY31" fmla="*/ 1562100 h 3327400"/>
                    <a:gd name="connsiteX32" fmla="*/ 444500 w 2247900"/>
                    <a:gd name="connsiteY32" fmla="*/ 1600200 h 3327400"/>
                    <a:gd name="connsiteX33" fmla="*/ 465666 w 2247900"/>
                    <a:gd name="connsiteY33" fmla="*/ 1684866 h 3327400"/>
                    <a:gd name="connsiteX34" fmla="*/ 508000 w 2247900"/>
                    <a:gd name="connsiteY34" fmla="*/ 1888066 h 3327400"/>
                    <a:gd name="connsiteX35" fmla="*/ 541866 w 2247900"/>
                    <a:gd name="connsiteY35" fmla="*/ 1976966 h 3327400"/>
                    <a:gd name="connsiteX36" fmla="*/ 567266 w 2247900"/>
                    <a:gd name="connsiteY36" fmla="*/ 2048933 h 3327400"/>
                    <a:gd name="connsiteX37" fmla="*/ 567266 w 2247900"/>
                    <a:gd name="connsiteY37" fmla="*/ 2137833 h 3327400"/>
                    <a:gd name="connsiteX38" fmla="*/ 567266 w 2247900"/>
                    <a:gd name="connsiteY38" fmla="*/ 2286000 h 3327400"/>
                    <a:gd name="connsiteX39" fmla="*/ 571500 w 2247900"/>
                    <a:gd name="connsiteY39" fmla="*/ 2362200 h 3327400"/>
                    <a:gd name="connsiteX40" fmla="*/ 541866 w 2247900"/>
                    <a:gd name="connsiteY40" fmla="*/ 2383366 h 3327400"/>
                    <a:gd name="connsiteX41" fmla="*/ 478366 w 2247900"/>
                    <a:gd name="connsiteY41" fmla="*/ 2374900 h 3327400"/>
                    <a:gd name="connsiteX42" fmla="*/ 419100 w 2247900"/>
                    <a:gd name="connsiteY42" fmla="*/ 2353733 h 3327400"/>
                    <a:gd name="connsiteX43" fmla="*/ 347133 w 2247900"/>
                    <a:gd name="connsiteY43" fmla="*/ 2302933 h 3327400"/>
                    <a:gd name="connsiteX44" fmla="*/ 317500 w 2247900"/>
                    <a:gd name="connsiteY44" fmla="*/ 2260600 h 3327400"/>
                    <a:gd name="connsiteX45" fmla="*/ 321733 w 2247900"/>
                    <a:gd name="connsiteY45" fmla="*/ 2222500 h 3327400"/>
                    <a:gd name="connsiteX46" fmla="*/ 304800 w 2247900"/>
                    <a:gd name="connsiteY46" fmla="*/ 2180166 h 3327400"/>
                    <a:gd name="connsiteX47" fmla="*/ 270933 w 2247900"/>
                    <a:gd name="connsiteY47" fmla="*/ 2192866 h 3327400"/>
                    <a:gd name="connsiteX48" fmla="*/ 258233 w 2247900"/>
                    <a:gd name="connsiteY48" fmla="*/ 2252133 h 3327400"/>
                    <a:gd name="connsiteX49" fmla="*/ 232833 w 2247900"/>
                    <a:gd name="connsiteY49" fmla="*/ 2294466 h 3327400"/>
                    <a:gd name="connsiteX50" fmla="*/ 207433 w 2247900"/>
                    <a:gd name="connsiteY50" fmla="*/ 2357966 h 3327400"/>
                    <a:gd name="connsiteX51" fmla="*/ 135466 w 2247900"/>
                    <a:gd name="connsiteY51" fmla="*/ 2434166 h 3327400"/>
                    <a:gd name="connsiteX52" fmla="*/ 110066 w 2247900"/>
                    <a:gd name="connsiteY52" fmla="*/ 2463800 h 3327400"/>
                    <a:gd name="connsiteX53" fmla="*/ 131233 w 2247900"/>
                    <a:gd name="connsiteY53" fmla="*/ 2565400 h 3327400"/>
                    <a:gd name="connsiteX54" fmla="*/ 110066 w 2247900"/>
                    <a:gd name="connsiteY54" fmla="*/ 2611966 h 3327400"/>
                    <a:gd name="connsiteX55" fmla="*/ 67733 w 2247900"/>
                    <a:gd name="connsiteY55" fmla="*/ 2628900 h 3327400"/>
                    <a:gd name="connsiteX56" fmla="*/ 25400 w 2247900"/>
                    <a:gd name="connsiteY56" fmla="*/ 2620433 h 3327400"/>
                    <a:gd name="connsiteX57" fmla="*/ 0 w 2247900"/>
                    <a:gd name="connsiteY57" fmla="*/ 2650066 h 3327400"/>
                    <a:gd name="connsiteX58" fmla="*/ 21166 w 2247900"/>
                    <a:gd name="connsiteY58" fmla="*/ 2722033 h 3327400"/>
                    <a:gd name="connsiteX59" fmla="*/ 80433 w 2247900"/>
                    <a:gd name="connsiteY59" fmla="*/ 2777066 h 3327400"/>
                    <a:gd name="connsiteX60" fmla="*/ 101600 w 2247900"/>
                    <a:gd name="connsiteY60" fmla="*/ 2794000 h 3327400"/>
                    <a:gd name="connsiteX61" fmla="*/ 139700 w 2247900"/>
                    <a:gd name="connsiteY61" fmla="*/ 2781300 h 3327400"/>
                    <a:gd name="connsiteX62" fmla="*/ 139700 w 2247900"/>
                    <a:gd name="connsiteY62" fmla="*/ 2781300 h 3327400"/>
                    <a:gd name="connsiteX63" fmla="*/ 220133 w 2247900"/>
                    <a:gd name="connsiteY63" fmla="*/ 2840566 h 3327400"/>
                    <a:gd name="connsiteX64" fmla="*/ 249766 w 2247900"/>
                    <a:gd name="connsiteY64" fmla="*/ 2904066 h 3327400"/>
                    <a:gd name="connsiteX65" fmla="*/ 245533 w 2247900"/>
                    <a:gd name="connsiteY65" fmla="*/ 2954866 h 3327400"/>
                    <a:gd name="connsiteX66" fmla="*/ 266700 w 2247900"/>
                    <a:gd name="connsiteY66" fmla="*/ 2992966 h 3327400"/>
                    <a:gd name="connsiteX67" fmla="*/ 313266 w 2247900"/>
                    <a:gd name="connsiteY67" fmla="*/ 3001433 h 3327400"/>
                    <a:gd name="connsiteX68" fmla="*/ 567266 w 2247900"/>
                    <a:gd name="connsiteY68" fmla="*/ 3238500 h 3327400"/>
                    <a:gd name="connsiteX69" fmla="*/ 626533 w 2247900"/>
                    <a:gd name="connsiteY69" fmla="*/ 3255433 h 3327400"/>
                    <a:gd name="connsiteX70" fmla="*/ 668866 w 2247900"/>
                    <a:gd name="connsiteY70" fmla="*/ 3272366 h 3327400"/>
                    <a:gd name="connsiteX71" fmla="*/ 736600 w 2247900"/>
                    <a:gd name="connsiteY71" fmla="*/ 3310466 h 3327400"/>
                    <a:gd name="connsiteX72" fmla="*/ 795866 w 2247900"/>
                    <a:gd name="connsiteY72" fmla="*/ 3327400 h 3327400"/>
                    <a:gd name="connsiteX73" fmla="*/ 829733 w 2247900"/>
                    <a:gd name="connsiteY73" fmla="*/ 3310466 h 3327400"/>
                    <a:gd name="connsiteX74" fmla="*/ 855133 w 2247900"/>
                    <a:gd name="connsiteY74" fmla="*/ 3285066 h 3327400"/>
                    <a:gd name="connsiteX75" fmla="*/ 914400 w 2247900"/>
                    <a:gd name="connsiteY75" fmla="*/ 3276600 h 3327400"/>
                    <a:gd name="connsiteX76" fmla="*/ 977900 w 2247900"/>
                    <a:gd name="connsiteY76" fmla="*/ 3234266 h 3327400"/>
                    <a:gd name="connsiteX77" fmla="*/ 1155700 w 2247900"/>
                    <a:gd name="connsiteY77" fmla="*/ 3158066 h 3327400"/>
                    <a:gd name="connsiteX78" fmla="*/ 1236133 w 2247900"/>
                    <a:gd name="connsiteY78" fmla="*/ 3119966 h 3327400"/>
                    <a:gd name="connsiteX79" fmla="*/ 1308100 w 2247900"/>
                    <a:gd name="connsiteY79" fmla="*/ 3111500 h 3327400"/>
                    <a:gd name="connsiteX80" fmla="*/ 1384300 w 2247900"/>
                    <a:gd name="connsiteY80" fmla="*/ 3098800 h 3327400"/>
                    <a:gd name="connsiteX81" fmla="*/ 1418166 w 2247900"/>
                    <a:gd name="connsiteY81" fmla="*/ 3090333 h 3327400"/>
                    <a:gd name="connsiteX82" fmla="*/ 1447800 w 2247900"/>
                    <a:gd name="connsiteY82" fmla="*/ 3115733 h 3327400"/>
                    <a:gd name="connsiteX83" fmla="*/ 1468966 w 2247900"/>
                    <a:gd name="connsiteY83" fmla="*/ 3170766 h 3327400"/>
                    <a:gd name="connsiteX84" fmla="*/ 1498600 w 2247900"/>
                    <a:gd name="connsiteY84" fmla="*/ 3196166 h 3327400"/>
                    <a:gd name="connsiteX85" fmla="*/ 1536700 w 2247900"/>
                    <a:gd name="connsiteY85" fmla="*/ 3230033 h 3327400"/>
                    <a:gd name="connsiteX86" fmla="*/ 1570566 w 2247900"/>
                    <a:gd name="connsiteY86" fmla="*/ 3255433 h 3327400"/>
                    <a:gd name="connsiteX87" fmla="*/ 1604433 w 2247900"/>
                    <a:gd name="connsiteY87" fmla="*/ 3234266 h 3327400"/>
                    <a:gd name="connsiteX88" fmla="*/ 1634066 w 2247900"/>
                    <a:gd name="connsiteY88" fmla="*/ 3204633 h 3327400"/>
                    <a:gd name="connsiteX89" fmla="*/ 1659466 w 2247900"/>
                    <a:gd name="connsiteY89" fmla="*/ 3196166 h 3327400"/>
                    <a:gd name="connsiteX90" fmla="*/ 1706033 w 2247900"/>
                    <a:gd name="connsiteY90" fmla="*/ 3200400 h 3327400"/>
                    <a:gd name="connsiteX91" fmla="*/ 1769533 w 2247900"/>
                    <a:gd name="connsiteY91" fmla="*/ 3230033 h 3327400"/>
                    <a:gd name="connsiteX92" fmla="*/ 1824566 w 2247900"/>
                    <a:gd name="connsiteY92" fmla="*/ 3230033 h 3327400"/>
                    <a:gd name="connsiteX93" fmla="*/ 1875366 w 2247900"/>
                    <a:gd name="connsiteY93" fmla="*/ 3213100 h 3327400"/>
                    <a:gd name="connsiteX94" fmla="*/ 1879600 w 2247900"/>
                    <a:gd name="connsiteY94" fmla="*/ 3183466 h 3327400"/>
                    <a:gd name="connsiteX95" fmla="*/ 1930400 w 2247900"/>
                    <a:gd name="connsiteY95" fmla="*/ 3166533 h 3327400"/>
                    <a:gd name="connsiteX96" fmla="*/ 1917700 w 2247900"/>
                    <a:gd name="connsiteY96" fmla="*/ 3014133 h 3327400"/>
                    <a:gd name="connsiteX97" fmla="*/ 1934633 w 2247900"/>
                    <a:gd name="connsiteY97" fmla="*/ 2954866 h 3327400"/>
                    <a:gd name="connsiteX98" fmla="*/ 2006600 w 2247900"/>
                    <a:gd name="connsiteY98" fmla="*/ 2925233 h 3327400"/>
                    <a:gd name="connsiteX99" fmla="*/ 2082800 w 2247900"/>
                    <a:gd name="connsiteY99" fmla="*/ 2874433 h 3327400"/>
                    <a:gd name="connsiteX100" fmla="*/ 2129366 w 2247900"/>
                    <a:gd name="connsiteY100" fmla="*/ 2836333 h 3327400"/>
                    <a:gd name="connsiteX101" fmla="*/ 2167466 w 2247900"/>
                    <a:gd name="connsiteY101" fmla="*/ 2819400 h 3327400"/>
                    <a:gd name="connsiteX102" fmla="*/ 2218266 w 2247900"/>
                    <a:gd name="connsiteY102" fmla="*/ 2717800 h 3327400"/>
                    <a:gd name="connsiteX103" fmla="*/ 2247900 w 2247900"/>
                    <a:gd name="connsiteY103" fmla="*/ 2662766 h 3327400"/>
                    <a:gd name="connsiteX104" fmla="*/ 2243666 w 2247900"/>
                    <a:gd name="connsiteY104" fmla="*/ 2607733 h 3327400"/>
                    <a:gd name="connsiteX105" fmla="*/ 2226733 w 2247900"/>
                    <a:gd name="connsiteY105" fmla="*/ 2442633 h 3327400"/>
                    <a:gd name="connsiteX106" fmla="*/ 2192866 w 2247900"/>
                    <a:gd name="connsiteY106" fmla="*/ 2341033 h 3327400"/>
                    <a:gd name="connsiteX107" fmla="*/ 2188633 w 2247900"/>
                    <a:gd name="connsiteY107" fmla="*/ 2218266 h 3327400"/>
                    <a:gd name="connsiteX108" fmla="*/ 2188633 w 2247900"/>
                    <a:gd name="connsiteY108" fmla="*/ 2142066 h 3327400"/>
                    <a:gd name="connsiteX109" fmla="*/ 2159000 w 2247900"/>
                    <a:gd name="connsiteY109" fmla="*/ 2099733 h 3327400"/>
                    <a:gd name="connsiteX110" fmla="*/ 1989666 w 2247900"/>
                    <a:gd name="connsiteY110" fmla="*/ 2006600 h 3327400"/>
                    <a:gd name="connsiteX111" fmla="*/ 1938866 w 2247900"/>
                    <a:gd name="connsiteY111" fmla="*/ 2006600 h 3327400"/>
                    <a:gd name="connsiteX112" fmla="*/ 1896533 w 2247900"/>
                    <a:gd name="connsiteY112" fmla="*/ 2036233 h 3327400"/>
                    <a:gd name="connsiteX113" fmla="*/ 1782233 w 2247900"/>
                    <a:gd name="connsiteY113" fmla="*/ 2087033 h 3327400"/>
                    <a:gd name="connsiteX114" fmla="*/ 1739900 w 2247900"/>
                    <a:gd name="connsiteY114" fmla="*/ 2074333 h 3327400"/>
                    <a:gd name="connsiteX115" fmla="*/ 1722966 w 2247900"/>
                    <a:gd name="connsiteY115" fmla="*/ 1964266 h 3327400"/>
                    <a:gd name="connsiteX116" fmla="*/ 1697566 w 2247900"/>
                    <a:gd name="connsiteY116" fmla="*/ 1824566 h 3327400"/>
                    <a:gd name="connsiteX117" fmla="*/ 1680633 w 2247900"/>
                    <a:gd name="connsiteY117" fmla="*/ 1782233 h 3327400"/>
                    <a:gd name="connsiteX118" fmla="*/ 1638300 w 2247900"/>
                    <a:gd name="connsiteY118" fmla="*/ 1744133 h 3327400"/>
                    <a:gd name="connsiteX119" fmla="*/ 1507066 w 2247900"/>
                    <a:gd name="connsiteY119" fmla="*/ 1659466 h 3327400"/>
                    <a:gd name="connsiteX120" fmla="*/ 1473200 w 2247900"/>
                    <a:gd name="connsiteY120" fmla="*/ 1629833 h 3327400"/>
                    <a:gd name="connsiteX121" fmla="*/ 1473200 w 2247900"/>
                    <a:gd name="connsiteY121" fmla="*/ 1629833 h 3327400"/>
                    <a:gd name="connsiteX122" fmla="*/ 1574800 w 2247900"/>
                    <a:gd name="connsiteY122" fmla="*/ 1562100 h 3327400"/>
                    <a:gd name="connsiteX123" fmla="*/ 1655233 w 2247900"/>
                    <a:gd name="connsiteY123" fmla="*/ 1540933 h 3327400"/>
                    <a:gd name="connsiteX124" fmla="*/ 1710266 w 2247900"/>
                    <a:gd name="connsiteY124" fmla="*/ 1511300 h 3327400"/>
                    <a:gd name="connsiteX125" fmla="*/ 1731433 w 2247900"/>
                    <a:gd name="connsiteY125" fmla="*/ 1460500 h 3327400"/>
                    <a:gd name="connsiteX126" fmla="*/ 1701800 w 2247900"/>
                    <a:gd name="connsiteY126" fmla="*/ 1430866 h 3327400"/>
                    <a:gd name="connsiteX127" fmla="*/ 1663700 w 2247900"/>
                    <a:gd name="connsiteY127" fmla="*/ 1392766 h 3327400"/>
                    <a:gd name="connsiteX128" fmla="*/ 1651000 w 2247900"/>
                    <a:gd name="connsiteY128" fmla="*/ 1354666 h 3327400"/>
                    <a:gd name="connsiteX129" fmla="*/ 1655233 w 2247900"/>
                    <a:gd name="connsiteY129" fmla="*/ 1295400 h 3327400"/>
                    <a:gd name="connsiteX130" fmla="*/ 1663700 w 2247900"/>
                    <a:gd name="connsiteY130" fmla="*/ 1253066 h 3327400"/>
                    <a:gd name="connsiteX131" fmla="*/ 1672166 w 2247900"/>
                    <a:gd name="connsiteY131" fmla="*/ 1198033 h 3327400"/>
                    <a:gd name="connsiteX132" fmla="*/ 1676400 w 2247900"/>
                    <a:gd name="connsiteY132" fmla="*/ 1130300 h 3327400"/>
                    <a:gd name="connsiteX133" fmla="*/ 1672166 w 2247900"/>
                    <a:gd name="connsiteY133" fmla="*/ 1104900 h 3327400"/>
                    <a:gd name="connsiteX134" fmla="*/ 1731433 w 2247900"/>
                    <a:gd name="connsiteY134" fmla="*/ 1071033 h 3327400"/>
                    <a:gd name="connsiteX135" fmla="*/ 1752600 w 2247900"/>
                    <a:gd name="connsiteY135" fmla="*/ 1020233 h 3327400"/>
                    <a:gd name="connsiteX136" fmla="*/ 1739900 w 2247900"/>
                    <a:gd name="connsiteY136" fmla="*/ 965200 h 3327400"/>
                    <a:gd name="connsiteX137" fmla="*/ 1706033 w 2247900"/>
                    <a:gd name="connsiteY137" fmla="*/ 893233 h 3327400"/>
                    <a:gd name="connsiteX138" fmla="*/ 1655233 w 2247900"/>
                    <a:gd name="connsiteY138" fmla="*/ 821266 h 3327400"/>
                    <a:gd name="connsiteX139" fmla="*/ 1642533 w 2247900"/>
                    <a:gd name="connsiteY139" fmla="*/ 787400 h 3327400"/>
                    <a:gd name="connsiteX140" fmla="*/ 1646766 w 2247900"/>
                    <a:gd name="connsiteY140" fmla="*/ 618066 h 3327400"/>
                    <a:gd name="connsiteX141" fmla="*/ 1659466 w 2247900"/>
                    <a:gd name="connsiteY141" fmla="*/ 558800 h 3327400"/>
                    <a:gd name="connsiteX142" fmla="*/ 1701800 w 2247900"/>
                    <a:gd name="connsiteY142" fmla="*/ 520700 h 3327400"/>
                    <a:gd name="connsiteX143" fmla="*/ 1710266 w 2247900"/>
                    <a:gd name="connsiteY143" fmla="*/ 482600 h 3327400"/>
                    <a:gd name="connsiteX144" fmla="*/ 1722966 w 2247900"/>
                    <a:gd name="connsiteY144" fmla="*/ 431800 h 3327400"/>
                    <a:gd name="connsiteX145" fmla="*/ 1739900 w 2247900"/>
                    <a:gd name="connsiteY145" fmla="*/ 359833 h 3327400"/>
                    <a:gd name="connsiteX146" fmla="*/ 1727200 w 2247900"/>
                    <a:gd name="connsiteY146" fmla="*/ 287866 h 3327400"/>
                    <a:gd name="connsiteX147" fmla="*/ 1697566 w 2247900"/>
                    <a:gd name="connsiteY147" fmla="*/ 275166 h 3327400"/>
                    <a:gd name="connsiteX148" fmla="*/ 1642533 w 2247900"/>
                    <a:gd name="connsiteY148" fmla="*/ 275166 h 3327400"/>
                    <a:gd name="connsiteX149" fmla="*/ 1591733 w 2247900"/>
                    <a:gd name="connsiteY149" fmla="*/ 296333 h 3327400"/>
                    <a:gd name="connsiteX150" fmla="*/ 1532466 w 2247900"/>
                    <a:gd name="connsiteY150" fmla="*/ 309033 h 3327400"/>
                    <a:gd name="connsiteX151" fmla="*/ 1485900 w 2247900"/>
                    <a:gd name="connsiteY151" fmla="*/ 292100 h 3327400"/>
                    <a:gd name="connsiteX152" fmla="*/ 1405466 w 2247900"/>
                    <a:gd name="connsiteY152" fmla="*/ 207433 h 3327400"/>
                    <a:gd name="connsiteX153" fmla="*/ 1329266 w 2247900"/>
                    <a:gd name="connsiteY153" fmla="*/ 148166 h 3327400"/>
                    <a:gd name="connsiteX154" fmla="*/ 1308100 w 2247900"/>
                    <a:gd name="connsiteY154" fmla="*/ 101600 h 3327400"/>
                    <a:gd name="connsiteX155" fmla="*/ 1291166 w 2247900"/>
                    <a:gd name="connsiteY155" fmla="*/ 38100 h 3327400"/>
                    <a:gd name="connsiteX156" fmla="*/ 1274233 w 2247900"/>
                    <a:gd name="connsiteY156" fmla="*/ 4233 h 3327400"/>
                    <a:gd name="connsiteX157" fmla="*/ 1214966 w 2247900"/>
                    <a:gd name="connsiteY157" fmla="*/ 0 h 3327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</a:cxnLst>
                  <a:rect l="l" t="t" r="r" b="b"/>
                  <a:pathLst>
                    <a:path w="2247900" h="3327400">
                      <a:moveTo>
                        <a:pt x="1214966" y="0"/>
                      </a:moveTo>
                      <a:lnTo>
                        <a:pt x="1113366" y="25400"/>
                      </a:lnTo>
                      <a:lnTo>
                        <a:pt x="1058333" y="29633"/>
                      </a:lnTo>
                      <a:lnTo>
                        <a:pt x="1016000" y="42333"/>
                      </a:lnTo>
                      <a:lnTo>
                        <a:pt x="944033" y="42333"/>
                      </a:lnTo>
                      <a:lnTo>
                        <a:pt x="880533" y="46566"/>
                      </a:lnTo>
                      <a:lnTo>
                        <a:pt x="850900" y="71966"/>
                      </a:lnTo>
                      <a:lnTo>
                        <a:pt x="850900" y="127000"/>
                      </a:lnTo>
                      <a:lnTo>
                        <a:pt x="829733" y="190500"/>
                      </a:lnTo>
                      <a:lnTo>
                        <a:pt x="808566" y="249766"/>
                      </a:lnTo>
                      <a:lnTo>
                        <a:pt x="808566" y="283633"/>
                      </a:lnTo>
                      <a:lnTo>
                        <a:pt x="787400" y="313266"/>
                      </a:lnTo>
                      <a:lnTo>
                        <a:pt x="732366" y="321733"/>
                      </a:lnTo>
                      <a:lnTo>
                        <a:pt x="622300" y="325966"/>
                      </a:lnTo>
                      <a:lnTo>
                        <a:pt x="550333" y="334433"/>
                      </a:lnTo>
                      <a:lnTo>
                        <a:pt x="503766" y="330200"/>
                      </a:lnTo>
                      <a:lnTo>
                        <a:pt x="465666" y="351366"/>
                      </a:lnTo>
                      <a:lnTo>
                        <a:pt x="385233" y="423333"/>
                      </a:lnTo>
                      <a:lnTo>
                        <a:pt x="347133" y="448733"/>
                      </a:lnTo>
                      <a:lnTo>
                        <a:pt x="372533" y="503766"/>
                      </a:lnTo>
                      <a:lnTo>
                        <a:pt x="389466" y="605366"/>
                      </a:lnTo>
                      <a:lnTo>
                        <a:pt x="397933" y="643466"/>
                      </a:lnTo>
                      <a:lnTo>
                        <a:pt x="406400" y="677333"/>
                      </a:lnTo>
                      <a:lnTo>
                        <a:pt x="389466" y="723900"/>
                      </a:lnTo>
                      <a:lnTo>
                        <a:pt x="347133" y="791633"/>
                      </a:lnTo>
                      <a:lnTo>
                        <a:pt x="330200" y="889000"/>
                      </a:lnTo>
                      <a:lnTo>
                        <a:pt x="355600" y="1126066"/>
                      </a:lnTo>
                      <a:lnTo>
                        <a:pt x="355600" y="1202266"/>
                      </a:lnTo>
                      <a:lnTo>
                        <a:pt x="406400" y="1274233"/>
                      </a:lnTo>
                      <a:lnTo>
                        <a:pt x="431800" y="1354666"/>
                      </a:lnTo>
                      <a:lnTo>
                        <a:pt x="436033" y="1426633"/>
                      </a:lnTo>
                      <a:lnTo>
                        <a:pt x="427566" y="1562100"/>
                      </a:lnTo>
                      <a:lnTo>
                        <a:pt x="444500" y="1600200"/>
                      </a:lnTo>
                      <a:lnTo>
                        <a:pt x="465666" y="1684866"/>
                      </a:lnTo>
                      <a:lnTo>
                        <a:pt x="508000" y="1888066"/>
                      </a:lnTo>
                      <a:lnTo>
                        <a:pt x="541866" y="1976966"/>
                      </a:lnTo>
                      <a:lnTo>
                        <a:pt x="567266" y="2048933"/>
                      </a:lnTo>
                      <a:lnTo>
                        <a:pt x="567266" y="2137833"/>
                      </a:lnTo>
                      <a:lnTo>
                        <a:pt x="567266" y="2286000"/>
                      </a:lnTo>
                      <a:lnTo>
                        <a:pt x="571500" y="2362200"/>
                      </a:lnTo>
                      <a:lnTo>
                        <a:pt x="541866" y="2383366"/>
                      </a:lnTo>
                      <a:lnTo>
                        <a:pt x="478366" y="2374900"/>
                      </a:lnTo>
                      <a:lnTo>
                        <a:pt x="419100" y="2353733"/>
                      </a:lnTo>
                      <a:lnTo>
                        <a:pt x="347133" y="2302933"/>
                      </a:lnTo>
                      <a:lnTo>
                        <a:pt x="317500" y="2260600"/>
                      </a:lnTo>
                      <a:lnTo>
                        <a:pt x="321733" y="2222500"/>
                      </a:lnTo>
                      <a:lnTo>
                        <a:pt x="304800" y="2180166"/>
                      </a:lnTo>
                      <a:lnTo>
                        <a:pt x="270933" y="2192866"/>
                      </a:lnTo>
                      <a:lnTo>
                        <a:pt x="258233" y="2252133"/>
                      </a:lnTo>
                      <a:lnTo>
                        <a:pt x="232833" y="2294466"/>
                      </a:lnTo>
                      <a:lnTo>
                        <a:pt x="207433" y="2357966"/>
                      </a:lnTo>
                      <a:lnTo>
                        <a:pt x="135466" y="2434166"/>
                      </a:lnTo>
                      <a:lnTo>
                        <a:pt x="110066" y="2463800"/>
                      </a:lnTo>
                      <a:lnTo>
                        <a:pt x="131233" y="2565400"/>
                      </a:lnTo>
                      <a:lnTo>
                        <a:pt x="110066" y="2611966"/>
                      </a:lnTo>
                      <a:lnTo>
                        <a:pt x="67733" y="2628900"/>
                      </a:lnTo>
                      <a:lnTo>
                        <a:pt x="25400" y="2620433"/>
                      </a:lnTo>
                      <a:lnTo>
                        <a:pt x="0" y="2650066"/>
                      </a:lnTo>
                      <a:lnTo>
                        <a:pt x="21166" y="2722033"/>
                      </a:lnTo>
                      <a:lnTo>
                        <a:pt x="80433" y="2777066"/>
                      </a:lnTo>
                      <a:lnTo>
                        <a:pt x="101600" y="2794000"/>
                      </a:lnTo>
                      <a:lnTo>
                        <a:pt x="139700" y="2781300"/>
                      </a:lnTo>
                      <a:lnTo>
                        <a:pt x="139700" y="2781300"/>
                      </a:lnTo>
                      <a:lnTo>
                        <a:pt x="220133" y="2840566"/>
                      </a:lnTo>
                      <a:lnTo>
                        <a:pt x="249766" y="2904066"/>
                      </a:lnTo>
                      <a:lnTo>
                        <a:pt x="245533" y="2954866"/>
                      </a:lnTo>
                      <a:lnTo>
                        <a:pt x="266700" y="2992966"/>
                      </a:lnTo>
                      <a:lnTo>
                        <a:pt x="313266" y="3001433"/>
                      </a:lnTo>
                      <a:lnTo>
                        <a:pt x="567266" y="3238500"/>
                      </a:lnTo>
                      <a:lnTo>
                        <a:pt x="626533" y="3255433"/>
                      </a:lnTo>
                      <a:lnTo>
                        <a:pt x="668866" y="3272366"/>
                      </a:lnTo>
                      <a:lnTo>
                        <a:pt x="736600" y="3310466"/>
                      </a:lnTo>
                      <a:lnTo>
                        <a:pt x="795866" y="3327400"/>
                      </a:lnTo>
                      <a:lnTo>
                        <a:pt x="829733" y="3310466"/>
                      </a:lnTo>
                      <a:lnTo>
                        <a:pt x="855133" y="3285066"/>
                      </a:lnTo>
                      <a:lnTo>
                        <a:pt x="914400" y="3276600"/>
                      </a:lnTo>
                      <a:lnTo>
                        <a:pt x="977900" y="3234266"/>
                      </a:lnTo>
                      <a:lnTo>
                        <a:pt x="1155700" y="3158066"/>
                      </a:lnTo>
                      <a:lnTo>
                        <a:pt x="1236133" y="3119966"/>
                      </a:lnTo>
                      <a:lnTo>
                        <a:pt x="1308100" y="3111500"/>
                      </a:lnTo>
                      <a:lnTo>
                        <a:pt x="1384300" y="3098800"/>
                      </a:lnTo>
                      <a:lnTo>
                        <a:pt x="1418166" y="3090333"/>
                      </a:lnTo>
                      <a:lnTo>
                        <a:pt x="1447800" y="3115733"/>
                      </a:lnTo>
                      <a:lnTo>
                        <a:pt x="1468966" y="3170766"/>
                      </a:lnTo>
                      <a:lnTo>
                        <a:pt x="1498600" y="3196166"/>
                      </a:lnTo>
                      <a:lnTo>
                        <a:pt x="1536700" y="3230033"/>
                      </a:lnTo>
                      <a:lnTo>
                        <a:pt x="1570566" y="3255433"/>
                      </a:lnTo>
                      <a:lnTo>
                        <a:pt x="1604433" y="3234266"/>
                      </a:lnTo>
                      <a:lnTo>
                        <a:pt x="1634066" y="3204633"/>
                      </a:lnTo>
                      <a:lnTo>
                        <a:pt x="1659466" y="3196166"/>
                      </a:lnTo>
                      <a:lnTo>
                        <a:pt x="1706033" y="3200400"/>
                      </a:lnTo>
                      <a:lnTo>
                        <a:pt x="1769533" y="3230033"/>
                      </a:lnTo>
                      <a:lnTo>
                        <a:pt x="1824566" y="3230033"/>
                      </a:lnTo>
                      <a:lnTo>
                        <a:pt x="1875366" y="3213100"/>
                      </a:lnTo>
                      <a:lnTo>
                        <a:pt x="1879600" y="3183466"/>
                      </a:lnTo>
                      <a:lnTo>
                        <a:pt x="1930400" y="3166533"/>
                      </a:lnTo>
                      <a:lnTo>
                        <a:pt x="1917700" y="3014133"/>
                      </a:lnTo>
                      <a:lnTo>
                        <a:pt x="1934633" y="2954866"/>
                      </a:lnTo>
                      <a:lnTo>
                        <a:pt x="2006600" y="2925233"/>
                      </a:lnTo>
                      <a:lnTo>
                        <a:pt x="2082800" y="2874433"/>
                      </a:lnTo>
                      <a:lnTo>
                        <a:pt x="2129366" y="2836333"/>
                      </a:lnTo>
                      <a:lnTo>
                        <a:pt x="2167466" y="2819400"/>
                      </a:lnTo>
                      <a:lnTo>
                        <a:pt x="2218266" y="2717800"/>
                      </a:lnTo>
                      <a:lnTo>
                        <a:pt x="2247900" y="2662766"/>
                      </a:lnTo>
                      <a:lnTo>
                        <a:pt x="2243666" y="2607733"/>
                      </a:lnTo>
                      <a:lnTo>
                        <a:pt x="2226733" y="2442633"/>
                      </a:lnTo>
                      <a:lnTo>
                        <a:pt x="2192866" y="2341033"/>
                      </a:lnTo>
                      <a:lnTo>
                        <a:pt x="2188633" y="2218266"/>
                      </a:lnTo>
                      <a:lnTo>
                        <a:pt x="2188633" y="2142066"/>
                      </a:lnTo>
                      <a:lnTo>
                        <a:pt x="2159000" y="2099733"/>
                      </a:lnTo>
                      <a:lnTo>
                        <a:pt x="1989666" y="2006600"/>
                      </a:lnTo>
                      <a:lnTo>
                        <a:pt x="1938866" y="2006600"/>
                      </a:lnTo>
                      <a:lnTo>
                        <a:pt x="1896533" y="2036233"/>
                      </a:lnTo>
                      <a:lnTo>
                        <a:pt x="1782233" y="2087033"/>
                      </a:lnTo>
                      <a:lnTo>
                        <a:pt x="1739900" y="2074333"/>
                      </a:lnTo>
                      <a:lnTo>
                        <a:pt x="1722966" y="1964266"/>
                      </a:lnTo>
                      <a:lnTo>
                        <a:pt x="1697566" y="1824566"/>
                      </a:lnTo>
                      <a:lnTo>
                        <a:pt x="1680633" y="1782233"/>
                      </a:lnTo>
                      <a:lnTo>
                        <a:pt x="1638300" y="1744133"/>
                      </a:lnTo>
                      <a:lnTo>
                        <a:pt x="1507066" y="1659466"/>
                      </a:lnTo>
                      <a:lnTo>
                        <a:pt x="1473200" y="1629833"/>
                      </a:lnTo>
                      <a:lnTo>
                        <a:pt x="1473200" y="1629833"/>
                      </a:lnTo>
                      <a:lnTo>
                        <a:pt x="1574800" y="1562100"/>
                      </a:lnTo>
                      <a:lnTo>
                        <a:pt x="1655233" y="1540933"/>
                      </a:lnTo>
                      <a:lnTo>
                        <a:pt x="1710266" y="1511300"/>
                      </a:lnTo>
                      <a:lnTo>
                        <a:pt x="1731433" y="1460500"/>
                      </a:lnTo>
                      <a:lnTo>
                        <a:pt x="1701800" y="1430866"/>
                      </a:lnTo>
                      <a:lnTo>
                        <a:pt x="1663700" y="1392766"/>
                      </a:lnTo>
                      <a:lnTo>
                        <a:pt x="1651000" y="1354666"/>
                      </a:lnTo>
                      <a:lnTo>
                        <a:pt x="1655233" y="1295400"/>
                      </a:lnTo>
                      <a:lnTo>
                        <a:pt x="1663700" y="1253066"/>
                      </a:lnTo>
                      <a:lnTo>
                        <a:pt x="1672166" y="1198033"/>
                      </a:lnTo>
                      <a:lnTo>
                        <a:pt x="1676400" y="1130300"/>
                      </a:lnTo>
                      <a:lnTo>
                        <a:pt x="1672166" y="1104900"/>
                      </a:lnTo>
                      <a:lnTo>
                        <a:pt x="1731433" y="1071033"/>
                      </a:lnTo>
                      <a:lnTo>
                        <a:pt x="1752600" y="1020233"/>
                      </a:lnTo>
                      <a:lnTo>
                        <a:pt x="1739900" y="965200"/>
                      </a:lnTo>
                      <a:lnTo>
                        <a:pt x="1706033" y="893233"/>
                      </a:lnTo>
                      <a:lnTo>
                        <a:pt x="1655233" y="821266"/>
                      </a:lnTo>
                      <a:lnTo>
                        <a:pt x="1642533" y="787400"/>
                      </a:lnTo>
                      <a:lnTo>
                        <a:pt x="1646766" y="618066"/>
                      </a:lnTo>
                      <a:lnTo>
                        <a:pt x="1659466" y="558800"/>
                      </a:lnTo>
                      <a:lnTo>
                        <a:pt x="1701800" y="520700"/>
                      </a:lnTo>
                      <a:lnTo>
                        <a:pt x="1710266" y="482600"/>
                      </a:lnTo>
                      <a:lnTo>
                        <a:pt x="1722966" y="431800"/>
                      </a:lnTo>
                      <a:lnTo>
                        <a:pt x="1739900" y="359833"/>
                      </a:lnTo>
                      <a:lnTo>
                        <a:pt x="1727200" y="287866"/>
                      </a:lnTo>
                      <a:lnTo>
                        <a:pt x="1697566" y="275166"/>
                      </a:lnTo>
                      <a:lnTo>
                        <a:pt x="1642533" y="275166"/>
                      </a:lnTo>
                      <a:lnTo>
                        <a:pt x="1591733" y="296333"/>
                      </a:lnTo>
                      <a:lnTo>
                        <a:pt x="1532466" y="309033"/>
                      </a:lnTo>
                      <a:lnTo>
                        <a:pt x="1485900" y="292100"/>
                      </a:lnTo>
                      <a:lnTo>
                        <a:pt x="1405466" y="207433"/>
                      </a:lnTo>
                      <a:lnTo>
                        <a:pt x="1329266" y="148166"/>
                      </a:lnTo>
                      <a:lnTo>
                        <a:pt x="1308100" y="101600"/>
                      </a:lnTo>
                      <a:lnTo>
                        <a:pt x="1291166" y="38100"/>
                      </a:lnTo>
                      <a:lnTo>
                        <a:pt x="1274233" y="4233"/>
                      </a:lnTo>
                      <a:lnTo>
                        <a:pt x="1214966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6350">
                  <a:solidFill>
                    <a:srgbClr val="008FD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140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latin typeface="Arial"/>
                    <a:ea typeface="맑은 고딕"/>
                  </a:endParaRPr>
                </a:p>
              </p:txBody>
            </p:sp>
            <p:sp>
              <p:nvSpPr>
                <p:cNvPr id="54" name="도봉구">
                  <a:extLst>
                    <a:ext uri="{FF2B5EF4-FFF2-40B4-BE49-F238E27FC236}">
                      <a16:creationId xmlns:a16="http://schemas.microsoft.com/office/drawing/2014/main" id="{21F73E43-2B4B-32CA-2AC8-D87AF81821AD}"/>
                    </a:ext>
                  </a:extLst>
                </p:cNvPr>
                <p:cNvSpPr/>
                <p:nvPr/>
              </p:nvSpPr>
              <p:spPr>
                <a:xfrm>
                  <a:off x="3856568" y="1274233"/>
                  <a:ext cx="1646766" cy="2798233"/>
                </a:xfrm>
                <a:custGeom>
                  <a:avLst/>
                  <a:gdLst>
                    <a:gd name="connsiteX0" fmla="*/ 647700 w 1646766"/>
                    <a:gd name="connsiteY0" fmla="*/ 0 h 2798234"/>
                    <a:gd name="connsiteX1" fmla="*/ 402166 w 1646766"/>
                    <a:gd name="connsiteY1" fmla="*/ 8467 h 2798234"/>
                    <a:gd name="connsiteX2" fmla="*/ 309033 w 1646766"/>
                    <a:gd name="connsiteY2" fmla="*/ 4234 h 2798234"/>
                    <a:gd name="connsiteX3" fmla="*/ 245533 w 1646766"/>
                    <a:gd name="connsiteY3" fmla="*/ 4234 h 2798234"/>
                    <a:gd name="connsiteX4" fmla="*/ 190500 w 1646766"/>
                    <a:gd name="connsiteY4" fmla="*/ 67734 h 2798234"/>
                    <a:gd name="connsiteX5" fmla="*/ 127000 w 1646766"/>
                    <a:gd name="connsiteY5" fmla="*/ 135467 h 2798234"/>
                    <a:gd name="connsiteX6" fmla="*/ 33866 w 1646766"/>
                    <a:gd name="connsiteY6" fmla="*/ 215900 h 2798234"/>
                    <a:gd name="connsiteX7" fmla="*/ 0 w 1646766"/>
                    <a:gd name="connsiteY7" fmla="*/ 249767 h 2798234"/>
                    <a:gd name="connsiteX8" fmla="*/ 21166 w 1646766"/>
                    <a:gd name="connsiteY8" fmla="*/ 309034 h 2798234"/>
                    <a:gd name="connsiteX9" fmla="*/ 50800 w 1646766"/>
                    <a:gd name="connsiteY9" fmla="*/ 368300 h 2798234"/>
                    <a:gd name="connsiteX10" fmla="*/ 63500 w 1646766"/>
                    <a:gd name="connsiteY10" fmla="*/ 452967 h 2798234"/>
                    <a:gd name="connsiteX11" fmla="*/ 84666 w 1646766"/>
                    <a:gd name="connsiteY11" fmla="*/ 516467 h 2798234"/>
                    <a:gd name="connsiteX12" fmla="*/ 84666 w 1646766"/>
                    <a:gd name="connsiteY12" fmla="*/ 596900 h 2798234"/>
                    <a:gd name="connsiteX13" fmla="*/ 84666 w 1646766"/>
                    <a:gd name="connsiteY13" fmla="*/ 690034 h 2798234"/>
                    <a:gd name="connsiteX14" fmla="*/ 67733 w 1646766"/>
                    <a:gd name="connsiteY14" fmla="*/ 736600 h 2798234"/>
                    <a:gd name="connsiteX15" fmla="*/ 76200 w 1646766"/>
                    <a:gd name="connsiteY15" fmla="*/ 821267 h 2798234"/>
                    <a:gd name="connsiteX16" fmla="*/ 110066 w 1646766"/>
                    <a:gd name="connsiteY16" fmla="*/ 880534 h 2798234"/>
                    <a:gd name="connsiteX17" fmla="*/ 152400 w 1646766"/>
                    <a:gd name="connsiteY17" fmla="*/ 867834 h 2798234"/>
                    <a:gd name="connsiteX18" fmla="*/ 215900 w 1646766"/>
                    <a:gd name="connsiteY18" fmla="*/ 884767 h 2798234"/>
                    <a:gd name="connsiteX19" fmla="*/ 279400 w 1646766"/>
                    <a:gd name="connsiteY19" fmla="*/ 927100 h 2798234"/>
                    <a:gd name="connsiteX20" fmla="*/ 296333 w 1646766"/>
                    <a:gd name="connsiteY20" fmla="*/ 999067 h 2798234"/>
                    <a:gd name="connsiteX21" fmla="*/ 283633 w 1646766"/>
                    <a:gd name="connsiteY21" fmla="*/ 1058334 h 2798234"/>
                    <a:gd name="connsiteX22" fmla="*/ 313266 w 1646766"/>
                    <a:gd name="connsiteY22" fmla="*/ 1104900 h 2798234"/>
                    <a:gd name="connsiteX23" fmla="*/ 347133 w 1646766"/>
                    <a:gd name="connsiteY23" fmla="*/ 1113367 h 2798234"/>
                    <a:gd name="connsiteX24" fmla="*/ 389466 w 1646766"/>
                    <a:gd name="connsiteY24" fmla="*/ 1185334 h 2798234"/>
                    <a:gd name="connsiteX25" fmla="*/ 402166 w 1646766"/>
                    <a:gd name="connsiteY25" fmla="*/ 1244600 h 2798234"/>
                    <a:gd name="connsiteX26" fmla="*/ 414866 w 1646766"/>
                    <a:gd name="connsiteY26" fmla="*/ 1333500 h 2798234"/>
                    <a:gd name="connsiteX27" fmla="*/ 393700 w 1646766"/>
                    <a:gd name="connsiteY27" fmla="*/ 1375834 h 2798234"/>
                    <a:gd name="connsiteX28" fmla="*/ 347133 w 1646766"/>
                    <a:gd name="connsiteY28" fmla="*/ 1447800 h 2798234"/>
                    <a:gd name="connsiteX29" fmla="*/ 347133 w 1646766"/>
                    <a:gd name="connsiteY29" fmla="*/ 1490134 h 2798234"/>
                    <a:gd name="connsiteX30" fmla="*/ 304800 w 1646766"/>
                    <a:gd name="connsiteY30" fmla="*/ 1545167 h 2798234"/>
                    <a:gd name="connsiteX31" fmla="*/ 317500 w 1646766"/>
                    <a:gd name="connsiteY31" fmla="*/ 1617134 h 2798234"/>
                    <a:gd name="connsiteX32" fmla="*/ 309033 w 1646766"/>
                    <a:gd name="connsiteY32" fmla="*/ 1680634 h 2798234"/>
                    <a:gd name="connsiteX33" fmla="*/ 275166 w 1646766"/>
                    <a:gd name="connsiteY33" fmla="*/ 1731434 h 2798234"/>
                    <a:gd name="connsiteX34" fmla="*/ 241300 w 1646766"/>
                    <a:gd name="connsiteY34" fmla="*/ 1782234 h 2798234"/>
                    <a:gd name="connsiteX35" fmla="*/ 254000 w 1646766"/>
                    <a:gd name="connsiteY35" fmla="*/ 1833034 h 2798234"/>
                    <a:gd name="connsiteX36" fmla="*/ 270933 w 1646766"/>
                    <a:gd name="connsiteY36" fmla="*/ 1866900 h 2798234"/>
                    <a:gd name="connsiteX37" fmla="*/ 262466 w 1646766"/>
                    <a:gd name="connsiteY37" fmla="*/ 1913467 h 2798234"/>
                    <a:gd name="connsiteX38" fmla="*/ 232833 w 1646766"/>
                    <a:gd name="connsiteY38" fmla="*/ 1943100 h 2798234"/>
                    <a:gd name="connsiteX39" fmla="*/ 224366 w 1646766"/>
                    <a:gd name="connsiteY39" fmla="*/ 1981200 h 2798234"/>
                    <a:gd name="connsiteX40" fmla="*/ 232833 w 1646766"/>
                    <a:gd name="connsiteY40" fmla="*/ 2053167 h 2798234"/>
                    <a:gd name="connsiteX41" fmla="*/ 245533 w 1646766"/>
                    <a:gd name="connsiteY41" fmla="*/ 2082800 h 2798234"/>
                    <a:gd name="connsiteX42" fmla="*/ 283633 w 1646766"/>
                    <a:gd name="connsiteY42" fmla="*/ 2074334 h 2798234"/>
                    <a:gd name="connsiteX43" fmla="*/ 283633 w 1646766"/>
                    <a:gd name="connsiteY43" fmla="*/ 2074334 h 2798234"/>
                    <a:gd name="connsiteX44" fmla="*/ 330200 w 1646766"/>
                    <a:gd name="connsiteY44" fmla="*/ 2091267 h 2798234"/>
                    <a:gd name="connsiteX45" fmla="*/ 355600 w 1646766"/>
                    <a:gd name="connsiteY45" fmla="*/ 2112434 h 2798234"/>
                    <a:gd name="connsiteX46" fmla="*/ 381000 w 1646766"/>
                    <a:gd name="connsiteY46" fmla="*/ 2095500 h 2798234"/>
                    <a:gd name="connsiteX47" fmla="*/ 402166 w 1646766"/>
                    <a:gd name="connsiteY47" fmla="*/ 2078567 h 2798234"/>
                    <a:gd name="connsiteX48" fmla="*/ 465666 w 1646766"/>
                    <a:gd name="connsiteY48" fmla="*/ 2078567 h 2798234"/>
                    <a:gd name="connsiteX49" fmla="*/ 524933 w 1646766"/>
                    <a:gd name="connsiteY49" fmla="*/ 2091267 h 2798234"/>
                    <a:gd name="connsiteX50" fmla="*/ 567266 w 1646766"/>
                    <a:gd name="connsiteY50" fmla="*/ 2133600 h 2798234"/>
                    <a:gd name="connsiteX51" fmla="*/ 609600 w 1646766"/>
                    <a:gd name="connsiteY51" fmla="*/ 2167467 h 2798234"/>
                    <a:gd name="connsiteX52" fmla="*/ 643466 w 1646766"/>
                    <a:gd name="connsiteY52" fmla="*/ 2192867 h 2798234"/>
                    <a:gd name="connsiteX53" fmla="*/ 651933 w 1646766"/>
                    <a:gd name="connsiteY53" fmla="*/ 2230967 h 2798234"/>
                    <a:gd name="connsiteX54" fmla="*/ 643466 w 1646766"/>
                    <a:gd name="connsiteY54" fmla="*/ 2269067 h 2798234"/>
                    <a:gd name="connsiteX55" fmla="*/ 651933 w 1646766"/>
                    <a:gd name="connsiteY55" fmla="*/ 2324100 h 2798234"/>
                    <a:gd name="connsiteX56" fmla="*/ 690033 w 1646766"/>
                    <a:gd name="connsiteY56" fmla="*/ 2349500 h 2798234"/>
                    <a:gd name="connsiteX57" fmla="*/ 728133 w 1646766"/>
                    <a:gd name="connsiteY57" fmla="*/ 2362200 h 2798234"/>
                    <a:gd name="connsiteX58" fmla="*/ 787400 w 1646766"/>
                    <a:gd name="connsiteY58" fmla="*/ 2362200 h 2798234"/>
                    <a:gd name="connsiteX59" fmla="*/ 838200 w 1646766"/>
                    <a:gd name="connsiteY59" fmla="*/ 2387600 h 2798234"/>
                    <a:gd name="connsiteX60" fmla="*/ 859366 w 1646766"/>
                    <a:gd name="connsiteY60" fmla="*/ 2438400 h 2798234"/>
                    <a:gd name="connsiteX61" fmla="*/ 867833 w 1646766"/>
                    <a:gd name="connsiteY61" fmla="*/ 2480734 h 2798234"/>
                    <a:gd name="connsiteX62" fmla="*/ 910166 w 1646766"/>
                    <a:gd name="connsiteY62" fmla="*/ 2540000 h 2798234"/>
                    <a:gd name="connsiteX63" fmla="*/ 948266 w 1646766"/>
                    <a:gd name="connsiteY63" fmla="*/ 2573867 h 2798234"/>
                    <a:gd name="connsiteX64" fmla="*/ 986366 w 1646766"/>
                    <a:gd name="connsiteY64" fmla="*/ 2582334 h 2798234"/>
                    <a:gd name="connsiteX65" fmla="*/ 1032933 w 1646766"/>
                    <a:gd name="connsiteY65" fmla="*/ 2590800 h 2798234"/>
                    <a:gd name="connsiteX66" fmla="*/ 1049866 w 1646766"/>
                    <a:gd name="connsiteY66" fmla="*/ 2616200 h 2798234"/>
                    <a:gd name="connsiteX67" fmla="*/ 1058333 w 1646766"/>
                    <a:gd name="connsiteY67" fmla="*/ 2675467 h 2798234"/>
                    <a:gd name="connsiteX68" fmla="*/ 1058333 w 1646766"/>
                    <a:gd name="connsiteY68" fmla="*/ 2768600 h 2798234"/>
                    <a:gd name="connsiteX69" fmla="*/ 1079500 w 1646766"/>
                    <a:gd name="connsiteY69" fmla="*/ 2798234 h 2798234"/>
                    <a:gd name="connsiteX70" fmla="*/ 1109133 w 1646766"/>
                    <a:gd name="connsiteY70" fmla="*/ 2785534 h 2798234"/>
                    <a:gd name="connsiteX71" fmla="*/ 1109133 w 1646766"/>
                    <a:gd name="connsiteY71" fmla="*/ 2785534 h 2798234"/>
                    <a:gd name="connsiteX72" fmla="*/ 1134533 w 1646766"/>
                    <a:gd name="connsiteY72" fmla="*/ 2726267 h 2798234"/>
                    <a:gd name="connsiteX73" fmla="*/ 1155700 w 1646766"/>
                    <a:gd name="connsiteY73" fmla="*/ 2734734 h 2798234"/>
                    <a:gd name="connsiteX74" fmla="*/ 1168400 w 1646766"/>
                    <a:gd name="connsiteY74" fmla="*/ 2751667 h 2798234"/>
                    <a:gd name="connsiteX75" fmla="*/ 1168400 w 1646766"/>
                    <a:gd name="connsiteY75" fmla="*/ 2751667 h 2798234"/>
                    <a:gd name="connsiteX76" fmla="*/ 1198033 w 1646766"/>
                    <a:gd name="connsiteY76" fmla="*/ 2743200 h 2798234"/>
                    <a:gd name="connsiteX77" fmla="*/ 1198033 w 1646766"/>
                    <a:gd name="connsiteY77" fmla="*/ 2696634 h 2798234"/>
                    <a:gd name="connsiteX78" fmla="*/ 1176866 w 1646766"/>
                    <a:gd name="connsiteY78" fmla="*/ 2650067 h 2798234"/>
                    <a:gd name="connsiteX79" fmla="*/ 1176866 w 1646766"/>
                    <a:gd name="connsiteY79" fmla="*/ 2599267 h 2798234"/>
                    <a:gd name="connsiteX80" fmla="*/ 1231900 w 1646766"/>
                    <a:gd name="connsiteY80" fmla="*/ 2569634 h 2798234"/>
                    <a:gd name="connsiteX81" fmla="*/ 1274233 w 1646766"/>
                    <a:gd name="connsiteY81" fmla="*/ 2514600 h 2798234"/>
                    <a:gd name="connsiteX82" fmla="*/ 1295400 w 1646766"/>
                    <a:gd name="connsiteY82" fmla="*/ 2463800 h 2798234"/>
                    <a:gd name="connsiteX83" fmla="*/ 1303866 w 1646766"/>
                    <a:gd name="connsiteY83" fmla="*/ 2408767 h 2798234"/>
                    <a:gd name="connsiteX84" fmla="*/ 1337733 w 1646766"/>
                    <a:gd name="connsiteY84" fmla="*/ 2349500 h 2798234"/>
                    <a:gd name="connsiteX85" fmla="*/ 1384300 w 1646766"/>
                    <a:gd name="connsiteY85" fmla="*/ 2294467 h 2798234"/>
                    <a:gd name="connsiteX86" fmla="*/ 1413933 w 1646766"/>
                    <a:gd name="connsiteY86" fmla="*/ 2269067 h 2798234"/>
                    <a:gd name="connsiteX87" fmla="*/ 1443566 w 1646766"/>
                    <a:gd name="connsiteY87" fmla="*/ 2269067 h 2798234"/>
                    <a:gd name="connsiteX88" fmla="*/ 1511300 w 1646766"/>
                    <a:gd name="connsiteY88" fmla="*/ 2302934 h 2798234"/>
                    <a:gd name="connsiteX89" fmla="*/ 1524000 w 1646766"/>
                    <a:gd name="connsiteY89" fmla="*/ 2324100 h 2798234"/>
                    <a:gd name="connsiteX90" fmla="*/ 1524000 w 1646766"/>
                    <a:gd name="connsiteY90" fmla="*/ 2396067 h 2798234"/>
                    <a:gd name="connsiteX91" fmla="*/ 1553633 w 1646766"/>
                    <a:gd name="connsiteY91" fmla="*/ 2438400 h 2798234"/>
                    <a:gd name="connsiteX92" fmla="*/ 1595966 w 1646766"/>
                    <a:gd name="connsiteY92" fmla="*/ 2472267 h 2798234"/>
                    <a:gd name="connsiteX93" fmla="*/ 1646766 w 1646766"/>
                    <a:gd name="connsiteY93" fmla="*/ 2484967 h 2798234"/>
                    <a:gd name="connsiteX94" fmla="*/ 1646766 w 1646766"/>
                    <a:gd name="connsiteY94" fmla="*/ 2442634 h 2798234"/>
                    <a:gd name="connsiteX95" fmla="*/ 1617133 w 1646766"/>
                    <a:gd name="connsiteY95" fmla="*/ 2362200 h 2798234"/>
                    <a:gd name="connsiteX96" fmla="*/ 1629833 w 1646766"/>
                    <a:gd name="connsiteY96" fmla="*/ 2252134 h 2798234"/>
                    <a:gd name="connsiteX97" fmla="*/ 1625600 w 1646766"/>
                    <a:gd name="connsiteY97" fmla="*/ 2205567 h 2798234"/>
                    <a:gd name="connsiteX98" fmla="*/ 1583266 w 1646766"/>
                    <a:gd name="connsiteY98" fmla="*/ 2091267 h 2798234"/>
                    <a:gd name="connsiteX99" fmla="*/ 1536700 w 1646766"/>
                    <a:gd name="connsiteY99" fmla="*/ 1934634 h 2798234"/>
                    <a:gd name="connsiteX100" fmla="*/ 1502833 w 1646766"/>
                    <a:gd name="connsiteY100" fmla="*/ 1828800 h 2798234"/>
                    <a:gd name="connsiteX101" fmla="*/ 1494366 w 1646766"/>
                    <a:gd name="connsiteY101" fmla="*/ 1778000 h 2798234"/>
                    <a:gd name="connsiteX102" fmla="*/ 1498600 w 1646766"/>
                    <a:gd name="connsiteY102" fmla="*/ 1617134 h 2798234"/>
                    <a:gd name="connsiteX103" fmla="*/ 1502833 w 1646766"/>
                    <a:gd name="connsiteY103" fmla="*/ 1570567 h 2798234"/>
                    <a:gd name="connsiteX104" fmla="*/ 1490133 w 1646766"/>
                    <a:gd name="connsiteY104" fmla="*/ 1498600 h 2798234"/>
                    <a:gd name="connsiteX105" fmla="*/ 1460500 w 1646766"/>
                    <a:gd name="connsiteY105" fmla="*/ 1494367 h 2798234"/>
                    <a:gd name="connsiteX106" fmla="*/ 1430866 w 1646766"/>
                    <a:gd name="connsiteY106" fmla="*/ 1430867 h 2798234"/>
                    <a:gd name="connsiteX107" fmla="*/ 1422400 w 1646766"/>
                    <a:gd name="connsiteY107" fmla="*/ 1341967 h 2798234"/>
                    <a:gd name="connsiteX108" fmla="*/ 1413933 w 1646766"/>
                    <a:gd name="connsiteY108" fmla="*/ 1253067 h 2798234"/>
                    <a:gd name="connsiteX109" fmla="*/ 1397000 w 1646766"/>
                    <a:gd name="connsiteY109" fmla="*/ 1172634 h 2798234"/>
                    <a:gd name="connsiteX110" fmla="*/ 1405466 w 1646766"/>
                    <a:gd name="connsiteY110" fmla="*/ 1041400 h 2798234"/>
                    <a:gd name="connsiteX111" fmla="*/ 1435100 w 1646766"/>
                    <a:gd name="connsiteY111" fmla="*/ 965200 h 2798234"/>
                    <a:gd name="connsiteX112" fmla="*/ 1443566 w 1646766"/>
                    <a:gd name="connsiteY112" fmla="*/ 901700 h 2798234"/>
                    <a:gd name="connsiteX113" fmla="*/ 1452033 w 1646766"/>
                    <a:gd name="connsiteY113" fmla="*/ 804334 h 2798234"/>
                    <a:gd name="connsiteX114" fmla="*/ 1447800 w 1646766"/>
                    <a:gd name="connsiteY114" fmla="*/ 711200 h 2798234"/>
                    <a:gd name="connsiteX115" fmla="*/ 1426633 w 1646766"/>
                    <a:gd name="connsiteY115" fmla="*/ 673100 h 2798234"/>
                    <a:gd name="connsiteX116" fmla="*/ 1430866 w 1646766"/>
                    <a:gd name="connsiteY116" fmla="*/ 609600 h 2798234"/>
                    <a:gd name="connsiteX117" fmla="*/ 1413933 w 1646766"/>
                    <a:gd name="connsiteY117" fmla="*/ 579967 h 2798234"/>
                    <a:gd name="connsiteX118" fmla="*/ 1329266 w 1646766"/>
                    <a:gd name="connsiteY118" fmla="*/ 537634 h 2798234"/>
                    <a:gd name="connsiteX119" fmla="*/ 1316566 w 1646766"/>
                    <a:gd name="connsiteY119" fmla="*/ 474134 h 2798234"/>
                    <a:gd name="connsiteX120" fmla="*/ 1316566 w 1646766"/>
                    <a:gd name="connsiteY120" fmla="*/ 359834 h 2798234"/>
                    <a:gd name="connsiteX121" fmla="*/ 1320800 w 1646766"/>
                    <a:gd name="connsiteY121" fmla="*/ 313267 h 2798234"/>
                    <a:gd name="connsiteX122" fmla="*/ 1308100 w 1646766"/>
                    <a:gd name="connsiteY122" fmla="*/ 279400 h 2798234"/>
                    <a:gd name="connsiteX123" fmla="*/ 1278466 w 1646766"/>
                    <a:gd name="connsiteY123" fmla="*/ 270934 h 2798234"/>
                    <a:gd name="connsiteX124" fmla="*/ 1193800 w 1646766"/>
                    <a:gd name="connsiteY124" fmla="*/ 270934 h 2798234"/>
                    <a:gd name="connsiteX125" fmla="*/ 1134533 w 1646766"/>
                    <a:gd name="connsiteY125" fmla="*/ 270934 h 2798234"/>
                    <a:gd name="connsiteX126" fmla="*/ 1087966 w 1646766"/>
                    <a:gd name="connsiteY126" fmla="*/ 287867 h 2798234"/>
                    <a:gd name="connsiteX127" fmla="*/ 999066 w 1646766"/>
                    <a:gd name="connsiteY127" fmla="*/ 347134 h 2798234"/>
                    <a:gd name="connsiteX128" fmla="*/ 956733 w 1646766"/>
                    <a:gd name="connsiteY128" fmla="*/ 381000 h 2798234"/>
                    <a:gd name="connsiteX129" fmla="*/ 910166 w 1646766"/>
                    <a:gd name="connsiteY129" fmla="*/ 410634 h 2798234"/>
                    <a:gd name="connsiteX130" fmla="*/ 855133 w 1646766"/>
                    <a:gd name="connsiteY130" fmla="*/ 427567 h 2798234"/>
                    <a:gd name="connsiteX131" fmla="*/ 808566 w 1646766"/>
                    <a:gd name="connsiteY131" fmla="*/ 423334 h 2798234"/>
                    <a:gd name="connsiteX132" fmla="*/ 770466 w 1646766"/>
                    <a:gd name="connsiteY132" fmla="*/ 385234 h 2798234"/>
                    <a:gd name="connsiteX133" fmla="*/ 762000 w 1646766"/>
                    <a:gd name="connsiteY133" fmla="*/ 325967 h 2798234"/>
                    <a:gd name="connsiteX134" fmla="*/ 736600 w 1646766"/>
                    <a:gd name="connsiteY134" fmla="*/ 296334 h 2798234"/>
                    <a:gd name="connsiteX135" fmla="*/ 715433 w 1646766"/>
                    <a:gd name="connsiteY135" fmla="*/ 220134 h 2798234"/>
                    <a:gd name="connsiteX136" fmla="*/ 719666 w 1646766"/>
                    <a:gd name="connsiteY136" fmla="*/ 101600 h 2798234"/>
                    <a:gd name="connsiteX137" fmla="*/ 723900 w 1646766"/>
                    <a:gd name="connsiteY137" fmla="*/ 50800 h 2798234"/>
                    <a:gd name="connsiteX138" fmla="*/ 723900 w 1646766"/>
                    <a:gd name="connsiteY138" fmla="*/ 50800 h 2798234"/>
                    <a:gd name="connsiteX139" fmla="*/ 723900 w 1646766"/>
                    <a:gd name="connsiteY139" fmla="*/ 4234 h 2798234"/>
                    <a:gd name="connsiteX140" fmla="*/ 647700 w 1646766"/>
                    <a:gd name="connsiteY140" fmla="*/ 0 h 27982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</a:cxnLst>
                  <a:rect l="l" t="t" r="r" b="b"/>
                  <a:pathLst>
                    <a:path w="1646766" h="2798234">
                      <a:moveTo>
                        <a:pt x="647700" y="0"/>
                      </a:moveTo>
                      <a:lnTo>
                        <a:pt x="402166" y="8467"/>
                      </a:lnTo>
                      <a:lnTo>
                        <a:pt x="309033" y="4234"/>
                      </a:lnTo>
                      <a:lnTo>
                        <a:pt x="245533" y="4234"/>
                      </a:lnTo>
                      <a:lnTo>
                        <a:pt x="190500" y="67734"/>
                      </a:lnTo>
                      <a:lnTo>
                        <a:pt x="127000" y="135467"/>
                      </a:lnTo>
                      <a:lnTo>
                        <a:pt x="33866" y="215900"/>
                      </a:lnTo>
                      <a:lnTo>
                        <a:pt x="0" y="249767"/>
                      </a:lnTo>
                      <a:lnTo>
                        <a:pt x="21166" y="309034"/>
                      </a:lnTo>
                      <a:lnTo>
                        <a:pt x="50800" y="368300"/>
                      </a:lnTo>
                      <a:lnTo>
                        <a:pt x="63500" y="452967"/>
                      </a:lnTo>
                      <a:lnTo>
                        <a:pt x="84666" y="516467"/>
                      </a:lnTo>
                      <a:lnTo>
                        <a:pt x="84666" y="596900"/>
                      </a:lnTo>
                      <a:lnTo>
                        <a:pt x="84666" y="690034"/>
                      </a:lnTo>
                      <a:lnTo>
                        <a:pt x="67733" y="736600"/>
                      </a:lnTo>
                      <a:lnTo>
                        <a:pt x="76200" y="821267"/>
                      </a:lnTo>
                      <a:lnTo>
                        <a:pt x="110066" y="880534"/>
                      </a:lnTo>
                      <a:lnTo>
                        <a:pt x="152400" y="867834"/>
                      </a:lnTo>
                      <a:lnTo>
                        <a:pt x="215900" y="884767"/>
                      </a:lnTo>
                      <a:lnTo>
                        <a:pt x="279400" y="927100"/>
                      </a:lnTo>
                      <a:lnTo>
                        <a:pt x="296333" y="999067"/>
                      </a:lnTo>
                      <a:lnTo>
                        <a:pt x="283633" y="1058334"/>
                      </a:lnTo>
                      <a:lnTo>
                        <a:pt x="313266" y="1104900"/>
                      </a:lnTo>
                      <a:lnTo>
                        <a:pt x="347133" y="1113367"/>
                      </a:lnTo>
                      <a:lnTo>
                        <a:pt x="389466" y="1185334"/>
                      </a:lnTo>
                      <a:lnTo>
                        <a:pt x="402166" y="1244600"/>
                      </a:lnTo>
                      <a:lnTo>
                        <a:pt x="414866" y="1333500"/>
                      </a:lnTo>
                      <a:lnTo>
                        <a:pt x="393700" y="1375834"/>
                      </a:lnTo>
                      <a:lnTo>
                        <a:pt x="347133" y="1447800"/>
                      </a:lnTo>
                      <a:lnTo>
                        <a:pt x="347133" y="1490134"/>
                      </a:lnTo>
                      <a:lnTo>
                        <a:pt x="304800" y="1545167"/>
                      </a:lnTo>
                      <a:lnTo>
                        <a:pt x="317500" y="1617134"/>
                      </a:lnTo>
                      <a:lnTo>
                        <a:pt x="309033" y="1680634"/>
                      </a:lnTo>
                      <a:lnTo>
                        <a:pt x="275166" y="1731434"/>
                      </a:lnTo>
                      <a:lnTo>
                        <a:pt x="241300" y="1782234"/>
                      </a:lnTo>
                      <a:lnTo>
                        <a:pt x="254000" y="1833034"/>
                      </a:lnTo>
                      <a:lnTo>
                        <a:pt x="270933" y="1866900"/>
                      </a:lnTo>
                      <a:lnTo>
                        <a:pt x="262466" y="1913467"/>
                      </a:lnTo>
                      <a:lnTo>
                        <a:pt x="232833" y="1943100"/>
                      </a:lnTo>
                      <a:lnTo>
                        <a:pt x="224366" y="1981200"/>
                      </a:lnTo>
                      <a:lnTo>
                        <a:pt x="232833" y="2053167"/>
                      </a:lnTo>
                      <a:lnTo>
                        <a:pt x="245533" y="2082800"/>
                      </a:lnTo>
                      <a:lnTo>
                        <a:pt x="283633" y="2074334"/>
                      </a:lnTo>
                      <a:lnTo>
                        <a:pt x="283633" y="2074334"/>
                      </a:lnTo>
                      <a:lnTo>
                        <a:pt x="330200" y="2091267"/>
                      </a:lnTo>
                      <a:lnTo>
                        <a:pt x="355600" y="2112434"/>
                      </a:lnTo>
                      <a:lnTo>
                        <a:pt x="381000" y="2095500"/>
                      </a:lnTo>
                      <a:lnTo>
                        <a:pt x="402166" y="2078567"/>
                      </a:lnTo>
                      <a:lnTo>
                        <a:pt x="465666" y="2078567"/>
                      </a:lnTo>
                      <a:lnTo>
                        <a:pt x="524933" y="2091267"/>
                      </a:lnTo>
                      <a:lnTo>
                        <a:pt x="567266" y="2133600"/>
                      </a:lnTo>
                      <a:lnTo>
                        <a:pt x="609600" y="2167467"/>
                      </a:lnTo>
                      <a:lnTo>
                        <a:pt x="643466" y="2192867"/>
                      </a:lnTo>
                      <a:lnTo>
                        <a:pt x="651933" y="2230967"/>
                      </a:lnTo>
                      <a:lnTo>
                        <a:pt x="643466" y="2269067"/>
                      </a:lnTo>
                      <a:lnTo>
                        <a:pt x="651933" y="2324100"/>
                      </a:lnTo>
                      <a:lnTo>
                        <a:pt x="690033" y="2349500"/>
                      </a:lnTo>
                      <a:lnTo>
                        <a:pt x="728133" y="2362200"/>
                      </a:lnTo>
                      <a:lnTo>
                        <a:pt x="787400" y="2362200"/>
                      </a:lnTo>
                      <a:lnTo>
                        <a:pt x="838200" y="2387600"/>
                      </a:lnTo>
                      <a:lnTo>
                        <a:pt x="859366" y="2438400"/>
                      </a:lnTo>
                      <a:lnTo>
                        <a:pt x="867833" y="2480734"/>
                      </a:lnTo>
                      <a:lnTo>
                        <a:pt x="910166" y="2540000"/>
                      </a:lnTo>
                      <a:lnTo>
                        <a:pt x="948266" y="2573867"/>
                      </a:lnTo>
                      <a:lnTo>
                        <a:pt x="986366" y="2582334"/>
                      </a:lnTo>
                      <a:lnTo>
                        <a:pt x="1032933" y="2590800"/>
                      </a:lnTo>
                      <a:lnTo>
                        <a:pt x="1049866" y="2616200"/>
                      </a:lnTo>
                      <a:lnTo>
                        <a:pt x="1058333" y="2675467"/>
                      </a:lnTo>
                      <a:lnTo>
                        <a:pt x="1058333" y="2768600"/>
                      </a:lnTo>
                      <a:lnTo>
                        <a:pt x="1079500" y="2798234"/>
                      </a:lnTo>
                      <a:lnTo>
                        <a:pt x="1109133" y="2785534"/>
                      </a:lnTo>
                      <a:lnTo>
                        <a:pt x="1109133" y="2785534"/>
                      </a:lnTo>
                      <a:lnTo>
                        <a:pt x="1134533" y="2726267"/>
                      </a:lnTo>
                      <a:lnTo>
                        <a:pt x="1155700" y="2734734"/>
                      </a:lnTo>
                      <a:lnTo>
                        <a:pt x="1168400" y="2751667"/>
                      </a:lnTo>
                      <a:lnTo>
                        <a:pt x="1168400" y="2751667"/>
                      </a:lnTo>
                      <a:lnTo>
                        <a:pt x="1198033" y="2743200"/>
                      </a:lnTo>
                      <a:lnTo>
                        <a:pt x="1198033" y="2696634"/>
                      </a:lnTo>
                      <a:lnTo>
                        <a:pt x="1176866" y="2650067"/>
                      </a:lnTo>
                      <a:lnTo>
                        <a:pt x="1176866" y="2599267"/>
                      </a:lnTo>
                      <a:lnTo>
                        <a:pt x="1231900" y="2569634"/>
                      </a:lnTo>
                      <a:lnTo>
                        <a:pt x="1274233" y="2514600"/>
                      </a:lnTo>
                      <a:lnTo>
                        <a:pt x="1295400" y="2463800"/>
                      </a:lnTo>
                      <a:lnTo>
                        <a:pt x="1303866" y="2408767"/>
                      </a:lnTo>
                      <a:lnTo>
                        <a:pt x="1337733" y="2349500"/>
                      </a:lnTo>
                      <a:lnTo>
                        <a:pt x="1384300" y="2294467"/>
                      </a:lnTo>
                      <a:lnTo>
                        <a:pt x="1413933" y="2269067"/>
                      </a:lnTo>
                      <a:lnTo>
                        <a:pt x="1443566" y="2269067"/>
                      </a:lnTo>
                      <a:lnTo>
                        <a:pt x="1511300" y="2302934"/>
                      </a:lnTo>
                      <a:lnTo>
                        <a:pt x="1524000" y="2324100"/>
                      </a:lnTo>
                      <a:lnTo>
                        <a:pt x="1524000" y="2396067"/>
                      </a:lnTo>
                      <a:lnTo>
                        <a:pt x="1553633" y="2438400"/>
                      </a:lnTo>
                      <a:lnTo>
                        <a:pt x="1595966" y="2472267"/>
                      </a:lnTo>
                      <a:lnTo>
                        <a:pt x="1646766" y="2484967"/>
                      </a:lnTo>
                      <a:lnTo>
                        <a:pt x="1646766" y="2442634"/>
                      </a:lnTo>
                      <a:lnTo>
                        <a:pt x="1617133" y="2362200"/>
                      </a:lnTo>
                      <a:lnTo>
                        <a:pt x="1629833" y="2252134"/>
                      </a:lnTo>
                      <a:lnTo>
                        <a:pt x="1625600" y="2205567"/>
                      </a:lnTo>
                      <a:lnTo>
                        <a:pt x="1583266" y="2091267"/>
                      </a:lnTo>
                      <a:lnTo>
                        <a:pt x="1536700" y="1934634"/>
                      </a:lnTo>
                      <a:lnTo>
                        <a:pt x="1502833" y="1828800"/>
                      </a:lnTo>
                      <a:lnTo>
                        <a:pt x="1494366" y="1778000"/>
                      </a:lnTo>
                      <a:lnTo>
                        <a:pt x="1498600" y="1617134"/>
                      </a:lnTo>
                      <a:lnTo>
                        <a:pt x="1502833" y="1570567"/>
                      </a:lnTo>
                      <a:lnTo>
                        <a:pt x="1490133" y="1498600"/>
                      </a:lnTo>
                      <a:lnTo>
                        <a:pt x="1460500" y="1494367"/>
                      </a:lnTo>
                      <a:lnTo>
                        <a:pt x="1430866" y="1430867"/>
                      </a:lnTo>
                      <a:lnTo>
                        <a:pt x="1422400" y="1341967"/>
                      </a:lnTo>
                      <a:lnTo>
                        <a:pt x="1413933" y="1253067"/>
                      </a:lnTo>
                      <a:lnTo>
                        <a:pt x="1397000" y="1172634"/>
                      </a:lnTo>
                      <a:lnTo>
                        <a:pt x="1405466" y="1041400"/>
                      </a:lnTo>
                      <a:lnTo>
                        <a:pt x="1435100" y="965200"/>
                      </a:lnTo>
                      <a:lnTo>
                        <a:pt x="1443566" y="901700"/>
                      </a:lnTo>
                      <a:lnTo>
                        <a:pt x="1452033" y="804334"/>
                      </a:lnTo>
                      <a:lnTo>
                        <a:pt x="1447800" y="711200"/>
                      </a:lnTo>
                      <a:lnTo>
                        <a:pt x="1426633" y="673100"/>
                      </a:lnTo>
                      <a:lnTo>
                        <a:pt x="1430866" y="609600"/>
                      </a:lnTo>
                      <a:lnTo>
                        <a:pt x="1413933" y="579967"/>
                      </a:lnTo>
                      <a:lnTo>
                        <a:pt x="1329266" y="537634"/>
                      </a:lnTo>
                      <a:lnTo>
                        <a:pt x="1316566" y="474134"/>
                      </a:lnTo>
                      <a:lnTo>
                        <a:pt x="1316566" y="359834"/>
                      </a:lnTo>
                      <a:lnTo>
                        <a:pt x="1320800" y="313267"/>
                      </a:lnTo>
                      <a:lnTo>
                        <a:pt x="1308100" y="279400"/>
                      </a:lnTo>
                      <a:lnTo>
                        <a:pt x="1278466" y="270934"/>
                      </a:lnTo>
                      <a:lnTo>
                        <a:pt x="1193800" y="270934"/>
                      </a:lnTo>
                      <a:lnTo>
                        <a:pt x="1134533" y="270934"/>
                      </a:lnTo>
                      <a:lnTo>
                        <a:pt x="1087966" y="287867"/>
                      </a:lnTo>
                      <a:lnTo>
                        <a:pt x="999066" y="347134"/>
                      </a:lnTo>
                      <a:lnTo>
                        <a:pt x="956733" y="381000"/>
                      </a:lnTo>
                      <a:lnTo>
                        <a:pt x="910166" y="410634"/>
                      </a:lnTo>
                      <a:lnTo>
                        <a:pt x="855133" y="427567"/>
                      </a:lnTo>
                      <a:lnTo>
                        <a:pt x="808566" y="423334"/>
                      </a:lnTo>
                      <a:lnTo>
                        <a:pt x="770466" y="385234"/>
                      </a:lnTo>
                      <a:lnTo>
                        <a:pt x="762000" y="325967"/>
                      </a:lnTo>
                      <a:lnTo>
                        <a:pt x="736600" y="296334"/>
                      </a:lnTo>
                      <a:lnTo>
                        <a:pt x="715433" y="220134"/>
                      </a:lnTo>
                      <a:lnTo>
                        <a:pt x="719666" y="101600"/>
                      </a:lnTo>
                      <a:lnTo>
                        <a:pt x="723900" y="50800"/>
                      </a:lnTo>
                      <a:lnTo>
                        <a:pt x="723900" y="50800"/>
                      </a:lnTo>
                      <a:lnTo>
                        <a:pt x="723900" y="4234"/>
                      </a:lnTo>
                      <a:lnTo>
                        <a:pt x="6477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6350">
                  <a:solidFill>
                    <a:srgbClr val="008FD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140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latin typeface="Arial"/>
                    <a:ea typeface="맑은 고딕"/>
                  </a:endParaRPr>
                </a:p>
              </p:txBody>
            </p:sp>
          </p:grpSp>
          <p:sp>
            <p:nvSpPr>
              <p:cNvPr id="55" name="종로구">
                <a:extLst>
                  <a:ext uri="{FF2B5EF4-FFF2-40B4-BE49-F238E27FC236}">
                    <a16:creationId xmlns:a16="http://schemas.microsoft.com/office/drawing/2014/main" id="{5713ADF9-E556-7377-BCC6-73BD1B5F590D}"/>
                  </a:ext>
                </a:extLst>
              </p:cNvPr>
              <p:cNvSpPr/>
              <p:nvPr/>
            </p:nvSpPr>
            <p:spPr>
              <a:xfrm>
                <a:off x="5887646" y="4766544"/>
                <a:ext cx="956011" cy="1048007"/>
              </a:xfrm>
              <a:custGeom>
                <a:avLst/>
                <a:gdLst>
                  <a:gd name="connsiteX0" fmla="*/ 768096 w 2343912"/>
                  <a:gd name="connsiteY0" fmla="*/ 18288 h 2569464"/>
                  <a:gd name="connsiteX1" fmla="*/ 704088 w 2343912"/>
                  <a:gd name="connsiteY1" fmla="*/ 0 h 2569464"/>
                  <a:gd name="connsiteX2" fmla="*/ 682752 w 2343912"/>
                  <a:gd name="connsiteY2" fmla="*/ 15240 h 2569464"/>
                  <a:gd name="connsiteX3" fmla="*/ 670560 w 2343912"/>
                  <a:gd name="connsiteY3" fmla="*/ 54864 h 2569464"/>
                  <a:gd name="connsiteX4" fmla="*/ 670560 w 2343912"/>
                  <a:gd name="connsiteY4" fmla="*/ 88392 h 2569464"/>
                  <a:gd name="connsiteX5" fmla="*/ 606552 w 2343912"/>
                  <a:gd name="connsiteY5" fmla="*/ 115824 h 2569464"/>
                  <a:gd name="connsiteX6" fmla="*/ 560832 w 2343912"/>
                  <a:gd name="connsiteY6" fmla="*/ 131064 h 2569464"/>
                  <a:gd name="connsiteX7" fmla="*/ 505968 w 2343912"/>
                  <a:gd name="connsiteY7" fmla="*/ 128016 h 2569464"/>
                  <a:gd name="connsiteX8" fmla="*/ 448056 w 2343912"/>
                  <a:gd name="connsiteY8" fmla="*/ 134112 h 2569464"/>
                  <a:gd name="connsiteX9" fmla="*/ 411480 w 2343912"/>
                  <a:gd name="connsiteY9" fmla="*/ 121920 h 2569464"/>
                  <a:gd name="connsiteX10" fmla="*/ 362712 w 2343912"/>
                  <a:gd name="connsiteY10" fmla="*/ 128016 h 2569464"/>
                  <a:gd name="connsiteX11" fmla="*/ 316992 w 2343912"/>
                  <a:gd name="connsiteY11" fmla="*/ 143256 h 2569464"/>
                  <a:gd name="connsiteX12" fmla="*/ 286512 w 2343912"/>
                  <a:gd name="connsiteY12" fmla="*/ 201168 h 2569464"/>
                  <a:gd name="connsiteX13" fmla="*/ 283464 w 2343912"/>
                  <a:gd name="connsiteY13" fmla="*/ 252984 h 2569464"/>
                  <a:gd name="connsiteX14" fmla="*/ 292608 w 2343912"/>
                  <a:gd name="connsiteY14" fmla="*/ 277368 h 2569464"/>
                  <a:gd name="connsiteX15" fmla="*/ 271272 w 2343912"/>
                  <a:gd name="connsiteY15" fmla="*/ 307848 h 2569464"/>
                  <a:gd name="connsiteX16" fmla="*/ 228600 w 2343912"/>
                  <a:gd name="connsiteY16" fmla="*/ 313944 h 2569464"/>
                  <a:gd name="connsiteX17" fmla="*/ 198120 w 2343912"/>
                  <a:gd name="connsiteY17" fmla="*/ 335280 h 2569464"/>
                  <a:gd name="connsiteX18" fmla="*/ 140208 w 2343912"/>
                  <a:gd name="connsiteY18" fmla="*/ 335280 h 2569464"/>
                  <a:gd name="connsiteX19" fmla="*/ 100584 w 2343912"/>
                  <a:gd name="connsiteY19" fmla="*/ 316992 h 2569464"/>
                  <a:gd name="connsiteX20" fmla="*/ 42672 w 2343912"/>
                  <a:gd name="connsiteY20" fmla="*/ 304800 h 2569464"/>
                  <a:gd name="connsiteX21" fmla="*/ 12192 w 2343912"/>
                  <a:gd name="connsiteY21" fmla="*/ 329184 h 2569464"/>
                  <a:gd name="connsiteX22" fmla="*/ 0 w 2343912"/>
                  <a:gd name="connsiteY22" fmla="*/ 384048 h 2569464"/>
                  <a:gd name="connsiteX23" fmla="*/ 15240 w 2343912"/>
                  <a:gd name="connsiteY23" fmla="*/ 435864 h 2569464"/>
                  <a:gd name="connsiteX24" fmla="*/ 30480 w 2343912"/>
                  <a:gd name="connsiteY24" fmla="*/ 505968 h 2569464"/>
                  <a:gd name="connsiteX25" fmla="*/ 39624 w 2343912"/>
                  <a:gd name="connsiteY25" fmla="*/ 554736 h 2569464"/>
                  <a:gd name="connsiteX26" fmla="*/ 45720 w 2343912"/>
                  <a:gd name="connsiteY26" fmla="*/ 603504 h 2569464"/>
                  <a:gd name="connsiteX27" fmla="*/ 30480 w 2343912"/>
                  <a:gd name="connsiteY27" fmla="*/ 640080 h 2569464"/>
                  <a:gd name="connsiteX28" fmla="*/ 30480 w 2343912"/>
                  <a:gd name="connsiteY28" fmla="*/ 737616 h 2569464"/>
                  <a:gd name="connsiteX29" fmla="*/ 30480 w 2343912"/>
                  <a:gd name="connsiteY29" fmla="*/ 975360 h 2569464"/>
                  <a:gd name="connsiteX30" fmla="*/ 54864 w 2343912"/>
                  <a:gd name="connsiteY30" fmla="*/ 1027176 h 2569464"/>
                  <a:gd name="connsiteX31" fmla="*/ 112776 w 2343912"/>
                  <a:gd name="connsiteY31" fmla="*/ 1072896 h 2569464"/>
                  <a:gd name="connsiteX32" fmla="*/ 149352 w 2343912"/>
                  <a:gd name="connsiteY32" fmla="*/ 1124712 h 2569464"/>
                  <a:gd name="connsiteX33" fmla="*/ 155448 w 2343912"/>
                  <a:gd name="connsiteY33" fmla="*/ 1167384 h 2569464"/>
                  <a:gd name="connsiteX34" fmla="*/ 118872 w 2343912"/>
                  <a:gd name="connsiteY34" fmla="*/ 1207008 h 2569464"/>
                  <a:gd name="connsiteX35" fmla="*/ 106680 w 2343912"/>
                  <a:gd name="connsiteY35" fmla="*/ 1267968 h 2569464"/>
                  <a:gd name="connsiteX36" fmla="*/ 109728 w 2343912"/>
                  <a:gd name="connsiteY36" fmla="*/ 1319784 h 2569464"/>
                  <a:gd name="connsiteX37" fmla="*/ 128016 w 2343912"/>
                  <a:gd name="connsiteY37" fmla="*/ 1350264 h 2569464"/>
                  <a:gd name="connsiteX38" fmla="*/ 134112 w 2343912"/>
                  <a:gd name="connsiteY38" fmla="*/ 1383792 h 2569464"/>
                  <a:gd name="connsiteX39" fmla="*/ 164592 w 2343912"/>
                  <a:gd name="connsiteY39" fmla="*/ 1408176 h 2569464"/>
                  <a:gd name="connsiteX40" fmla="*/ 213360 w 2343912"/>
                  <a:gd name="connsiteY40" fmla="*/ 1392936 h 2569464"/>
                  <a:gd name="connsiteX41" fmla="*/ 262128 w 2343912"/>
                  <a:gd name="connsiteY41" fmla="*/ 1408176 h 2569464"/>
                  <a:gd name="connsiteX42" fmla="*/ 277368 w 2343912"/>
                  <a:gd name="connsiteY42" fmla="*/ 1441704 h 2569464"/>
                  <a:gd name="connsiteX43" fmla="*/ 280416 w 2343912"/>
                  <a:gd name="connsiteY43" fmla="*/ 1490472 h 2569464"/>
                  <a:gd name="connsiteX44" fmla="*/ 286512 w 2343912"/>
                  <a:gd name="connsiteY44" fmla="*/ 1557528 h 2569464"/>
                  <a:gd name="connsiteX45" fmla="*/ 283464 w 2343912"/>
                  <a:gd name="connsiteY45" fmla="*/ 1597152 h 2569464"/>
                  <a:gd name="connsiteX46" fmla="*/ 259080 w 2343912"/>
                  <a:gd name="connsiteY46" fmla="*/ 1624584 h 2569464"/>
                  <a:gd name="connsiteX47" fmla="*/ 256032 w 2343912"/>
                  <a:gd name="connsiteY47" fmla="*/ 1664208 h 2569464"/>
                  <a:gd name="connsiteX48" fmla="*/ 274320 w 2343912"/>
                  <a:gd name="connsiteY48" fmla="*/ 1700784 h 2569464"/>
                  <a:gd name="connsiteX49" fmla="*/ 265176 w 2343912"/>
                  <a:gd name="connsiteY49" fmla="*/ 1746504 h 2569464"/>
                  <a:gd name="connsiteX50" fmla="*/ 240792 w 2343912"/>
                  <a:gd name="connsiteY50" fmla="*/ 1786128 h 2569464"/>
                  <a:gd name="connsiteX51" fmla="*/ 246888 w 2343912"/>
                  <a:gd name="connsiteY51" fmla="*/ 1831848 h 2569464"/>
                  <a:gd name="connsiteX52" fmla="*/ 262128 w 2343912"/>
                  <a:gd name="connsiteY52" fmla="*/ 1929384 h 2569464"/>
                  <a:gd name="connsiteX53" fmla="*/ 277368 w 2343912"/>
                  <a:gd name="connsiteY53" fmla="*/ 1990344 h 2569464"/>
                  <a:gd name="connsiteX54" fmla="*/ 301752 w 2343912"/>
                  <a:gd name="connsiteY54" fmla="*/ 2039112 h 2569464"/>
                  <a:gd name="connsiteX55" fmla="*/ 310896 w 2343912"/>
                  <a:gd name="connsiteY55" fmla="*/ 2081784 h 2569464"/>
                  <a:gd name="connsiteX56" fmla="*/ 289560 w 2343912"/>
                  <a:gd name="connsiteY56" fmla="*/ 2115312 h 2569464"/>
                  <a:gd name="connsiteX57" fmla="*/ 243840 w 2343912"/>
                  <a:gd name="connsiteY57" fmla="*/ 2130552 h 2569464"/>
                  <a:gd name="connsiteX58" fmla="*/ 243840 w 2343912"/>
                  <a:gd name="connsiteY58" fmla="*/ 2130552 h 2569464"/>
                  <a:gd name="connsiteX59" fmla="*/ 195072 w 2343912"/>
                  <a:gd name="connsiteY59" fmla="*/ 2139696 h 2569464"/>
                  <a:gd name="connsiteX60" fmla="*/ 188976 w 2343912"/>
                  <a:gd name="connsiteY60" fmla="*/ 2167128 h 2569464"/>
                  <a:gd name="connsiteX61" fmla="*/ 216408 w 2343912"/>
                  <a:gd name="connsiteY61" fmla="*/ 2194560 h 2569464"/>
                  <a:gd name="connsiteX62" fmla="*/ 283464 w 2343912"/>
                  <a:gd name="connsiteY62" fmla="*/ 2240280 h 2569464"/>
                  <a:gd name="connsiteX63" fmla="*/ 316992 w 2343912"/>
                  <a:gd name="connsiteY63" fmla="*/ 2276856 h 2569464"/>
                  <a:gd name="connsiteX64" fmla="*/ 316992 w 2343912"/>
                  <a:gd name="connsiteY64" fmla="*/ 2316480 h 2569464"/>
                  <a:gd name="connsiteX65" fmla="*/ 310896 w 2343912"/>
                  <a:gd name="connsiteY65" fmla="*/ 2350008 h 2569464"/>
                  <a:gd name="connsiteX66" fmla="*/ 356616 w 2343912"/>
                  <a:gd name="connsiteY66" fmla="*/ 2414016 h 2569464"/>
                  <a:gd name="connsiteX67" fmla="*/ 408432 w 2343912"/>
                  <a:gd name="connsiteY67" fmla="*/ 2493264 h 2569464"/>
                  <a:gd name="connsiteX68" fmla="*/ 411480 w 2343912"/>
                  <a:gd name="connsiteY68" fmla="*/ 2520696 h 2569464"/>
                  <a:gd name="connsiteX69" fmla="*/ 435864 w 2343912"/>
                  <a:gd name="connsiteY69" fmla="*/ 2560320 h 2569464"/>
                  <a:gd name="connsiteX70" fmla="*/ 460248 w 2343912"/>
                  <a:gd name="connsiteY70" fmla="*/ 2566416 h 2569464"/>
                  <a:gd name="connsiteX71" fmla="*/ 496824 w 2343912"/>
                  <a:gd name="connsiteY71" fmla="*/ 2538984 h 2569464"/>
                  <a:gd name="connsiteX72" fmla="*/ 496824 w 2343912"/>
                  <a:gd name="connsiteY72" fmla="*/ 2538984 h 2569464"/>
                  <a:gd name="connsiteX73" fmla="*/ 545592 w 2343912"/>
                  <a:gd name="connsiteY73" fmla="*/ 2526792 h 2569464"/>
                  <a:gd name="connsiteX74" fmla="*/ 573024 w 2343912"/>
                  <a:gd name="connsiteY74" fmla="*/ 2548128 h 2569464"/>
                  <a:gd name="connsiteX75" fmla="*/ 606552 w 2343912"/>
                  <a:gd name="connsiteY75" fmla="*/ 2542032 h 2569464"/>
                  <a:gd name="connsiteX76" fmla="*/ 627888 w 2343912"/>
                  <a:gd name="connsiteY76" fmla="*/ 2499360 h 2569464"/>
                  <a:gd name="connsiteX77" fmla="*/ 661416 w 2343912"/>
                  <a:gd name="connsiteY77" fmla="*/ 2496312 h 2569464"/>
                  <a:gd name="connsiteX78" fmla="*/ 731520 w 2343912"/>
                  <a:gd name="connsiteY78" fmla="*/ 2502408 h 2569464"/>
                  <a:gd name="connsiteX79" fmla="*/ 801624 w 2343912"/>
                  <a:gd name="connsiteY79" fmla="*/ 2520696 h 2569464"/>
                  <a:gd name="connsiteX80" fmla="*/ 896112 w 2343912"/>
                  <a:gd name="connsiteY80" fmla="*/ 2523744 h 2569464"/>
                  <a:gd name="connsiteX81" fmla="*/ 941832 w 2343912"/>
                  <a:gd name="connsiteY81" fmla="*/ 2538984 h 2569464"/>
                  <a:gd name="connsiteX82" fmla="*/ 1042416 w 2343912"/>
                  <a:gd name="connsiteY82" fmla="*/ 2542032 h 2569464"/>
                  <a:gd name="connsiteX83" fmla="*/ 1103376 w 2343912"/>
                  <a:gd name="connsiteY83" fmla="*/ 2535936 h 2569464"/>
                  <a:gd name="connsiteX84" fmla="*/ 1210056 w 2343912"/>
                  <a:gd name="connsiteY84" fmla="*/ 2560320 h 2569464"/>
                  <a:gd name="connsiteX85" fmla="*/ 1301496 w 2343912"/>
                  <a:gd name="connsiteY85" fmla="*/ 2569464 h 2569464"/>
                  <a:gd name="connsiteX86" fmla="*/ 1389888 w 2343912"/>
                  <a:gd name="connsiteY86" fmla="*/ 2569464 h 2569464"/>
                  <a:gd name="connsiteX87" fmla="*/ 1432560 w 2343912"/>
                  <a:gd name="connsiteY87" fmla="*/ 2557272 h 2569464"/>
                  <a:gd name="connsiteX88" fmla="*/ 1459992 w 2343912"/>
                  <a:gd name="connsiteY88" fmla="*/ 2529840 h 2569464"/>
                  <a:gd name="connsiteX89" fmla="*/ 1490472 w 2343912"/>
                  <a:gd name="connsiteY89" fmla="*/ 2502408 h 2569464"/>
                  <a:gd name="connsiteX90" fmla="*/ 1514856 w 2343912"/>
                  <a:gd name="connsiteY90" fmla="*/ 2478024 h 2569464"/>
                  <a:gd name="connsiteX91" fmla="*/ 1536192 w 2343912"/>
                  <a:gd name="connsiteY91" fmla="*/ 2465832 h 2569464"/>
                  <a:gd name="connsiteX92" fmla="*/ 1563624 w 2343912"/>
                  <a:gd name="connsiteY92" fmla="*/ 2468880 h 2569464"/>
                  <a:gd name="connsiteX93" fmla="*/ 1594104 w 2343912"/>
                  <a:gd name="connsiteY93" fmla="*/ 2493264 h 2569464"/>
                  <a:gd name="connsiteX94" fmla="*/ 1624584 w 2343912"/>
                  <a:gd name="connsiteY94" fmla="*/ 2511552 h 2569464"/>
                  <a:gd name="connsiteX95" fmla="*/ 1664208 w 2343912"/>
                  <a:gd name="connsiteY95" fmla="*/ 2520696 h 2569464"/>
                  <a:gd name="connsiteX96" fmla="*/ 1798320 w 2343912"/>
                  <a:gd name="connsiteY96" fmla="*/ 2520696 h 2569464"/>
                  <a:gd name="connsiteX97" fmla="*/ 1840992 w 2343912"/>
                  <a:gd name="connsiteY97" fmla="*/ 2508504 h 2569464"/>
                  <a:gd name="connsiteX98" fmla="*/ 1920240 w 2343912"/>
                  <a:gd name="connsiteY98" fmla="*/ 2511552 h 2569464"/>
                  <a:gd name="connsiteX99" fmla="*/ 1972056 w 2343912"/>
                  <a:gd name="connsiteY99" fmla="*/ 2499360 h 2569464"/>
                  <a:gd name="connsiteX100" fmla="*/ 2130552 w 2343912"/>
                  <a:gd name="connsiteY100" fmla="*/ 2514600 h 2569464"/>
                  <a:gd name="connsiteX101" fmla="*/ 2185416 w 2343912"/>
                  <a:gd name="connsiteY101" fmla="*/ 2499360 h 2569464"/>
                  <a:gd name="connsiteX102" fmla="*/ 2243328 w 2343912"/>
                  <a:gd name="connsiteY102" fmla="*/ 2484120 h 2569464"/>
                  <a:gd name="connsiteX103" fmla="*/ 2304288 w 2343912"/>
                  <a:gd name="connsiteY103" fmla="*/ 2484120 h 2569464"/>
                  <a:gd name="connsiteX104" fmla="*/ 2322576 w 2343912"/>
                  <a:gd name="connsiteY104" fmla="*/ 2459736 h 2569464"/>
                  <a:gd name="connsiteX105" fmla="*/ 2313432 w 2343912"/>
                  <a:gd name="connsiteY105" fmla="*/ 2386584 h 2569464"/>
                  <a:gd name="connsiteX106" fmla="*/ 2292096 w 2343912"/>
                  <a:gd name="connsiteY106" fmla="*/ 2346960 h 2569464"/>
                  <a:gd name="connsiteX107" fmla="*/ 2304288 w 2343912"/>
                  <a:gd name="connsiteY107" fmla="*/ 2322576 h 2569464"/>
                  <a:gd name="connsiteX108" fmla="*/ 2334768 w 2343912"/>
                  <a:gd name="connsiteY108" fmla="*/ 2286000 h 2569464"/>
                  <a:gd name="connsiteX109" fmla="*/ 2343912 w 2343912"/>
                  <a:gd name="connsiteY109" fmla="*/ 2258568 h 2569464"/>
                  <a:gd name="connsiteX110" fmla="*/ 2292096 w 2343912"/>
                  <a:gd name="connsiteY110" fmla="*/ 2264664 h 2569464"/>
                  <a:gd name="connsiteX111" fmla="*/ 2264664 w 2343912"/>
                  <a:gd name="connsiteY111" fmla="*/ 2295144 h 2569464"/>
                  <a:gd name="connsiteX112" fmla="*/ 2218944 w 2343912"/>
                  <a:gd name="connsiteY112" fmla="*/ 2295144 h 2569464"/>
                  <a:gd name="connsiteX113" fmla="*/ 2173224 w 2343912"/>
                  <a:gd name="connsiteY113" fmla="*/ 2267712 h 2569464"/>
                  <a:gd name="connsiteX114" fmla="*/ 2145792 w 2343912"/>
                  <a:gd name="connsiteY114" fmla="*/ 2237232 h 2569464"/>
                  <a:gd name="connsiteX115" fmla="*/ 2133600 w 2343912"/>
                  <a:gd name="connsiteY115" fmla="*/ 2203704 h 2569464"/>
                  <a:gd name="connsiteX116" fmla="*/ 2136648 w 2343912"/>
                  <a:gd name="connsiteY116" fmla="*/ 2176272 h 2569464"/>
                  <a:gd name="connsiteX117" fmla="*/ 2148840 w 2343912"/>
                  <a:gd name="connsiteY117" fmla="*/ 2154936 h 2569464"/>
                  <a:gd name="connsiteX118" fmla="*/ 2173224 w 2343912"/>
                  <a:gd name="connsiteY118" fmla="*/ 2136648 h 2569464"/>
                  <a:gd name="connsiteX119" fmla="*/ 2167128 w 2343912"/>
                  <a:gd name="connsiteY119" fmla="*/ 2090928 h 2569464"/>
                  <a:gd name="connsiteX120" fmla="*/ 2133600 w 2343912"/>
                  <a:gd name="connsiteY120" fmla="*/ 2075688 h 2569464"/>
                  <a:gd name="connsiteX121" fmla="*/ 2106168 w 2343912"/>
                  <a:gd name="connsiteY121" fmla="*/ 2100072 h 2569464"/>
                  <a:gd name="connsiteX122" fmla="*/ 2042160 w 2343912"/>
                  <a:gd name="connsiteY122" fmla="*/ 2103120 h 2569464"/>
                  <a:gd name="connsiteX123" fmla="*/ 2005584 w 2343912"/>
                  <a:gd name="connsiteY123" fmla="*/ 2139696 h 2569464"/>
                  <a:gd name="connsiteX124" fmla="*/ 1996440 w 2343912"/>
                  <a:gd name="connsiteY124" fmla="*/ 2176272 h 2569464"/>
                  <a:gd name="connsiteX125" fmla="*/ 1978152 w 2343912"/>
                  <a:gd name="connsiteY125" fmla="*/ 2200656 h 2569464"/>
                  <a:gd name="connsiteX126" fmla="*/ 1926336 w 2343912"/>
                  <a:gd name="connsiteY126" fmla="*/ 2218944 h 2569464"/>
                  <a:gd name="connsiteX127" fmla="*/ 1831848 w 2343912"/>
                  <a:gd name="connsiteY127" fmla="*/ 2167128 h 2569464"/>
                  <a:gd name="connsiteX128" fmla="*/ 1807464 w 2343912"/>
                  <a:gd name="connsiteY128" fmla="*/ 2142744 h 2569464"/>
                  <a:gd name="connsiteX129" fmla="*/ 1798320 w 2343912"/>
                  <a:gd name="connsiteY129" fmla="*/ 2106168 h 2569464"/>
                  <a:gd name="connsiteX130" fmla="*/ 1807464 w 2343912"/>
                  <a:gd name="connsiteY130" fmla="*/ 2069592 h 2569464"/>
                  <a:gd name="connsiteX131" fmla="*/ 1828800 w 2343912"/>
                  <a:gd name="connsiteY131" fmla="*/ 2036064 h 2569464"/>
                  <a:gd name="connsiteX132" fmla="*/ 1816608 w 2343912"/>
                  <a:gd name="connsiteY132" fmla="*/ 2005584 h 2569464"/>
                  <a:gd name="connsiteX133" fmla="*/ 1792224 w 2343912"/>
                  <a:gd name="connsiteY133" fmla="*/ 1993392 h 2569464"/>
                  <a:gd name="connsiteX134" fmla="*/ 1780032 w 2343912"/>
                  <a:gd name="connsiteY134" fmla="*/ 1965960 h 2569464"/>
                  <a:gd name="connsiteX135" fmla="*/ 1780032 w 2343912"/>
                  <a:gd name="connsiteY135" fmla="*/ 1941576 h 2569464"/>
                  <a:gd name="connsiteX136" fmla="*/ 1795272 w 2343912"/>
                  <a:gd name="connsiteY136" fmla="*/ 1905000 h 2569464"/>
                  <a:gd name="connsiteX137" fmla="*/ 1773936 w 2343912"/>
                  <a:gd name="connsiteY137" fmla="*/ 1862328 h 2569464"/>
                  <a:gd name="connsiteX138" fmla="*/ 1734312 w 2343912"/>
                  <a:gd name="connsiteY138" fmla="*/ 1847088 h 2569464"/>
                  <a:gd name="connsiteX139" fmla="*/ 1685544 w 2343912"/>
                  <a:gd name="connsiteY139" fmla="*/ 1801368 h 2569464"/>
                  <a:gd name="connsiteX140" fmla="*/ 1676400 w 2343912"/>
                  <a:gd name="connsiteY140" fmla="*/ 1752600 h 2569464"/>
                  <a:gd name="connsiteX141" fmla="*/ 1688592 w 2343912"/>
                  <a:gd name="connsiteY141" fmla="*/ 1722120 h 2569464"/>
                  <a:gd name="connsiteX142" fmla="*/ 1676400 w 2343912"/>
                  <a:gd name="connsiteY142" fmla="*/ 1685544 h 2569464"/>
                  <a:gd name="connsiteX143" fmla="*/ 1624584 w 2343912"/>
                  <a:gd name="connsiteY143" fmla="*/ 1676400 h 2569464"/>
                  <a:gd name="connsiteX144" fmla="*/ 1539240 w 2343912"/>
                  <a:gd name="connsiteY144" fmla="*/ 1670304 h 2569464"/>
                  <a:gd name="connsiteX145" fmla="*/ 1496568 w 2343912"/>
                  <a:gd name="connsiteY145" fmla="*/ 1676400 h 2569464"/>
                  <a:gd name="connsiteX146" fmla="*/ 1423416 w 2343912"/>
                  <a:gd name="connsiteY146" fmla="*/ 1703832 h 2569464"/>
                  <a:gd name="connsiteX147" fmla="*/ 1350264 w 2343912"/>
                  <a:gd name="connsiteY147" fmla="*/ 1716024 h 2569464"/>
                  <a:gd name="connsiteX148" fmla="*/ 1271016 w 2343912"/>
                  <a:gd name="connsiteY148" fmla="*/ 1716024 h 2569464"/>
                  <a:gd name="connsiteX149" fmla="*/ 1219200 w 2343912"/>
                  <a:gd name="connsiteY149" fmla="*/ 1664208 h 2569464"/>
                  <a:gd name="connsiteX150" fmla="*/ 1182624 w 2343912"/>
                  <a:gd name="connsiteY150" fmla="*/ 1609344 h 2569464"/>
                  <a:gd name="connsiteX151" fmla="*/ 1121664 w 2343912"/>
                  <a:gd name="connsiteY151" fmla="*/ 1578864 h 2569464"/>
                  <a:gd name="connsiteX152" fmla="*/ 1075944 w 2343912"/>
                  <a:gd name="connsiteY152" fmla="*/ 1575816 h 2569464"/>
                  <a:gd name="connsiteX153" fmla="*/ 1014984 w 2343912"/>
                  <a:gd name="connsiteY153" fmla="*/ 1575816 h 2569464"/>
                  <a:gd name="connsiteX154" fmla="*/ 978408 w 2343912"/>
                  <a:gd name="connsiteY154" fmla="*/ 1560576 h 2569464"/>
                  <a:gd name="connsiteX155" fmla="*/ 944880 w 2343912"/>
                  <a:gd name="connsiteY155" fmla="*/ 1469136 h 2569464"/>
                  <a:gd name="connsiteX156" fmla="*/ 938784 w 2343912"/>
                  <a:gd name="connsiteY156" fmla="*/ 1432560 h 2569464"/>
                  <a:gd name="connsiteX157" fmla="*/ 950976 w 2343912"/>
                  <a:gd name="connsiteY157" fmla="*/ 1392936 h 2569464"/>
                  <a:gd name="connsiteX158" fmla="*/ 1039368 w 2343912"/>
                  <a:gd name="connsiteY158" fmla="*/ 1301496 h 2569464"/>
                  <a:gd name="connsiteX159" fmla="*/ 1075944 w 2343912"/>
                  <a:gd name="connsiteY159" fmla="*/ 1261872 h 2569464"/>
                  <a:gd name="connsiteX160" fmla="*/ 1100328 w 2343912"/>
                  <a:gd name="connsiteY160" fmla="*/ 1261872 h 2569464"/>
                  <a:gd name="connsiteX161" fmla="*/ 1136904 w 2343912"/>
                  <a:gd name="connsiteY161" fmla="*/ 1277112 h 2569464"/>
                  <a:gd name="connsiteX162" fmla="*/ 1155192 w 2343912"/>
                  <a:gd name="connsiteY162" fmla="*/ 1249680 h 2569464"/>
                  <a:gd name="connsiteX163" fmla="*/ 1143000 w 2343912"/>
                  <a:gd name="connsiteY163" fmla="*/ 1210056 h 2569464"/>
                  <a:gd name="connsiteX164" fmla="*/ 1109472 w 2343912"/>
                  <a:gd name="connsiteY164" fmla="*/ 1167384 h 2569464"/>
                  <a:gd name="connsiteX165" fmla="*/ 1103376 w 2343912"/>
                  <a:gd name="connsiteY165" fmla="*/ 1124712 h 2569464"/>
                  <a:gd name="connsiteX166" fmla="*/ 1118616 w 2343912"/>
                  <a:gd name="connsiteY166" fmla="*/ 1088136 h 2569464"/>
                  <a:gd name="connsiteX167" fmla="*/ 1158240 w 2343912"/>
                  <a:gd name="connsiteY167" fmla="*/ 1024128 h 2569464"/>
                  <a:gd name="connsiteX168" fmla="*/ 1179576 w 2343912"/>
                  <a:gd name="connsiteY168" fmla="*/ 966216 h 2569464"/>
                  <a:gd name="connsiteX169" fmla="*/ 1182624 w 2343912"/>
                  <a:gd name="connsiteY169" fmla="*/ 798576 h 2569464"/>
                  <a:gd name="connsiteX170" fmla="*/ 1167384 w 2343912"/>
                  <a:gd name="connsiteY170" fmla="*/ 749808 h 2569464"/>
                  <a:gd name="connsiteX171" fmla="*/ 1130808 w 2343912"/>
                  <a:gd name="connsiteY171" fmla="*/ 725424 h 2569464"/>
                  <a:gd name="connsiteX172" fmla="*/ 1085088 w 2343912"/>
                  <a:gd name="connsiteY172" fmla="*/ 685800 h 2569464"/>
                  <a:gd name="connsiteX173" fmla="*/ 1021080 w 2343912"/>
                  <a:gd name="connsiteY173" fmla="*/ 627888 h 2569464"/>
                  <a:gd name="connsiteX174" fmla="*/ 999744 w 2343912"/>
                  <a:gd name="connsiteY174" fmla="*/ 582168 h 2569464"/>
                  <a:gd name="connsiteX175" fmla="*/ 987552 w 2343912"/>
                  <a:gd name="connsiteY175" fmla="*/ 545592 h 2569464"/>
                  <a:gd name="connsiteX176" fmla="*/ 984504 w 2343912"/>
                  <a:gd name="connsiteY176" fmla="*/ 496824 h 2569464"/>
                  <a:gd name="connsiteX177" fmla="*/ 987552 w 2343912"/>
                  <a:gd name="connsiteY177" fmla="*/ 451104 h 2569464"/>
                  <a:gd name="connsiteX178" fmla="*/ 978408 w 2343912"/>
                  <a:gd name="connsiteY178" fmla="*/ 405384 h 2569464"/>
                  <a:gd name="connsiteX179" fmla="*/ 950976 w 2343912"/>
                  <a:gd name="connsiteY179" fmla="*/ 368808 h 2569464"/>
                  <a:gd name="connsiteX180" fmla="*/ 917448 w 2343912"/>
                  <a:gd name="connsiteY180" fmla="*/ 347472 h 2569464"/>
                  <a:gd name="connsiteX181" fmla="*/ 911352 w 2343912"/>
                  <a:gd name="connsiteY181" fmla="*/ 320040 h 2569464"/>
                  <a:gd name="connsiteX182" fmla="*/ 932688 w 2343912"/>
                  <a:gd name="connsiteY182" fmla="*/ 295656 h 2569464"/>
                  <a:gd name="connsiteX183" fmla="*/ 938784 w 2343912"/>
                  <a:gd name="connsiteY183" fmla="*/ 268224 h 2569464"/>
                  <a:gd name="connsiteX184" fmla="*/ 911352 w 2343912"/>
                  <a:gd name="connsiteY184" fmla="*/ 222504 h 2569464"/>
                  <a:gd name="connsiteX185" fmla="*/ 896112 w 2343912"/>
                  <a:gd name="connsiteY185" fmla="*/ 182880 h 2569464"/>
                  <a:gd name="connsiteX186" fmla="*/ 862584 w 2343912"/>
                  <a:gd name="connsiteY186" fmla="*/ 173736 h 2569464"/>
                  <a:gd name="connsiteX187" fmla="*/ 832104 w 2343912"/>
                  <a:gd name="connsiteY187" fmla="*/ 192024 h 2569464"/>
                  <a:gd name="connsiteX188" fmla="*/ 801624 w 2343912"/>
                  <a:gd name="connsiteY188" fmla="*/ 188976 h 2569464"/>
                  <a:gd name="connsiteX189" fmla="*/ 783336 w 2343912"/>
                  <a:gd name="connsiteY189" fmla="*/ 164592 h 2569464"/>
                  <a:gd name="connsiteX190" fmla="*/ 780288 w 2343912"/>
                  <a:gd name="connsiteY190" fmla="*/ 121920 h 2569464"/>
                  <a:gd name="connsiteX191" fmla="*/ 789432 w 2343912"/>
                  <a:gd name="connsiteY191" fmla="*/ 79248 h 2569464"/>
                  <a:gd name="connsiteX192" fmla="*/ 768096 w 2343912"/>
                  <a:gd name="connsiteY192" fmla="*/ 18288 h 2569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</a:cxnLst>
                <a:rect l="l" t="t" r="r" b="b"/>
                <a:pathLst>
                  <a:path w="2343912" h="2569464">
                    <a:moveTo>
                      <a:pt x="768096" y="18288"/>
                    </a:moveTo>
                    <a:lnTo>
                      <a:pt x="704088" y="0"/>
                    </a:lnTo>
                    <a:lnTo>
                      <a:pt x="682752" y="15240"/>
                    </a:lnTo>
                    <a:lnTo>
                      <a:pt x="670560" y="54864"/>
                    </a:lnTo>
                    <a:lnTo>
                      <a:pt x="670560" y="88392"/>
                    </a:lnTo>
                    <a:lnTo>
                      <a:pt x="606552" y="115824"/>
                    </a:lnTo>
                    <a:lnTo>
                      <a:pt x="560832" y="131064"/>
                    </a:lnTo>
                    <a:lnTo>
                      <a:pt x="505968" y="128016"/>
                    </a:lnTo>
                    <a:lnTo>
                      <a:pt x="448056" y="134112"/>
                    </a:lnTo>
                    <a:lnTo>
                      <a:pt x="411480" y="121920"/>
                    </a:lnTo>
                    <a:lnTo>
                      <a:pt x="362712" y="128016"/>
                    </a:lnTo>
                    <a:lnTo>
                      <a:pt x="316992" y="143256"/>
                    </a:lnTo>
                    <a:lnTo>
                      <a:pt x="286512" y="201168"/>
                    </a:lnTo>
                    <a:lnTo>
                      <a:pt x="283464" y="252984"/>
                    </a:lnTo>
                    <a:lnTo>
                      <a:pt x="292608" y="277368"/>
                    </a:lnTo>
                    <a:lnTo>
                      <a:pt x="271272" y="307848"/>
                    </a:lnTo>
                    <a:lnTo>
                      <a:pt x="228600" y="313944"/>
                    </a:lnTo>
                    <a:lnTo>
                      <a:pt x="198120" y="335280"/>
                    </a:lnTo>
                    <a:lnTo>
                      <a:pt x="140208" y="335280"/>
                    </a:lnTo>
                    <a:lnTo>
                      <a:pt x="100584" y="316992"/>
                    </a:lnTo>
                    <a:lnTo>
                      <a:pt x="42672" y="304800"/>
                    </a:lnTo>
                    <a:lnTo>
                      <a:pt x="12192" y="329184"/>
                    </a:lnTo>
                    <a:lnTo>
                      <a:pt x="0" y="384048"/>
                    </a:lnTo>
                    <a:lnTo>
                      <a:pt x="15240" y="435864"/>
                    </a:lnTo>
                    <a:lnTo>
                      <a:pt x="30480" y="505968"/>
                    </a:lnTo>
                    <a:lnTo>
                      <a:pt x="39624" y="554736"/>
                    </a:lnTo>
                    <a:lnTo>
                      <a:pt x="45720" y="603504"/>
                    </a:lnTo>
                    <a:lnTo>
                      <a:pt x="30480" y="640080"/>
                    </a:lnTo>
                    <a:lnTo>
                      <a:pt x="30480" y="737616"/>
                    </a:lnTo>
                    <a:lnTo>
                      <a:pt x="30480" y="975360"/>
                    </a:lnTo>
                    <a:lnTo>
                      <a:pt x="54864" y="1027176"/>
                    </a:lnTo>
                    <a:lnTo>
                      <a:pt x="112776" y="1072896"/>
                    </a:lnTo>
                    <a:lnTo>
                      <a:pt x="149352" y="1124712"/>
                    </a:lnTo>
                    <a:lnTo>
                      <a:pt x="155448" y="1167384"/>
                    </a:lnTo>
                    <a:lnTo>
                      <a:pt x="118872" y="1207008"/>
                    </a:lnTo>
                    <a:lnTo>
                      <a:pt x="106680" y="1267968"/>
                    </a:lnTo>
                    <a:lnTo>
                      <a:pt x="109728" y="1319784"/>
                    </a:lnTo>
                    <a:lnTo>
                      <a:pt x="128016" y="1350264"/>
                    </a:lnTo>
                    <a:lnTo>
                      <a:pt x="134112" y="1383792"/>
                    </a:lnTo>
                    <a:lnTo>
                      <a:pt x="164592" y="1408176"/>
                    </a:lnTo>
                    <a:lnTo>
                      <a:pt x="213360" y="1392936"/>
                    </a:lnTo>
                    <a:lnTo>
                      <a:pt x="262128" y="1408176"/>
                    </a:lnTo>
                    <a:lnTo>
                      <a:pt x="277368" y="1441704"/>
                    </a:lnTo>
                    <a:lnTo>
                      <a:pt x="280416" y="1490472"/>
                    </a:lnTo>
                    <a:lnTo>
                      <a:pt x="286512" y="1557528"/>
                    </a:lnTo>
                    <a:lnTo>
                      <a:pt x="283464" y="1597152"/>
                    </a:lnTo>
                    <a:lnTo>
                      <a:pt x="259080" y="1624584"/>
                    </a:lnTo>
                    <a:lnTo>
                      <a:pt x="256032" y="1664208"/>
                    </a:lnTo>
                    <a:lnTo>
                      <a:pt x="274320" y="1700784"/>
                    </a:lnTo>
                    <a:lnTo>
                      <a:pt x="265176" y="1746504"/>
                    </a:lnTo>
                    <a:lnTo>
                      <a:pt x="240792" y="1786128"/>
                    </a:lnTo>
                    <a:lnTo>
                      <a:pt x="246888" y="1831848"/>
                    </a:lnTo>
                    <a:lnTo>
                      <a:pt x="262128" y="1929384"/>
                    </a:lnTo>
                    <a:lnTo>
                      <a:pt x="277368" y="1990344"/>
                    </a:lnTo>
                    <a:lnTo>
                      <a:pt x="301752" y="2039112"/>
                    </a:lnTo>
                    <a:lnTo>
                      <a:pt x="310896" y="2081784"/>
                    </a:lnTo>
                    <a:lnTo>
                      <a:pt x="289560" y="2115312"/>
                    </a:lnTo>
                    <a:lnTo>
                      <a:pt x="243840" y="2130552"/>
                    </a:lnTo>
                    <a:lnTo>
                      <a:pt x="243840" y="2130552"/>
                    </a:lnTo>
                    <a:lnTo>
                      <a:pt x="195072" y="2139696"/>
                    </a:lnTo>
                    <a:lnTo>
                      <a:pt x="188976" y="2167128"/>
                    </a:lnTo>
                    <a:lnTo>
                      <a:pt x="216408" y="2194560"/>
                    </a:lnTo>
                    <a:lnTo>
                      <a:pt x="283464" y="2240280"/>
                    </a:lnTo>
                    <a:lnTo>
                      <a:pt x="316992" y="2276856"/>
                    </a:lnTo>
                    <a:lnTo>
                      <a:pt x="316992" y="2316480"/>
                    </a:lnTo>
                    <a:lnTo>
                      <a:pt x="310896" y="2350008"/>
                    </a:lnTo>
                    <a:lnTo>
                      <a:pt x="356616" y="2414016"/>
                    </a:lnTo>
                    <a:lnTo>
                      <a:pt x="408432" y="2493264"/>
                    </a:lnTo>
                    <a:lnTo>
                      <a:pt x="411480" y="2520696"/>
                    </a:lnTo>
                    <a:lnTo>
                      <a:pt x="435864" y="2560320"/>
                    </a:lnTo>
                    <a:lnTo>
                      <a:pt x="460248" y="2566416"/>
                    </a:lnTo>
                    <a:lnTo>
                      <a:pt x="496824" y="2538984"/>
                    </a:lnTo>
                    <a:lnTo>
                      <a:pt x="496824" y="2538984"/>
                    </a:lnTo>
                    <a:lnTo>
                      <a:pt x="545592" y="2526792"/>
                    </a:lnTo>
                    <a:lnTo>
                      <a:pt x="573024" y="2548128"/>
                    </a:lnTo>
                    <a:lnTo>
                      <a:pt x="606552" y="2542032"/>
                    </a:lnTo>
                    <a:lnTo>
                      <a:pt x="627888" y="2499360"/>
                    </a:lnTo>
                    <a:lnTo>
                      <a:pt x="661416" y="2496312"/>
                    </a:lnTo>
                    <a:lnTo>
                      <a:pt x="731520" y="2502408"/>
                    </a:lnTo>
                    <a:lnTo>
                      <a:pt x="801624" y="2520696"/>
                    </a:lnTo>
                    <a:lnTo>
                      <a:pt x="896112" y="2523744"/>
                    </a:lnTo>
                    <a:lnTo>
                      <a:pt x="941832" y="2538984"/>
                    </a:lnTo>
                    <a:lnTo>
                      <a:pt x="1042416" y="2542032"/>
                    </a:lnTo>
                    <a:lnTo>
                      <a:pt x="1103376" y="2535936"/>
                    </a:lnTo>
                    <a:lnTo>
                      <a:pt x="1210056" y="2560320"/>
                    </a:lnTo>
                    <a:lnTo>
                      <a:pt x="1301496" y="2569464"/>
                    </a:lnTo>
                    <a:lnTo>
                      <a:pt x="1389888" y="2569464"/>
                    </a:lnTo>
                    <a:lnTo>
                      <a:pt x="1432560" y="2557272"/>
                    </a:lnTo>
                    <a:lnTo>
                      <a:pt x="1459992" y="2529840"/>
                    </a:lnTo>
                    <a:lnTo>
                      <a:pt x="1490472" y="2502408"/>
                    </a:lnTo>
                    <a:lnTo>
                      <a:pt x="1514856" y="2478024"/>
                    </a:lnTo>
                    <a:lnTo>
                      <a:pt x="1536192" y="2465832"/>
                    </a:lnTo>
                    <a:lnTo>
                      <a:pt x="1563624" y="2468880"/>
                    </a:lnTo>
                    <a:lnTo>
                      <a:pt x="1594104" y="2493264"/>
                    </a:lnTo>
                    <a:lnTo>
                      <a:pt x="1624584" y="2511552"/>
                    </a:lnTo>
                    <a:lnTo>
                      <a:pt x="1664208" y="2520696"/>
                    </a:lnTo>
                    <a:lnTo>
                      <a:pt x="1798320" y="2520696"/>
                    </a:lnTo>
                    <a:lnTo>
                      <a:pt x="1840992" y="2508504"/>
                    </a:lnTo>
                    <a:lnTo>
                      <a:pt x="1920240" y="2511552"/>
                    </a:lnTo>
                    <a:lnTo>
                      <a:pt x="1972056" y="2499360"/>
                    </a:lnTo>
                    <a:lnTo>
                      <a:pt x="2130552" y="2514600"/>
                    </a:lnTo>
                    <a:lnTo>
                      <a:pt x="2185416" y="2499360"/>
                    </a:lnTo>
                    <a:lnTo>
                      <a:pt x="2243328" y="2484120"/>
                    </a:lnTo>
                    <a:lnTo>
                      <a:pt x="2304288" y="2484120"/>
                    </a:lnTo>
                    <a:lnTo>
                      <a:pt x="2322576" y="2459736"/>
                    </a:lnTo>
                    <a:lnTo>
                      <a:pt x="2313432" y="2386584"/>
                    </a:lnTo>
                    <a:lnTo>
                      <a:pt x="2292096" y="2346960"/>
                    </a:lnTo>
                    <a:lnTo>
                      <a:pt x="2304288" y="2322576"/>
                    </a:lnTo>
                    <a:lnTo>
                      <a:pt x="2334768" y="2286000"/>
                    </a:lnTo>
                    <a:lnTo>
                      <a:pt x="2343912" y="2258568"/>
                    </a:lnTo>
                    <a:lnTo>
                      <a:pt x="2292096" y="2264664"/>
                    </a:lnTo>
                    <a:lnTo>
                      <a:pt x="2264664" y="2295144"/>
                    </a:lnTo>
                    <a:lnTo>
                      <a:pt x="2218944" y="2295144"/>
                    </a:lnTo>
                    <a:lnTo>
                      <a:pt x="2173224" y="2267712"/>
                    </a:lnTo>
                    <a:lnTo>
                      <a:pt x="2145792" y="2237232"/>
                    </a:lnTo>
                    <a:lnTo>
                      <a:pt x="2133600" y="2203704"/>
                    </a:lnTo>
                    <a:lnTo>
                      <a:pt x="2136648" y="2176272"/>
                    </a:lnTo>
                    <a:lnTo>
                      <a:pt x="2148840" y="2154936"/>
                    </a:lnTo>
                    <a:lnTo>
                      <a:pt x="2173224" y="2136648"/>
                    </a:lnTo>
                    <a:lnTo>
                      <a:pt x="2167128" y="2090928"/>
                    </a:lnTo>
                    <a:lnTo>
                      <a:pt x="2133600" y="2075688"/>
                    </a:lnTo>
                    <a:lnTo>
                      <a:pt x="2106168" y="2100072"/>
                    </a:lnTo>
                    <a:lnTo>
                      <a:pt x="2042160" y="2103120"/>
                    </a:lnTo>
                    <a:lnTo>
                      <a:pt x="2005584" y="2139696"/>
                    </a:lnTo>
                    <a:lnTo>
                      <a:pt x="1996440" y="2176272"/>
                    </a:lnTo>
                    <a:lnTo>
                      <a:pt x="1978152" y="2200656"/>
                    </a:lnTo>
                    <a:lnTo>
                      <a:pt x="1926336" y="2218944"/>
                    </a:lnTo>
                    <a:lnTo>
                      <a:pt x="1831848" y="2167128"/>
                    </a:lnTo>
                    <a:lnTo>
                      <a:pt x="1807464" y="2142744"/>
                    </a:lnTo>
                    <a:lnTo>
                      <a:pt x="1798320" y="2106168"/>
                    </a:lnTo>
                    <a:lnTo>
                      <a:pt x="1807464" y="2069592"/>
                    </a:lnTo>
                    <a:lnTo>
                      <a:pt x="1828800" y="2036064"/>
                    </a:lnTo>
                    <a:lnTo>
                      <a:pt x="1816608" y="2005584"/>
                    </a:lnTo>
                    <a:lnTo>
                      <a:pt x="1792224" y="1993392"/>
                    </a:lnTo>
                    <a:lnTo>
                      <a:pt x="1780032" y="1965960"/>
                    </a:lnTo>
                    <a:lnTo>
                      <a:pt x="1780032" y="1941576"/>
                    </a:lnTo>
                    <a:lnTo>
                      <a:pt x="1795272" y="1905000"/>
                    </a:lnTo>
                    <a:lnTo>
                      <a:pt x="1773936" y="1862328"/>
                    </a:lnTo>
                    <a:lnTo>
                      <a:pt x="1734312" y="1847088"/>
                    </a:lnTo>
                    <a:lnTo>
                      <a:pt x="1685544" y="1801368"/>
                    </a:lnTo>
                    <a:lnTo>
                      <a:pt x="1676400" y="1752600"/>
                    </a:lnTo>
                    <a:lnTo>
                      <a:pt x="1688592" y="1722120"/>
                    </a:lnTo>
                    <a:lnTo>
                      <a:pt x="1676400" y="1685544"/>
                    </a:lnTo>
                    <a:lnTo>
                      <a:pt x="1624584" y="1676400"/>
                    </a:lnTo>
                    <a:lnTo>
                      <a:pt x="1539240" y="1670304"/>
                    </a:lnTo>
                    <a:lnTo>
                      <a:pt x="1496568" y="1676400"/>
                    </a:lnTo>
                    <a:lnTo>
                      <a:pt x="1423416" y="1703832"/>
                    </a:lnTo>
                    <a:lnTo>
                      <a:pt x="1350264" y="1716024"/>
                    </a:lnTo>
                    <a:lnTo>
                      <a:pt x="1271016" y="1716024"/>
                    </a:lnTo>
                    <a:lnTo>
                      <a:pt x="1219200" y="1664208"/>
                    </a:lnTo>
                    <a:lnTo>
                      <a:pt x="1182624" y="1609344"/>
                    </a:lnTo>
                    <a:lnTo>
                      <a:pt x="1121664" y="1578864"/>
                    </a:lnTo>
                    <a:lnTo>
                      <a:pt x="1075944" y="1575816"/>
                    </a:lnTo>
                    <a:lnTo>
                      <a:pt x="1014984" y="1575816"/>
                    </a:lnTo>
                    <a:lnTo>
                      <a:pt x="978408" y="1560576"/>
                    </a:lnTo>
                    <a:lnTo>
                      <a:pt x="944880" y="1469136"/>
                    </a:lnTo>
                    <a:lnTo>
                      <a:pt x="938784" y="1432560"/>
                    </a:lnTo>
                    <a:lnTo>
                      <a:pt x="950976" y="1392936"/>
                    </a:lnTo>
                    <a:lnTo>
                      <a:pt x="1039368" y="1301496"/>
                    </a:lnTo>
                    <a:lnTo>
                      <a:pt x="1075944" y="1261872"/>
                    </a:lnTo>
                    <a:lnTo>
                      <a:pt x="1100328" y="1261872"/>
                    </a:lnTo>
                    <a:lnTo>
                      <a:pt x="1136904" y="1277112"/>
                    </a:lnTo>
                    <a:lnTo>
                      <a:pt x="1155192" y="1249680"/>
                    </a:lnTo>
                    <a:lnTo>
                      <a:pt x="1143000" y="1210056"/>
                    </a:lnTo>
                    <a:lnTo>
                      <a:pt x="1109472" y="1167384"/>
                    </a:lnTo>
                    <a:lnTo>
                      <a:pt x="1103376" y="1124712"/>
                    </a:lnTo>
                    <a:lnTo>
                      <a:pt x="1118616" y="1088136"/>
                    </a:lnTo>
                    <a:lnTo>
                      <a:pt x="1158240" y="1024128"/>
                    </a:lnTo>
                    <a:lnTo>
                      <a:pt x="1179576" y="966216"/>
                    </a:lnTo>
                    <a:lnTo>
                      <a:pt x="1182624" y="798576"/>
                    </a:lnTo>
                    <a:lnTo>
                      <a:pt x="1167384" y="749808"/>
                    </a:lnTo>
                    <a:lnTo>
                      <a:pt x="1130808" y="725424"/>
                    </a:lnTo>
                    <a:lnTo>
                      <a:pt x="1085088" y="685800"/>
                    </a:lnTo>
                    <a:lnTo>
                      <a:pt x="1021080" y="627888"/>
                    </a:lnTo>
                    <a:lnTo>
                      <a:pt x="999744" y="582168"/>
                    </a:lnTo>
                    <a:lnTo>
                      <a:pt x="987552" y="545592"/>
                    </a:lnTo>
                    <a:lnTo>
                      <a:pt x="984504" y="496824"/>
                    </a:lnTo>
                    <a:lnTo>
                      <a:pt x="987552" y="451104"/>
                    </a:lnTo>
                    <a:lnTo>
                      <a:pt x="978408" y="405384"/>
                    </a:lnTo>
                    <a:lnTo>
                      <a:pt x="950976" y="368808"/>
                    </a:lnTo>
                    <a:lnTo>
                      <a:pt x="917448" y="347472"/>
                    </a:lnTo>
                    <a:lnTo>
                      <a:pt x="911352" y="320040"/>
                    </a:lnTo>
                    <a:lnTo>
                      <a:pt x="932688" y="295656"/>
                    </a:lnTo>
                    <a:lnTo>
                      <a:pt x="938784" y="268224"/>
                    </a:lnTo>
                    <a:lnTo>
                      <a:pt x="911352" y="222504"/>
                    </a:lnTo>
                    <a:lnTo>
                      <a:pt x="896112" y="182880"/>
                    </a:lnTo>
                    <a:lnTo>
                      <a:pt x="862584" y="173736"/>
                    </a:lnTo>
                    <a:lnTo>
                      <a:pt x="832104" y="192024"/>
                    </a:lnTo>
                    <a:lnTo>
                      <a:pt x="801624" y="188976"/>
                    </a:lnTo>
                    <a:lnTo>
                      <a:pt x="783336" y="164592"/>
                    </a:lnTo>
                    <a:lnTo>
                      <a:pt x="780288" y="121920"/>
                    </a:lnTo>
                    <a:lnTo>
                      <a:pt x="789432" y="79248"/>
                    </a:lnTo>
                    <a:lnTo>
                      <a:pt x="768096" y="18288"/>
                    </a:lnTo>
                    <a:close/>
                  </a:path>
                </a:pathLst>
              </a:custGeom>
              <a:solidFill>
                <a:schemeClr val="accent6">
                  <a:lumMod val="20000"/>
                  <a:lumOff val="80000"/>
                </a:schemeClr>
              </a:solidFill>
              <a:ln w="19050">
                <a:solidFill>
                  <a:srgbClr val="034EA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40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Arial"/>
                  <a:ea typeface="맑은 고딕"/>
                </a:endParaRPr>
              </a:p>
            </p:txBody>
          </p:sp>
          <p:sp>
            <p:nvSpPr>
              <p:cNvPr id="56" name="중구">
                <a:extLst>
                  <a:ext uri="{FF2B5EF4-FFF2-40B4-BE49-F238E27FC236}">
                    <a16:creationId xmlns:a16="http://schemas.microsoft.com/office/drawing/2014/main" id="{5576C2E6-47E2-B9B8-6261-FAC13E5396FB}"/>
                  </a:ext>
                </a:extLst>
              </p:cNvPr>
              <p:cNvSpPr/>
              <p:nvPr/>
            </p:nvSpPr>
            <p:spPr>
              <a:xfrm>
                <a:off x="6042889" y="5799477"/>
                <a:ext cx="823611" cy="411806"/>
              </a:xfrm>
              <a:custGeom>
                <a:avLst/>
                <a:gdLst>
                  <a:gd name="connsiteX0" fmla="*/ 1163955 w 2019300"/>
                  <a:gd name="connsiteY0" fmla="*/ 24765 h 1009650"/>
                  <a:gd name="connsiteX1" fmla="*/ 1118235 w 2019300"/>
                  <a:gd name="connsiteY1" fmla="*/ 43815 h 1009650"/>
                  <a:gd name="connsiteX2" fmla="*/ 1089660 w 2019300"/>
                  <a:gd name="connsiteY2" fmla="*/ 78105 h 1009650"/>
                  <a:gd name="connsiteX3" fmla="*/ 1057275 w 2019300"/>
                  <a:gd name="connsiteY3" fmla="*/ 106680 h 1009650"/>
                  <a:gd name="connsiteX4" fmla="*/ 1011555 w 2019300"/>
                  <a:gd name="connsiteY4" fmla="*/ 118110 h 1009650"/>
                  <a:gd name="connsiteX5" fmla="*/ 868680 w 2019300"/>
                  <a:gd name="connsiteY5" fmla="*/ 120015 h 1009650"/>
                  <a:gd name="connsiteX6" fmla="*/ 847725 w 2019300"/>
                  <a:gd name="connsiteY6" fmla="*/ 120015 h 1009650"/>
                  <a:gd name="connsiteX7" fmla="*/ 803910 w 2019300"/>
                  <a:gd name="connsiteY7" fmla="*/ 110490 h 1009650"/>
                  <a:gd name="connsiteX8" fmla="*/ 741045 w 2019300"/>
                  <a:gd name="connsiteY8" fmla="*/ 87630 h 1009650"/>
                  <a:gd name="connsiteX9" fmla="*/ 716280 w 2019300"/>
                  <a:gd name="connsiteY9" fmla="*/ 87630 h 1009650"/>
                  <a:gd name="connsiteX10" fmla="*/ 661035 w 2019300"/>
                  <a:gd name="connsiteY10" fmla="*/ 91440 h 1009650"/>
                  <a:gd name="connsiteX11" fmla="*/ 643890 w 2019300"/>
                  <a:gd name="connsiteY11" fmla="*/ 93345 h 1009650"/>
                  <a:gd name="connsiteX12" fmla="*/ 571500 w 2019300"/>
                  <a:gd name="connsiteY12" fmla="*/ 83820 h 1009650"/>
                  <a:gd name="connsiteX13" fmla="*/ 556260 w 2019300"/>
                  <a:gd name="connsiteY13" fmla="*/ 78105 h 1009650"/>
                  <a:gd name="connsiteX14" fmla="*/ 550545 w 2019300"/>
                  <a:gd name="connsiteY14" fmla="*/ 76200 h 1009650"/>
                  <a:gd name="connsiteX15" fmla="*/ 520065 w 2019300"/>
                  <a:gd name="connsiteY15" fmla="*/ 64770 h 1009650"/>
                  <a:gd name="connsiteX16" fmla="*/ 499110 w 2019300"/>
                  <a:gd name="connsiteY16" fmla="*/ 64770 h 1009650"/>
                  <a:gd name="connsiteX17" fmla="*/ 422910 w 2019300"/>
                  <a:gd name="connsiteY17" fmla="*/ 64770 h 1009650"/>
                  <a:gd name="connsiteX18" fmla="*/ 344805 w 2019300"/>
                  <a:gd name="connsiteY18" fmla="*/ 59055 h 1009650"/>
                  <a:gd name="connsiteX19" fmla="*/ 295275 w 2019300"/>
                  <a:gd name="connsiteY19" fmla="*/ 28575 h 1009650"/>
                  <a:gd name="connsiteX20" fmla="*/ 255270 w 2019300"/>
                  <a:gd name="connsiteY20" fmla="*/ 43815 h 1009650"/>
                  <a:gd name="connsiteX21" fmla="*/ 224790 w 2019300"/>
                  <a:gd name="connsiteY21" fmla="*/ 74295 h 1009650"/>
                  <a:gd name="connsiteX22" fmla="*/ 192405 w 2019300"/>
                  <a:gd name="connsiteY22" fmla="*/ 93345 h 1009650"/>
                  <a:gd name="connsiteX23" fmla="*/ 140970 w 2019300"/>
                  <a:gd name="connsiteY23" fmla="*/ 81915 h 1009650"/>
                  <a:gd name="connsiteX24" fmla="*/ 114300 w 2019300"/>
                  <a:gd name="connsiteY24" fmla="*/ 93345 h 1009650"/>
                  <a:gd name="connsiteX25" fmla="*/ 102870 w 2019300"/>
                  <a:gd name="connsiteY25" fmla="*/ 135255 h 1009650"/>
                  <a:gd name="connsiteX26" fmla="*/ 125730 w 2019300"/>
                  <a:gd name="connsiteY26" fmla="*/ 220980 h 1009650"/>
                  <a:gd name="connsiteX27" fmla="*/ 160020 w 2019300"/>
                  <a:gd name="connsiteY27" fmla="*/ 297180 h 1009650"/>
                  <a:gd name="connsiteX28" fmla="*/ 184785 w 2019300"/>
                  <a:gd name="connsiteY28" fmla="*/ 342900 h 1009650"/>
                  <a:gd name="connsiteX29" fmla="*/ 184785 w 2019300"/>
                  <a:gd name="connsiteY29" fmla="*/ 375285 h 1009650"/>
                  <a:gd name="connsiteX30" fmla="*/ 146685 w 2019300"/>
                  <a:gd name="connsiteY30" fmla="*/ 400050 h 1009650"/>
                  <a:gd name="connsiteX31" fmla="*/ 100965 w 2019300"/>
                  <a:gd name="connsiteY31" fmla="*/ 421005 h 1009650"/>
                  <a:gd name="connsiteX32" fmla="*/ 59055 w 2019300"/>
                  <a:gd name="connsiteY32" fmla="*/ 422910 h 1009650"/>
                  <a:gd name="connsiteX33" fmla="*/ 22860 w 2019300"/>
                  <a:gd name="connsiteY33" fmla="*/ 445770 h 1009650"/>
                  <a:gd name="connsiteX34" fmla="*/ 0 w 2019300"/>
                  <a:gd name="connsiteY34" fmla="*/ 464820 h 1009650"/>
                  <a:gd name="connsiteX35" fmla="*/ 26670 w 2019300"/>
                  <a:gd name="connsiteY35" fmla="*/ 497205 h 1009650"/>
                  <a:gd name="connsiteX36" fmla="*/ 57150 w 2019300"/>
                  <a:gd name="connsiteY36" fmla="*/ 571500 h 1009650"/>
                  <a:gd name="connsiteX37" fmla="*/ 57150 w 2019300"/>
                  <a:gd name="connsiteY37" fmla="*/ 605790 h 1009650"/>
                  <a:gd name="connsiteX38" fmla="*/ 40005 w 2019300"/>
                  <a:gd name="connsiteY38" fmla="*/ 641985 h 1009650"/>
                  <a:gd name="connsiteX39" fmla="*/ 3810 w 2019300"/>
                  <a:gd name="connsiteY39" fmla="*/ 659130 h 1009650"/>
                  <a:gd name="connsiteX40" fmla="*/ 15240 w 2019300"/>
                  <a:gd name="connsiteY40" fmla="*/ 699135 h 1009650"/>
                  <a:gd name="connsiteX41" fmla="*/ 60960 w 2019300"/>
                  <a:gd name="connsiteY41" fmla="*/ 693420 h 1009650"/>
                  <a:gd name="connsiteX42" fmla="*/ 102870 w 2019300"/>
                  <a:gd name="connsiteY42" fmla="*/ 649605 h 1009650"/>
                  <a:gd name="connsiteX43" fmla="*/ 177165 w 2019300"/>
                  <a:gd name="connsiteY43" fmla="*/ 607695 h 1009650"/>
                  <a:gd name="connsiteX44" fmla="*/ 228600 w 2019300"/>
                  <a:gd name="connsiteY44" fmla="*/ 586740 h 1009650"/>
                  <a:gd name="connsiteX45" fmla="*/ 278130 w 2019300"/>
                  <a:gd name="connsiteY45" fmla="*/ 596265 h 1009650"/>
                  <a:gd name="connsiteX46" fmla="*/ 287655 w 2019300"/>
                  <a:gd name="connsiteY46" fmla="*/ 638175 h 1009650"/>
                  <a:gd name="connsiteX47" fmla="*/ 312420 w 2019300"/>
                  <a:gd name="connsiteY47" fmla="*/ 655320 h 1009650"/>
                  <a:gd name="connsiteX48" fmla="*/ 360045 w 2019300"/>
                  <a:gd name="connsiteY48" fmla="*/ 647700 h 1009650"/>
                  <a:gd name="connsiteX49" fmla="*/ 384810 w 2019300"/>
                  <a:gd name="connsiteY49" fmla="*/ 628650 h 1009650"/>
                  <a:gd name="connsiteX50" fmla="*/ 401955 w 2019300"/>
                  <a:gd name="connsiteY50" fmla="*/ 628650 h 1009650"/>
                  <a:gd name="connsiteX51" fmla="*/ 415290 w 2019300"/>
                  <a:gd name="connsiteY51" fmla="*/ 649605 h 1009650"/>
                  <a:gd name="connsiteX52" fmla="*/ 447675 w 2019300"/>
                  <a:gd name="connsiteY52" fmla="*/ 659130 h 1009650"/>
                  <a:gd name="connsiteX53" fmla="*/ 481965 w 2019300"/>
                  <a:gd name="connsiteY53" fmla="*/ 640080 h 1009650"/>
                  <a:gd name="connsiteX54" fmla="*/ 502920 w 2019300"/>
                  <a:gd name="connsiteY54" fmla="*/ 605790 h 1009650"/>
                  <a:gd name="connsiteX55" fmla="*/ 558165 w 2019300"/>
                  <a:gd name="connsiteY55" fmla="*/ 609600 h 1009650"/>
                  <a:gd name="connsiteX56" fmla="*/ 607695 w 2019300"/>
                  <a:gd name="connsiteY56" fmla="*/ 628650 h 1009650"/>
                  <a:gd name="connsiteX57" fmla="*/ 619125 w 2019300"/>
                  <a:gd name="connsiteY57" fmla="*/ 672465 h 1009650"/>
                  <a:gd name="connsiteX58" fmla="*/ 645795 w 2019300"/>
                  <a:gd name="connsiteY58" fmla="*/ 699135 h 1009650"/>
                  <a:gd name="connsiteX59" fmla="*/ 689610 w 2019300"/>
                  <a:gd name="connsiteY59" fmla="*/ 672465 h 1009650"/>
                  <a:gd name="connsiteX60" fmla="*/ 721995 w 2019300"/>
                  <a:gd name="connsiteY60" fmla="*/ 653415 h 1009650"/>
                  <a:gd name="connsiteX61" fmla="*/ 758190 w 2019300"/>
                  <a:gd name="connsiteY61" fmla="*/ 680085 h 1009650"/>
                  <a:gd name="connsiteX62" fmla="*/ 796290 w 2019300"/>
                  <a:gd name="connsiteY62" fmla="*/ 676275 h 1009650"/>
                  <a:gd name="connsiteX63" fmla="*/ 811530 w 2019300"/>
                  <a:gd name="connsiteY63" fmla="*/ 662940 h 1009650"/>
                  <a:gd name="connsiteX64" fmla="*/ 857250 w 2019300"/>
                  <a:gd name="connsiteY64" fmla="*/ 674370 h 1009650"/>
                  <a:gd name="connsiteX65" fmla="*/ 899160 w 2019300"/>
                  <a:gd name="connsiteY65" fmla="*/ 706755 h 1009650"/>
                  <a:gd name="connsiteX66" fmla="*/ 906780 w 2019300"/>
                  <a:gd name="connsiteY66" fmla="*/ 727710 h 1009650"/>
                  <a:gd name="connsiteX67" fmla="*/ 904875 w 2019300"/>
                  <a:gd name="connsiteY67" fmla="*/ 762000 h 1009650"/>
                  <a:gd name="connsiteX68" fmla="*/ 935355 w 2019300"/>
                  <a:gd name="connsiteY68" fmla="*/ 786765 h 1009650"/>
                  <a:gd name="connsiteX69" fmla="*/ 973455 w 2019300"/>
                  <a:gd name="connsiteY69" fmla="*/ 784860 h 1009650"/>
                  <a:gd name="connsiteX70" fmla="*/ 1013460 w 2019300"/>
                  <a:gd name="connsiteY70" fmla="*/ 796290 h 1009650"/>
                  <a:gd name="connsiteX71" fmla="*/ 1030605 w 2019300"/>
                  <a:gd name="connsiteY71" fmla="*/ 828675 h 1009650"/>
                  <a:gd name="connsiteX72" fmla="*/ 1055370 w 2019300"/>
                  <a:gd name="connsiteY72" fmla="*/ 882015 h 1009650"/>
                  <a:gd name="connsiteX73" fmla="*/ 1120140 w 2019300"/>
                  <a:gd name="connsiteY73" fmla="*/ 912495 h 1009650"/>
                  <a:gd name="connsiteX74" fmla="*/ 1156335 w 2019300"/>
                  <a:gd name="connsiteY74" fmla="*/ 882015 h 1009650"/>
                  <a:gd name="connsiteX75" fmla="*/ 1163955 w 2019300"/>
                  <a:gd name="connsiteY75" fmla="*/ 840105 h 1009650"/>
                  <a:gd name="connsiteX76" fmla="*/ 1167765 w 2019300"/>
                  <a:gd name="connsiteY76" fmla="*/ 819150 h 1009650"/>
                  <a:gd name="connsiteX77" fmla="*/ 1198245 w 2019300"/>
                  <a:gd name="connsiteY77" fmla="*/ 798195 h 1009650"/>
                  <a:gd name="connsiteX78" fmla="*/ 1223010 w 2019300"/>
                  <a:gd name="connsiteY78" fmla="*/ 788670 h 1009650"/>
                  <a:gd name="connsiteX79" fmla="*/ 1308735 w 2019300"/>
                  <a:gd name="connsiteY79" fmla="*/ 779145 h 1009650"/>
                  <a:gd name="connsiteX80" fmla="*/ 1405890 w 2019300"/>
                  <a:gd name="connsiteY80" fmla="*/ 782955 h 1009650"/>
                  <a:gd name="connsiteX81" fmla="*/ 1419225 w 2019300"/>
                  <a:gd name="connsiteY81" fmla="*/ 777240 h 1009650"/>
                  <a:gd name="connsiteX82" fmla="*/ 1455420 w 2019300"/>
                  <a:gd name="connsiteY82" fmla="*/ 798195 h 1009650"/>
                  <a:gd name="connsiteX83" fmla="*/ 1457325 w 2019300"/>
                  <a:gd name="connsiteY83" fmla="*/ 840105 h 1009650"/>
                  <a:gd name="connsiteX84" fmla="*/ 1442085 w 2019300"/>
                  <a:gd name="connsiteY84" fmla="*/ 885825 h 1009650"/>
                  <a:gd name="connsiteX85" fmla="*/ 1442085 w 2019300"/>
                  <a:gd name="connsiteY85" fmla="*/ 906780 h 1009650"/>
                  <a:gd name="connsiteX86" fmla="*/ 1447800 w 2019300"/>
                  <a:gd name="connsiteY86" fmla="*/ 952500 h 1009650"/>
                  <a:gd name="connsiteX87" fmla="*/ 1468755 w 2019300"/>
                  <a:gd name="connsiteY87" fmla="*/ 1003935 h 1009650"/>
                  <a:gd name="connsiteX88" fmla="*/ 1504950 w 2019300"/>
                  <a:gd name="connsiteY88" fmla="*/ 1009650 h 1009650"/>
                  <a:gd name="connsiteX89" fmla="*/ 1525905 w 2019300"/>
                  <a:gd name="connsiteY89" fmla="*/ 962025 h 1009650"/>
                  <a:gd name="connsiteX90" fmla="*/ 1527810 w 2019300"/>
                  <a:gd name="connsiteY90" fmla="*/ 923925 h 1009650"/>
                  <a:gd name="connsiteX91" fmla="*/ 1550670 w 2019300"/>
                  <a:gd name="connsiteY91" fmla="*/ 882015 h 1009650"/>
                  <a:gd name="connsiteX92" fmla="*/ 1617345 w 2019300"/>
                  <a:gd name="connsiteY92" fmla="*/ 838200 h 1009650"/>
                  <a:gd name="connsiteX93" fmla="*/ 1653540 w 2019300"/>
                  <a:gd name="connsiteY93" fmla="*/ 796290 h 1009650"/>
                  <a:gd name="connsiteX94" fmla="*/ 1668780 w 2019300"/>
                  <a:gd name="connsiteY94" fmla="*/ 750570 h 1009650"/>
                  <a:gd name="connsiteX95" fmla="*/ 1655445 w 2019300"/>
                  <a:gd name="connsiteY95" fmla="*/ 695325 h 1009650"/>
                  <a:gd name="connsiteX96" fmla="*/ 1678305 w 2019300"/>
                  <a:gd name="connsiteY96" fmla="*/ 649605 h 1009650"/>
                  <a:gd name="connsiteX97" fmla="*/ 1706880 w 2019300"/>
                  <a:gd name="connsiteY97" fmla="*/ 588645 h 1009650"/>
                  <a:gd name="connsiteX98" fmla="*/ 1765935 w 2019300"/>
                  <a:gd name="connsiteY98" fmla="*/ 563880 h 1009650"/>
                  <a:gd name="connsiteX99" fmla="*/ 1798320 w 2019300"/>
                  <a:gd name="connsiteY99" fmla="*/ 539115 h 1009650"/>
                  <a:gd name="connsiteX100" fmla="*/ 1809750 w 2019300"/>
                  <a:gd name="connsiteY100" fmla="*/ 491490 h 1009650"/>
                  <a:gd name="connsiteX101" fmla="*/ 1823085 w 2019300"/>
                  <a:gd name="connsiteY101" fmla="*/ 459105 h 1009650"/>
                  <a:gd name="connsiteX102" fmla="*/ 1863090 w 2019300"/>
                  <a:gd name="connsiteY102" fmla="*/ 455295 h 1009650"/>
                  <a:gd name="connsiteX103" fmla="*/ 1903095 w 2019300"/>
                  <a:gd name="connsiteY103" fmla="*/ 449580 h 1009650"/>
                  <a:gd name="connsiteX104" fmla="*/ 1912620 w 2019300"/>
                  <a:gd name="connsiteY104" fmla="*/ 396240 h 1009650"/>
                  <a:gd name="connsiteX105" fmla="*/ 1918335 w 2019300"/>
                  <a:gd name="connsiteY105" fmla="*/ 348615 h 1009650"/>
                  <a:gd name="connsiteX106" fmla="*/ 1965960 w 2019300"/>
                  <a:gd name="connsiteY106" fmla="*/ 287655 h 1009650"/>
                  <a:gd name="connsiteX107" fmla="*/ 2009775 w 2019300"/>
                  <a:gd name="connsiteY107" fmla="*/ 243840 h 1009650"/>
                  <a:gd name="connsiteX108" fmla="*/ 2019300 w 2019300"/>
                  <a:gd name="connsiteY108" fmla="*/ 217170 h 1009650"/>
                  <a:gd name="connsiteX109" fmla="*/ 1983105 w 2019300"/>
                  <a:gd name="connsiteY109" fmla="*/ 182880 h 1009650"/>
                  <a:gd name="connsiteX110" fmla="*/ 1958340 w 2019300"/>
                  <a:gd name="connsiteY110" fmla="*/ 133350 h 1009650"/>
                  <a:gd name="connsiteX111" fmla="*/ 1964055 w 2019300"/>
                  <a:gd name="connsiteY111" fmla="*/ 72390 h 1009650"/>
                  <a:gd name="connsiteX112" fmla="*/ 1967865 w 2019300"/>
                  <a:gd name="connsiteY112" fmla="*/ 26670 h 1009650"/>
                  <a:gd name="connsiteX113" fmla="*/ 1952625 w 2019300"/>
                  <a:gd name="connsiteY113" fmla="*/ 0 h 1009650"/>
                  <a:gd name="connsiteX114" fmla="*/ 1918335 w 2019300"/>
                  <a:gd name="connsiteY114" fmla="*/ 13335 h 1009650"/>
                  <a:gd name="connsiteX115" fmla="*/ 1864995 w 2019300"/>
                  <a:gd name="connsiteY115" fmla="*/ 36195 h 1009650"/>
                  <a:gd name="connsiteX116" fmla="*/ 1811655 w 2019300"/>
                  <a:gd name="connsiteY116" fmla="*/ 40005 h 1009650"/>
                  <a:gd name="connsiteX117" fmla="*/ 1750695 w 2019300"/>
                  <a:gd name="connsiteY117" fmla="*/ 55245 h 1009650"/>
                  <a:gd name="connsiteX118" fmla="*/ 1632585 w 2019300"/>
                  <a:gd name="connsiteY118" fmla="*/ 49530 h 1009650"/>
                  <a:gd name="connsiteX119" fmla="*/ 1514475 w 2019300"/>
                  <a:gd name="connsiteY119" fmla="*/ 43815 h 1009650"/>
                  <a:gd name="connsiteX120" fmla="*/ 1495425 w 2019300"/>
                  <a:gd name="connsiteY120" fmla="*/ 45720 h 1009650"/>
                  <a:gd name="connsiteX121" fmla="*/ 1373505 w 2019300"/>
                  <a:gd name="connsiteY121" fmla="*/ 59055 h 1009650"/>
                  <a:gd name="connsiteX122" fmla="*/ 1312545 w 2019300"/>
                  <a:gd name="connsiteY122" fmla="*/ 55245 h 1009650"/>
                  <a:gd name="connsiteX123" fmla="*/ 1268730 w 2019300"/>
                  <a:gd name="connsiteY123" fmla="*/ 66675 h 1009650"/>
                  <a:gd name="connsiteX124" fmla="*/ 1234440 w 2019300"/>
                  <a:gd name="connsiteY124" fmla="*/ 57150 h 1009650"/>
                  <a:gd name="connsiteX125" fmla="*/ 1163955 w 2019300"/>
                  <a:gd name="connsiteY125" fmla="*/ 24765 h 1009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</a:cxnLst>
                <a:rect l="l" t="t" r="r" b="b"/>
                <a:pathLst>
                  <a:path w="2019300" h="1009650">
                    <a:moveTo>
                      <a:pt x="1163955" y="24765"/>
                    </a:moveTo>
                    <a:lnTo>
                      <a:pt x="1118235" y="43815"/>
                    </a:lnTo>
                    <a:lnTo>
                      <a:pt x="1089660" y="78105"/>
                    </a:lnTo>
                    <a:lnTo>
                      <a:pt x="1057275" y="106680"/>
                    </a:lnTo>
                    <a:lnTo>
                      <a:pt x="1011555" y="118110"/>
                    </a:lnTo>
                    <a:lnTo>
                      <a:pt x="868680" y="120015"/>
                    </a:lnTo>
                    <a:lnTo>
                      <a:pt x="847725" y="120015"/>
                    </a:lnTo>
                    <a:lnTo>
                      <a:pt x="803910" y="110490"/>
                    </a:lnTo>
                    <a:lnTo>
                      <a:pt x="741045" y="87630"/>
                    </a:lnTo>
                    <a:lnTo>
                      <a:pt x="716280" y="87630"/>
                    </a:lnTo>
                    <a:lnTo>
                      <a:pt x="661035" y="91440"/>
                    </a:lnTo>
                    <a:lnTo>
                      <a:pt x="643890" y="93345"/>
                    </a:lnTo>
                    <a:lnTo>
                      <a:pt x="571500" y="83820"/>
                    </a:lnTo>
                    <a:lnTo>
                      <a:pt x="556260" y="78105"/>
                    </a:lnTo>
                    <a:cubicBezTo>
                      <a:pt x="554373" y="77419"/>
                      <a:pt x="550545" y="76200"/>
                      <a:pt x="550545" y="76200"/>
                    </a:cubicBezTo>
                    <a:lnTo>
                      <a:pt x="520065" y="64770"/>
                    </a:lnTo>
                    <a:lnTo>
                      <a:pt x="499110" y="64770"/>
                    </a:lnTo>
                    <a:lnTo>
                      <a:pt x="422910" y="64770"/>
                    </a:lnTo>
                    <a:lnTo>
                      <a:pt x="344805" y="59055"/>
                    </a:lnTo>
                    <a:lnTo>
                      <a:pt x="295275" y="28575"/>
                    </a:lnTo>
                    <a:lnTo>
                      <a:pt x="255270" y="43815"/>
                    </a:lnTo>
                    <a:lnTo>
                      <a:pt x="224790" y="74295"/>
                    </a:lnTo>
                    <a:lnTo>
                      <a:pt x="192405" y="93345"/>
                    </a:lnTo>
                    <a:lnTo>
                      <a:pt x="140970" y="81915"/>
                    </a:lnTo>
                    <a:lnTo>
                      <a:pt x="114300" y="93345"/>
                    </a:lnTo>
                    <a:lnTo>
                      <a:pt x="102870" y="135255"/>
                    </a:lnTo>
                    <a:lnTo>
                      <a:pt x="125730" y="220980"/>
                    </a:lnTo>
                    <a:lnTo>
                      <a:pt x="160020" y="297180"/>
                    </a:lnTo>
                    <a:lnTo>
                      <a:pt x="184785" y="342900"/>
                    </a:lnTo>
                    <a:lnTo>
                      <a:pt x="184785" y="375285"/>
                    </a:lnTo>
                    <a:lnTo>
                      <a:pt x="146685" y="400050"/>
                    </a:lnTo>
                    <a:lnTo>
                      <a:pt x="100965" y="421005"/>
                    </a:lnTo>
                    <a:lnTo>
                      <a:pt x="59055" y="422910"/>
                    </a:lnTo>
                    <a:lnTo>
                      <a:pt x="22860" y="445770"/>
                    </a:lnTo>
                    <a:lnTo>
                      <a:pt x="0" y="464820"/>
                    </a:lnTo>
                    <a:lnTo>
                      <a:pt x="26670" y="497205"/>
                    </a:lnTo>
                    <a:lnTo>
                      <a:pt x="57150" y="571500"/>
                    </a:lnTo>
                    <a:lnTo>
                      <a:pt x="57150" y="605790"/>
                    </a:lnTo>
                    <a:lnTo>
                      <a:pt x="40005" y="641985"/>
                    </a:lnTo>
                    <a:lnTo>
                      <a:pt x="3810" y="659130"/>
                    </a:lnTo>
                    <a:lnTo>
                      <a:pt x="15240" y="699135"/>
                    </a:lnTo>
                    <a:lnTo>
                      <a:pt x="60960" y="693420"/>
                    </a:lnTo>
                    <a:lnTo>
                      <a:pt x="102870" y="649605"/>
                    </a:lnTo>
                    <a:lnTo>
                      <a:pt x="177165" y="607695"/>
                    </a:lnTo>
                    <a:lnTo>
                      <a:pt x="228600" y="586740"/>
                    </a:lnTo>
                    <a:lnTo>
                      <a:pt x="278130" y="596265"/>
                    </a:lnTo>
                    <a:lnTo>
                      <a:pt x="287655" y="638175"/>
                    </a:lnTo>
                    <a:lnTo>
                      <a:pt x="312420" y="655320"/>
                    </a:lnTo>
                    <a:lnTo>
                      <a:pt x="360045" y="647700"/>
                    </a:lnTo>
                    <a:lnTo>
                      <a:pt x="384810" y="628650"/>
                    </a:lnTo>
                    <a:lnTo>
                      <a:pt x="401955" y="628650"/>
                    </a:lnTo>
                    <a:lnTo>
                      <a:pt x="415290" y="649605"/>
                    </a:lnTo>
                    <a:lnTo>
                      <a:pt x="447675" y="659130"/>
                    </a:lnTo>
                    <a:lnTo>
                      <a:pt x="481965" y="640080"/>
                    </a:lnTo>
                    <a:lnTo>
                      <a:pt x="502920" y="605790"/>
                    </a:lnTo>
                    <a:lnTo>
                      <a:pt x="558165" y="609600"/>
                    </a:lnTo>
                    <a:lnTo>
                      <a:pt x="607695" y="628650"/>
                    </a:lnTo>
                    <a:lnTo>
                      <a:pt x="619125" y="672465"/>
                    </a:lnTo>
                    <a:lnTo>
                      <a:pt x="645795" y="699135"/>
                    </a:lnTo>
                    <a:lnTo>
                      <a:pt x="689610" y="672465"/>
                    </a:lnTo>
                    <a:lnTo>
                      <a:pt x="721995" y="653415"/>
                    </a:lnTo>
                    <a:lnTo>
                      <a:pt x="758190" y="680085"/>
                    </a:lnTo>
                    <a:lnTo>
                      <a:pt x="796290" y="676275"/>
                    </a:lnTo>
                    <a:lnTo>
                      <a:pt x="811530" y="662940"/>
                    </a:lnTo>
                    <a:lnTo>
                      <a:pt x="857250" y="674370"/>
                    </a:lnTo>
                    <a:lnTo>
                      <a:pt x="899160" y="706755"/>
                    </a:lnTo>
                    <a:lnTo>
                      <a:pt x="906780" y="727710"/>
                    </a:lnTo>
                    <a:lnTo>
                      <a:pt x="904875" y="762000"/>
                    </a:lnTo>
                    <a:lnTo>
                      <a:pt x="935355" y="786765"/>
                    </a:lnTo>
                    <a:lnTo>
                      <a:pt x="973455" y="784860"/>
                    </a:lnTo>
                    <a:lnTo>
                      <a:pt x="1013460" y="796290"/>
                    </a:lnTo>
                    <a:lnTo>
                      <a:pt x="1030605" y="828675"/>
                    </a:lnTo>
                    <a:lnTo>
                      <a:pt x="1055370" y="882015"/>
                    </a:lnTo>
                    <a:lnTo>
                      <a:pt x="1120140" y="912495"/>
                    </a:lnTo>
                    <a:lnTo>
                      <a:pt x="1156335" y="882015"/>
                    </a:lnTo>
                    <a:lnTo>
                      <a:pt x="1163955" y="840105"/>
                    </a:lnTo>
                    <a:lnTo>
                      <a:pt x="1167765" y="819150"/>
                    </a:lnTo>
                    <a:lnTo>
                      <a:pt x="1198245" y="798195"/>
                    </a:lnTo>
                    <a:cubicBezTo>
                      <a:pt x="1220356" y="788144"/>
                      <a:pt x="1211527" y="788670"/>
                      <a:pt x="1223010" y="788670"/>
                    </a:cubicBezTo>
                    <a:lnTo>
                      <a:pt x="1308735" y="779145"/>
                    </a:lnTo>
                    <a:lnTo>
                      <a:pt x="1405890" y="782955"/>
                    </a:lnTo>
                    <a:lnTo>
                      <a:pt x="1419225" y="777240"/>
                    </a:lnTo>
                    <a:lnTo>
                      <a:pt x="1455420" y="798195"/>
                    </a:lnTo>
                    <a:lnTo>
                      <a:pt x="1457325" y="840105"/>
                    </a:lnTo>
                    <a:lnTo>
                      <a:pt x="1442085" y="885825"/>
                    </a:lnTo>
                    <a:lnTo>
                      <a:pt x="1442085" y="906780"/>
                    </a:lnTo>
                    <a:lnTo>
                      <a:pt x="1447800" y="952500"/>
                    </a:lnTo>
                    <a:lnTo>
                      <a:pt x="1468755" y="1003935"/>
                    </a:lnTo>
                    <a:lnTo>
                      <a:pt x="1504950" y="1009650"/>
                    </a:lnTo>
                    <a:lnTo>
                      <a:pt x="1525905" y="962025"/>
                    </a:lnTo>
                    <a:lnTo>
                      <a:pt x="1527810" y="923925"/>
                    </a:lnTo>
                    <a:lnTo>
                      <a:pt x="1550670" y="882015"/>
                    </a:lnTo>
                    <a:lnTo>
                      <a:pt x="1617345" y="838200"/>
                    </a:lnTo>
                    <a:lnTo>
                      <a:pt x="1653540" y="796290"/>
                    </a:lnTo>
                    <a:lnTo>
                      <a:pt x="1668780" y="750570"/>
                    </a:lnTo>
                    <a:lnTo>
                      <a:pt x="1655445" y="695325"/>
                    </a:lnTo>
                    <a:lnTo>
                      <a:pt x="1678305" y="649605"/>
                    </a:lnTo>
                    <a:lnTo>
                      <a:pt x="1706880" y="588645"/>
                    </a:lnTo>
                    <a:lnTo>
                      <a:pt x="1765935" y="563880"/>
                    </a:lnTo>
                    <a:lnTo>
                      <a:pt x="1798320" y="539115"/>
                    </a:lnTo>
                    <a:lnTo>
                      <a:pt x="1809750" y="491490"/>
                    </a:lnTo>
                    <a:lnTo>
                      <a:pt x="1823085" y="459105"/>
                    </a:lnTo>
                    <a:lnTo>
                      <a:pt x="1863090" y="455295"/>
                    </a:lnTo>
                    <a:lnTo>
                      <a:pt x="1903095" y="449580"/>
                    </a:lnTo>
                    <a:lnTo>
                      <a:pt x="1912620" y="396240"/>
                    </a:lnTo>
                    <a:lnTo>
                      <a:pt x="1918335" y="348615"/>
                    </a:lnTo>
                    <a:lnTo>
                      <a:pt x="1965960" y="287655"/>
                    </a:lnTo>
                    <a:lnTo>
                      <a:pt x="2009775" y="243840"/>
                    </a:lnTo>
                    <a:lnTo>
                      <a:pt x="2019300" y="217170"/>
                    </a:lnTo>
                    <a:lnTo>
                      <a:pt x="1983105" y="182880"/>
                    </a:lnTo>
                    <a:lnTo>
                      <a:pt x="1958340" y="133350"/>
                    </a:lnTo>
                    <a:lnTo>
                      <a:pt x="1964055" y="72390"/>
                    </a:lnTo>
                    <a:lnTo>
                      <a:pt x="1967865" y="26670"/>
                    </a:lnTo>
                    <a:lnTo>
                      <a:pt x="1952625" y="0"/>
                    </a:lnTo>
                    <a:lnTo>
                      <a:pt x="1918335" y="13335"/>
                    </a:lnTo>
                    <a:lnTo>
                      <a:pt x="1864995" y="36195"/>
                    </a:lnTo>
                    <a:lnTo>
                      <a:pt x="1811655" y="40005"/>
                    </a:lnTo>
                    <a:lnTo>
                      <a:pt x="1750695" y="55245"/>
                    </a:lnTo>
                    <a:lnTo>
                      <a:pt x="1632585" y="49530"/>
                    </a:lnTo>
                    <a:lnTo>
                      <a:pt x="1514475" y="43815"/>
                    </a:lnTo>
                    <a:lnTo>
                      <a:pt x="1495425" y="45720"/>
                    </a:lnTo>
                    <a:lnTo>
                      <a:pt x="1373505" y="59055"/>
                    </a:lnTo>
                    <a:lnTo>
                      <a:pt x="1312545" y="55245"/>
                    </a:lnTo>
                    <a:lnTo>
                      <a:pt x="1268730" y="66675"/>
                    </a:lnTo>
                    <a:lnTo>
                      <a:pt x="1234440" y="57150"/>
                    </a:lnTo>
                    <a:lnTo>
                      <a:pt x="1163955" y="24765"/>
                    </a:lnTo>
                    <a:close/>
                  </a:path>
                </a:pathLst>
              </a:custGeom>
              <a:solidFill>
                <a:schemeClr val="accent6">
                  <a:lumMod val="20000"/>
                  <a:lumOff val="80000"/>
                </a:schemeClr>
              </a:solidFill>
              <a:ln w="19050">
                <a:solidFill>
                  <a:srgbClr val="034EA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40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Arial"/>
                  <a:ea typeface="맑은 고딕"/>
                </a:endParaRPr>
              </a:p>
            </p:txBody>
          </p:sp>
          <p:sp>
            <p:nvSpPr>
              <p:cNvPr id="57" name="용산구">
                <a:extLst>
                  <a:ext uri="{FF2B5EF4-FFF2-40B4-BE49-F238E27FC236}">
                    <a16:creationId xmlns:a16="http://schemas.microsoft.com/office/drawing/2014/main" id="{93397287-F2E6-6D25-9813-6120A0065256}"/>
                  </a:ext>
                </a:extLst>
              </p:cNvPr>
              <p:cNvSpPr/>
              <p:nvPr/>
            </p:nvSpPr>
            <p:spPr>
              <a:xfrm>
                <a:off x="5824036" y="6072720"/>
                <a:ext cx="925138" cy="651637"/>
              </a:xfrm>
              <a:custGeom>
                <a:avLst/>
                <a:gdLst>
                  <a:gd name="connsiteX0" fmla="*/ 802640 w 2268220"/>
                  <a:gd name="connsiteY0" fmla="*/ 71120 h 1597660"/>
                  <a:gd name="connsiteX1" fmla="*/ 762000 w 2268220"/>
                  <a:gd name="connsiteY1" fmla="*/ 27940 h 1597660"/>
                  <a:gd name="connsiteX2" fmla="*/ 739140 w 2268220"/>
                  <a:gd name="connsiteY2" fmla="*/ 0 h 1597660"/>
                  <a:gd name="connsiteX3" fmla="*/ 693420 w 2268220"/>
                  <a:gd name="connsiteY3" fmla="*/ 15240 h 1597660"/>
                  <a:gd name="connsiteX4" fmla="*/ 665480 w 2268220"/>
                  <a:gd name="connsiteY4" fmla="*/ 48260 h 1597660"/>
                  <a:gd name="connsiteX5" fmla="*/ 635000 w 2268220"/>
                  <a:gd name="connsiteY5" fmla="*/ 60960 h 1597660"/>
                  <a:gd name="connsiteX6" fmla="*/ 609600 w 2268220"/>
                  <a:gd name="connsiteY6" fmla="*/ 76200 h 1597660"/>
                  <a:gd name="connsiteX7" fmla="*/ 579120 w 2268220"/>
                  <a:gd name="connsiteY7" fmla="*/ 91440 h 1597660"/>
                  <a:gd name="connsiteX8" fmla="*/ 589280 w 2268220"/>
                  <a:gd name="connsiteY8" fmla="*/ 119380 h 1597660"/>
                  <a:gd name="connsiteX9" fmla="*/ 617220 w 2268220"/>
                  <a:gd name="connsiteY9" fmla="*/ 139700 h 1597660"/>
                  <a:gd name="connsiteX10" fmla="*/ 629920 w 2268220"/>
                  <a:gd name="connsiteY10" fmla="*/ 185420 h 1597660"/>
                  <a:gd name="connsiteX11" fmla="*/ 622300 w 2268220"/>
                  <a:gd name="connsiteY11" fmla="*/ 231140 h 1597660"/>
                  <a:gd name="connsiteX12" fmla="*/ 584200 w 2268220"/>
                  <a:gd name="connsiteY12" fmla="*/ 284480 h 1597660"/>
                  <a:gd name="connsiteX13" fmla="*/ 551180 w 2268220"/>
                  <a:gd name="connsiteY13" fmla="*/ 327660 h 1597660"/>
                  <a:gd name="connsiteX14" fmla="*/ 485140 w 2268220"/>
                  <a:gd name="connsiteY14" fmla="*/ 358140 h 1597660"/>
                  <a:gd name="connsiteX15" fmla="*/ 439420 w 2268220"/>
                  <a:gd name="connsiteY15" fmla="*/ 375920 h 1597660"/>
                  <a:gd name="connsiteX16" fmla="*/ 401320 w 2268220"/>
                  <a:gd name="connsiteY16" fmla="*/ 416560 h 1597660"/>
                  <a:gd name="connsiteX17" fmla="*/ 393700 w 2268220"/>
                  <a:gd name="connsiteY17" fmla="*/ 480060 h 1597660"/>
                  <a:gd name="connsiteX18" fmla="*/ 383540 w 2268220"/>
                  <a:gd name="connsiteY18" fmla="*/ 523240 h 1597660"/>
                  <a:gd name="connsiteX19" fmla="*/ 388620 w 2268220"/>
                  <a:gd name="connsiteY19" fmla="*/ 581660 h 1597660"/>
                  <a:gd name="connsiteX20" fmla="*/ 337820 w 2268220"/>
                  <a:gd name="connsiteY20" fmla="*/ 614680 h 1597660"/>
                  <a:gd name="connsiteX21" fmla="*/ 312420 w 2268220"/>
                  <a:gd name="connsiteY21" fmla="*/ 635000 h 1597660"/>
                  <a:gd name="connsiteX22" fmla="*/ 307340 w 2268220"/>
                  <a:gd name="connsiteY22" fmla="*/ 670560 h 1597660"/>
                  <a:gd name="connsiteX23" fmla="*/ 269240 w 2268220"/>
                  <a:gd name="connsiteY23" fmla="*/ 713740 h 1597660"/>
                  <a:gd name="connsiteX24" fmla="*/ 241300 w 2268220"/>
                  <a:gd name="connsiteY24" fmla="*/ 751840 h 1597660"/>
                  <a:gd name="connsiteX25" fmla="*/ 215900 w 2268220"/>
                  <a:gd name="connsiteY25" fmla="*/ 774700 h 1597660"/>
                  <a:gd name="connsiteX26" fmla="*/ 170180 w 2268220"/>
                  <a:gd name="connsiteY26" fmla="*/ 782320 h 1597660"/>
                  <a:gd name="connsiteX27" fmla="*/ 101600 w 2268220"/>
                  <a:gd name="connsiteY27" fmla="*/ 782320 h 1597660"/>
                  <a:gd name="connsiteX28" fmla="*/ 68580 w 2268220"/>
                  <a:gd name="connsiteY28" fmla="*/ 792480 h 1597660"/>
                  <a:gd name="connsiteX29" fmla="*/ 17780 w 2268220"/>
                  <a:gd name="connsiteY29" fmla="*/ 825500 h 1597660"/>
                  <a:gd name="connsiteX30" fmla="*/ 2540 w 2268220"/>
                  <a:gd name="connsiteY30" fmla="*/ 848360 h 1597660"/>
                  <a:gd name="connsiteX31" fmla="*/ 0 w 2268220"/>
                  <a:gd name="connsiteY31" fmla="*/ 883920 h 1597660"/>
                  <a:gd name="connsiteX32" fmla="*/ 25400 w 2268220"/>
                  <a:gd name="connsiteY32" fmla="*/ 909320 h 1597660"/>
                  <a:gd name="connsiteX33" fmla="*/ 53340 w 2268220"/>
                  <a:gd name="connsiteY33" fmla="*/ 949960 h 1597660"/>
                  <a:gd name="connsiteX34" fmla="*/ 121920 w 2268220"/>
                  <a:gd name="connsiteY34" fmla="*/ 1016000 h 1597660"/>
                  <a:gd name="connsiteX35" fmla="*/ 162560 w 2268220"/>
                  <a:gd name="connsiteY35" fmla="*/ 1099820 h 1597660"/>
                  <a:gd name="connsiteX36" fmla="*/ 198120 w 2268220"/>
                  <a:gd name="connsiteY36" fmla="*/ 1155700 h 1597660"/>
                  <a:gd name="connsiteX37" fmla="*/ 266700 w 2268220"/>
                  <a:gd name="connsiteY37" fmla="*/ 1178560 h 1597660"/>
                  <a:gd name="connsiteX38" fmla="*/ 307340 w 2268220"/>
                  <a:gd name="connsiteY38" fmla="*/ 1231900 h 1597660"/>
                  <a:gd name="connsiteX39" fmla="*/ 370840 w 2268220"/>
                  <a:gd name="connsiteY39" fmla="*/ 1264920 h 1597660"/>
                  <a:gd name="connsiteX40" fmla="*/ 431800 w 2268220"/>
                  <a:gd name="connsiteY40" fmla="*/ 1290320 h 1597660"/>
                  <a:gd name="connsiteX41" fmla="*/ 490220 w 2268220"/>
                  <a:gd name="connsiteY41" fmla="*/ 1323340 h 1597660"/>
                  <a:gd name="connsiteX42" fmla="*/ 556260 w 2268220"/>
                  <a:gd name="connsiteY42" fmla="*/ 1341120 h 1597660"/>
                  <a:gd name="connsiteX43" fmla="*/ 640080 w 2268220"/>
                  <a:gd name="connsiteY43" fmla="*/ 1386840 h 1597660"/>
                  <a:gd name="connsiteX44" fmla="*/ 698500 w 2268220"/>
                  <a:gd name="connsiteY44" fmla="*/ 1430020 h 1597660"/>
                  <a:gd name="connsiteX45" fmla="*/ 833120 w 2268220"/>
                  <a:gd name="connsiteY45" fmla="*/ 1483360 h 1597660"/>
                  <a:gd name="connsiteX46" fmla="*/ 944880 w 2268220"/>
                  <a:gd name="connsiteY46" fmla="*/ 1516380 h 1597660"/>
                  <a:gd name="connsiteX47" fmla="*/ 1023620 w 2268220"/>
                  <a:gd name="connsiteY47" fmla="*/ 1534160 h 1597660"/>
                  <a:gd name="connsiteX48" fmla="*/ 1069340 w 2268220"/>
                  <a:gd name="connsiteY48" fmla="*/ 1551940 h 1597660"/>
                  <a:gd name="connsiteX49" fmla="*/ 1158240 w 2268220"/>
                  <a:gd name="connsiteY49" fmla="*/ 1582420 h 1597660"/>
                  <a:gd name="connsiteX50" fmla="*/ 1234440 w 2268220"/>
                  <a:gd name="connsiteY50" fmla="*/ 1597660 h 1597660"/>
                  <a:gd name="connsiteX51" fmla="*/ 1295400 w 2268220"/>
                  <a:gd name="connsiteY51" fmla="*/ 1590040 h 1597660"/>
                  <a:gd name="connsiteX52" fmla="*/ 1356360 w 2268220"/>
                  <a:gd name="connsiteY52" fmla="*/ 1564640 h 1597660"/>
                  <a:gd name="connsiteX53" fmla="*/ 1483360 w 2268220"/>
                  <a:gd name="connsiteY53" fmla="*/ 1534160 h 1597660"/>
                  <a:gd name="connsiteX54" fmla="*/ 1551940 w 2268220"/>
                  <a:gd name="connsiteY54" fmla="*/ 1511300 h 1597660"/>
                  <a:gd name="connsiteX55" fmla="*/ 1597660 w 2268220"/>
                  <a:gd name="connsiteY55" fmla="*/ 1501140 h 1597660"/>
                  <a:gd name="connsiteX56" fmla="*/ 1635760 w 2268220"/>
                  <a:gd name="connsiteY56" fmla="*/ 1488440 h 1597660"/>
                  <a:gd name="connsiteX57" fmla="*/ 1658620 w 2268220"/>
                  <a:gd name="connsiteY57" fmla="*/ 1457960 h 1597660"/>
                  <a:gd name="connsiteX58" fmla="*/ 1714500 w 2268220"/>
                  <a:gd name="connsiteY58" fmla="*/ 1409700 h 1597660"/>
                  <a:gd name="connsiteX59" fmla="*/ 1821180 w 2268220"/>
                  <a:gd name="connsiteY59" fmla="*/ 1346200 h 1597660"/>
                  <a:gd name="connsiteX60" fmla="*/ 1877060 w 2268220"/>
                  <a:gd name="connsiteY60" fmla="*/ 1287780 h 1597660"/>
                  <a:gd name="connsiteX61" fmla="*/ 1897380 w 2268220"/>
                  <a:gd name="connsiteY61" fmla="*/ 1280160 h 1597660"/>
                  <a:gd name="connsiteX62" fmla="*/ 1963420 w 2268220"/>
                  <a:gd name="connsiteY62" fmla="*/ 1244600 h 1597660"/>
                  <a:gd name="connsiteX63" fmla="*/ 2016760 w 2268220"/>
                  <a:gd name="connsiteY63" fmla="*/ 1186180 h 1597660"/>
                  <a:gd name="connsiteX64" fmla="*/ 2032000 w 2268220"/>
                  <a:gd name="connsiteY64" fmla="*/ 1168400 h 1597660"/>
                  <a:gd name="connsiteX65" fmla="*/ 2034540 w 2268220"/>
                  <a:gd name="connsiteY65" fmla="*/ 1130300 h 1597660"/>
                  <a:gd name="connsiteX66" fmla="*/ 2120900 w 2268220"/>
                  <a:gd name="connsiteY66" fmla="*/ 1018540 h 1597660"/>
                  <a:gd name="connsiteX67" fmla="*/ 2171700 w 2268220"/>
                  <a:gd name="connsiteY67" fmla="*/ 929640 h 1597660"/>
                  <a:gd name="connsiteX68" fmla="*/ 2214880 w 2268220"/>
                  <a:gd name="connsiteY68" fmla="*/ 853440 h 1597660"/>
                  <a:gd name="connsiteX69" fmla="*/ 2255520 w 2268220"/>
                  <a:gd name="connsiteY69" fmla="*/ 822960 h 1597660"/>
                  <a:gd name="connsiteX70" fmla="*/ 2268220 w 2268220"/>
                  <a:gd name="connsiteY70" fmla="*/ 792480 h 1597660"/>
                  <a:gd name="connsiteX71" fmla="*/ 2230120 w 2268220"/>
                  <a:gd name="connsiteY71" fmla="*/ 754380 h 1597660"/>
                  <a:gd name="connsiteX72" fmla="*/ 2192020 w 2268220"/>
                  <a:gd name="connsiteY72" fmla="*/ 711200 h 1597660"/>
                  <a:gd name="connsiteX73" fmla="*/ 2174240 w 2268220"/>
                  <a:gd name="connsiteY73" fmla="*/ 678180 h 1597660"/>
                  <a:gd name="connsiteX74" fmla="*/ 2153920 w 2268220"/>
                  <a:gd name="connsiteY74" fmla="*/ 650240 h 1597660"/>
                  <a:gd name="connsiteX75" fmla="*/ 2108200 w 2268220"/>
                  <a:gd name="connsiteY75" fmla="*/ 635000 h 1597660"/>
                  <a:gd name="connsiteX76" fmla="*/ 2062480 w 2268220"/>
                  <a:gd name="connsiteY76" fmla="*/ 624840 h 1597660"/>
                  <a:gd name="connsiteX77" fmla="*/ 2029460 w 2268220"/>
                  <a:gd name="connsiteY77" fmla="*/ 627380 h 1597660"/>
                  <a:gd name="connsiteX78" fmla="*/ 1996440 w 2268220"/>
                  <a:gd name="connsiteY78" fmla="*/ 619760 h 1597660"/>
                  <a:gd name="connsiteX79" fmla="*/ 1983740 w 2268220"/>
                  <a:gd name="connsiteY79" fmla="*/ 591820 h 1597660"/>
                  <a:gd name="connsiteX80" fmla="*/ 1983740 w 2268220"/>
                  <a:gd name="connsiteY80" fmla="*/ 520700 h 1597660"/>
                  <a:gd name="connsiteX81" fmla="*/ 1993900 w 2268220"/>
                  <a:gd name="connsiteY81" fmla="*/ 444500 h 1597660"/>
                  <a:gd name="connsiteX82" fmla="*/ 1976120 w 2268220"/>
                  <a:gd name="connsiteY82" fmla="*/ 416560 h 1597660"/>
                  <a:gd name="connsiteX83" fmla="*/ 1948180 w 2268220"/>
                  <a:gd name="connsiteY83" fmla="*/ 373380 h 1597660"/>
                  <a:gd name="connsiteX84" fmla="*/ 1932940 w 2268220"/>
                  <a:gd name="connsiteY84" fmla="*/ 337820 h 1597660"/>
                  <a:gd name="connsiteX85" fmla="*/ 1915160 w 2268220"/>
                  <a:gd name="connsiteY85" fmla="*/ 304800 h 1597660"/>
                  <a:gd name="connsiteX86" fmla="*/ 1905000 w 2268220"/>
                  <a:gd name="connsiteY86" fmla="*/ 271780 h 1597660"/>
                  <a:gd name="connsiteX87" fmla="*/ 1907540 w 2268220"/>
                  <a:gd name="connsiteY87" fmla="*/ 223520 h 1597660"/>
                  <a:gd name="connsiteX88" fmla="*/ 1899920 w 2268220"/>
                  <a:gd name="connsiteY88" fmla="*/ 193040 h 1597660"/>
                  <a:gd name="connsiteX89" fmla="*/ 1856740 w 2268220"/>
                  <a:gd name="connsiteY89" fmla="*/ 187960 h 1597660"/>
                  <a:gd name="connsiteX90" fmla="*/ 1793240 w 2268220"/>
                  <a:gd name="connsiteY90" fmla="*/ 198120 h 1597660"/>
                  <a:gd name="connsiteX91" fmla="*/ 1762760 w 2268220"/>
                  <a:gd name="connsiteY91" fmla="*/ 205740 h 1597660"/>
                  <a:gd name="connsiteX92" fmla="*/ 1755140 w 2268220"/>
                  <a:gd name="connsiteY92" fmla="*/ 248920 h 1597660"/>
                  <a:gd name="connsiteX93" fmla="*/ 1737360 w 2268220"/>
                  <a:gd name="connsiteY93" fmla="*/ 287020 h 1597660"/>
                  <a:gd name="connsiteX94" fmla="*/ 1699260 w 2268220"/>
                  <a:gd name="connsiteY94" fmla="*/ 312420 h 1597660"/>
                  <a:gd name="connsiteX95" fmla="*/ 1653540 w 2268220"/>
                  <a:gd name="connsiteY95" fmla="*/ 302260 h 1597660"/>
                  <a:gd name="connsiteX96" fmla="*/ 1595120 w 2268220"/>
                  <a:gd name="connsiteY96" fmla="*/ 320040 h 1597660"/>
                  <a:gd name="connsiteX97" fmla="*/ 1546860 w 2268220"/>
                  <a:gd name="connsiteY97" fmla="*/ 289560 h 1597660"/>
                  <a:gd name="connsiteX98" fmla="*/ 1529080 w 2268220"/>
                  <a:gd name="connsiteY98" fmla="*/ 246380 h 1597660"/>
                  <a:gd name="connsiteX99" fmla="*/ 1526540 w 2268220"/>
                  <a:gd name="connsiteY99" fmla="*/ 208280 h 1597660"/>
                  <a:gd name="connsiteX100" fmla="*/ 1513840 w 2268220"/>
                  <a:gd name="connsiteY100" fmla="*/ 187960 h 1597660"/>
                  <a:gd name="connsiteX101" fmla="*/ 1463040 w 2268220"/>
                  <a:gd name="connsiteY101" fmla="*/ 187960 h 1597660"/>
                  <a:gd name="connsiteX102" fmla="*/ 1409700 w 2268220"/>
                  <a:gd name="connsiteY102" fmla="*/ 182880 h 1597660"/>
                  <a:gd name="connsiteX103" fmla="*/ 1374140 w 2268220"/>
                  <a:gd name="connsiteY103" fmla="*/ 170180 h 1597660"/>
                  <a:gd name="connsiteX104" fmla="*/ 1351280 w 2268220"/>
                  <a:gd name="connsiteY104" fmla="*/ 147320 h 1597660"/>
                  <a:gd name="connsiteX105" fmla="*/ 1353820 w 2268220"/>
                  <a:gd name="connsiteY105" fmla="*/ 114300 h 1597660"/>
                  <a:gd name="connsiteX106" fmla="*/ 1369060 w 2268220"/>
                  <a:gd name="connsiteY106" fmla="*/ 93980 h 1597660"/>
                  <a:gd name="connsiteX107" fmla="*/ 1358900 w 2268220"/>
                  <a:gd name="connsiteY107" fmla="*/ 81280 h 1597660"/>
                  <a:gd name="connsiteX108" fmla="*/ 1320800 w 2268220"/>
                  <a:gd name="connsiteY108" fmla="*/ 73660 h 1597660"/>
                  <a:gd name="connsiteX109" fmla="*/ 1300480 w 2268220"/>
                  <a:gd name="connsiteY109" fmla="*/ 91440 h 1597660"/>
                  <a:gd name="connsiteX110" fmla="*/ 1285240 w 2268220"/>
                  <a:gd name="connsiteY110" fmla="*/ 106680 h 1597660"/>
                  <a:gd name="connsiteX111" fmla="*/ 1264920 w 2268220"/>
                  <a:gd name="connsiteY111" fmla="*/ 101600 h 1597660"/>
                  <a:gd name="connsiteX112" fmla="*/ 1262380 w 2268220"/>
                  <a:gd name="connsiteY112" fmla="*/ 78740 h 1597660"/>
                  <a:gd name="connsiteX113" fmla="*/ 1239520 w 2268220"/>
                  <a:gd name="connsiteY113" fmla="*/ 76200 h 1597660"/>
                  <a:gd name="connsiteX114" fmla="*/ 1214120 w 2268220"/>
                  <a:gd name="connsiteY114" fmla="*/ 86360 h 1597660"/>
                  <a:gd name="connsiteX115" fmla="*/ 1201420 w 2268220"/>
                  <a:gd name="connsiteY115" fmla="*/ 109220 h 1597660"/>
                  <a:gd name="connsiteX116" fmla="*/ 1178560 w 2268220"/>
                  <a:gd name="connsiteY116" fmla="*/ 106680 h 1597660"/>
                  <a:gd name="connsiteX117" fmla="*/ 1148080 w 2268220"/>
                  <a:gd name="connsiteY117" fmla="*/ 99060 h 1597660"/>
                  <a:gd name="connsiteX118" fmla="*/ 1109980 w 2268220"/>
                  <a:gd name="connsiteY118" fmla="*/ 76200 h 1597660"/>
                  <a:gd name="connsiteX119" fmla="*/ 1089660 w 2268220"/>
                  <a:gd name="connsiteY119" fmla="*/ 60960 h 1597660"/>
                  <a:gd name="connsiteX120" fmla="*/ 1097280 w 2268220"/>
                  <a:gd name="connsiteY120" fmla="*/ 30480 h 1597660"/>
                  <a:gd name="connsiteX121" fmla="*/ 1087120 w 2268220"/>
                  <a:gd name="connsiteY121" fmla="*/ 7620 h 1597660"/>
                  <a:gd name="connsiteX122" fmla="*/ 1061720 w 2268220"/>
                  <a:gd name="connsiteY122" fmla="*/ 10160 h 1597660"/>
                  <a:gd name="connsiteX123" fmla="*/ 1036320 w 2268220"/>
                  <a:gd name="connsiteY123" fmla="*/ 30480 h 1597660"/>
                  <a:gd name="connsiteX124" fmla="*/ 1028700 w 2268220"/>
                  <a:gd name="connsiteY124" fmla="*/ 58420 h 1597660"/>
                  <a:gd name="connsiteX125" fmla="*/ 1013460 w 2268220"/>
                  <a:gd name="connsiteY125" fmla="*/ 68580 h 1597660"/>
                  <a:gd name="connsiteX126" fmla="*/ 955040 w 2268220"/>
                  <a:gd name="connsiteY126" fmla="*/ 58420 h 1597660"/>
                  <a:gd name="connsiteX127" fmla="*/ 914400 w 2268220"/>
                  <a:gd name="connsiteY127" fmla="*/ 50800 h 1597660"/>
                  <a:gd name="connsiteX128" fmla="*/ 889000 w 2268220"/>
                  <a:gd name="connsiteY128" fmla="*/ 50800 h 1597660"/>
                  <a:gd name="connsiteX129" fmla="*/ 855980 w 2268220"/>
                  <a:gd name="connsiteY129" fmla="*/ 60960 h 1597660"/>
                  <a:gd name="connsiteX130" fmla="*/ 802640 w 2268220"/>
                  <a:gd name="connsiteY130" fmla="*/ 71120 h 1597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</a:cxnLst>
                <a:rect l="l" t="t" r="r" b="b"/>
                <a:pathLst>
                  <a:path w="2268220" h="1597660">
                    <a:moveTo>
                      <a:pt x="802640" y="71120"/>
                    </a:moveTo>
                    <a:lnTo>
                      <a:pt x="762000" y="27940"/>
                    </a:lnTo>
                    <a:lnTo>
                      <a:pt x="739140" y="0"/>
                    </a:lnTo>
                    <a:lnTo>
                      <a:pt x="693420" y="15240"/>
                    </a:lnTo>
                    <a:lnTo>
                      <a:pt x="665480" y="48260"/>
                    </a:lnTo>
                    <a:lnTo>
                      <a:pt x="635000" y="60960"/>
                    </a:lnTo>
                    <a:lnTo>
                      <a:pt x="609600" y="76200"/>
                    </a:lnTo>
                    <a:lnTo>
                      <a:pt x="579120" y="91440"/>
                    </a:lnTo>
                    <a:lnTo>
                      <a:pt x="589280" y="119380"/>
                    </a:lnTo>
                    <a:lnTo>
                      <a:pt x="617220" y="139700"/>
                    </a:lnTo>
                    <a:lnTo>
                      <a:pt x="629920" y="185420"/>
                    </a:lnTo>
                    <a:lnTo>
                      <a:pt x="622300" y="231140"/>
                    </a:lnTo>
                    <a:lnTo>
                      <a:pt x="584200" y="284480"/>
                    </a:lnTo>
                    <a:lnTo>
                      <a:pt x="551180" y="327660"/>
                    </a:lnTo>
                    <a:lnTo>
                      <a:pt x="485140" y="358140"/>
                    </a:lnTo>
                    <a:lnTo>
                      <a:pt x="439420" y="375920"/>
                    </a:lnTo>
                    <a:lnTo>
                      <a:pt x="401320" y="416560"/>
                    </a:lnTo>
                    <a:lnTo>
                      <a:pt x="393700" y="480060"/>
                    </a:lnTo>
                    <a:lnTo>
                      <a:pt x="383540" y="523240"/>
                    </a:lnTo>
                    <a:lnTo>
                      <a:pt x="388620" y="581660"/>
                    </a:lnTo>
                    <a:lnTo>
                      <a:pt x="337820" y="614680"/>
                    </a:lnTo>
                    <a:lnTo>
                      <a:pt x="312420" y="635000"/>
                    </a:lnTo>
                    <a:lnTo>
                      <a:pt x="307340" y="670560"/>
                    </a:lnTo>
                    <a:lnTo>
                      <a:pt x="269240" y="713740"/>
                    </a:lnTo>
                    <a:lnTo>
                      <a:pt x="241300" y="751840"/>
                    </a:lnTo>
                    <a:lnTo>
                      <a:pt x="215900" y="774700"/>
                    </a:lnTo>
                    <a:lnTo>
                      <a:pt x="170180" y="782320"/>
                    </a:lnTo>
                    <a:lnTo>
                      <a:pt x="101600" y="782320"/>
                    </a:lnTo>
                    <a:lnTo>
                      <a:pt x="68580" y="792480"/>
                    </a:lnTo>
                    <a:lnTo>
                      <a:pt x="17780" y="825500"/>
                    </a:lnTo>
                    <a:lnTo>
                      <a:pt x="2540" y="848360"/>
                    </a:lnTo>
                    <a:lnTo>
                      <a:pt x="0" y="883920"/>
                    </a:lnTo>
                    <a:lnTo>
                      <a:pt x="25400" y="909320"/>
                    </a:lnTo>
                    <a:lnTo>
                      <a:pt x="53340" y="949960"/>
                    </a:lnTo>
                    <a:lnTo>
                      <a:pt x="121920" y="1016000"/>
                    </a:lnTo>
                    <a:lnTo>
                      <a:pt x="162560" y="1099820"/>
                    </a:lnTo>
                    <a:lnTo>
                      <a:pt x="198120" y="1155700"/>
                    </a:lnTo>
                    <a:lnTo>
                      <a:pt x="266700" y="1178560"/>
                    </a:lnTo>
                    <a:lnTo>
                      <a:pt x="307340" y="1231900"/>
                    </a:lnTo>
                    <a:lnTo>
                      <a:pt x="370840" y="1264920"/>
                    </a:lnTo>
                    <a:lnTo>
                      <a:pt x="431800" y="1290320"/>
                    </a:lnTo>
                    <a:lnTo>
                      <a:pt x="490220" y="1323340"/>
                    </a:lnTo>
                    <a:lnTo>
                      <a:pt x="556260" y="1341120"/>
                    </a:lnTo>
                    <a:lnTo>
                      <a:pt x="640080" y="1386840"/>
                    </a:lnTo>
                    <a:lnTo>
                      <a:pt x="698500" y="1430020"/>
                    </a:lnTo>
                    <a:lnTo>
                      <a:pt x="833120" y="1483360"/>
                    </a:lnTo>
                    <a:lnTo>
                      <a:pt x="944880" y="1516380"/>
                    </a:lnTo>
                    <a:lnTo>
                      <a:pt x="1023620" y="1534160"/>
                    </a:lnTo>
                    <a:lnTo>
                      <a:pt x="1069340" y="1551940"/>
                    </a:lnTo>
                    <a:lnTo>
                      <a:pt x="1158240" y="1582420"/>
                    </a:lnTo>
                    <a:lnTo>
                      <a:pt x="1234440" y="1597660"/>
                    </a:lnTo>
                    <a:lnTo>
                      <a:pt x="1295400" y="1590040"/>
                    </a:lnTo>
                    <a:lnTo>
                      <a:pt x="1356360" y="1564640"/>
                    </a:lnTo>
                    <a:lnTo>
                      <a:pt x="1483360" y="1534160"/>
                    </a:lnTo>
                    <a:lnTo>
                      <a:pt x="1551940" y="1511300"/>
                    </a:lnTo>
                    <a:lnTo>
                      <a:pt x="1597660" y="1501140"/>
                    </a:lnTo>
                    <a:lnTo>
                      <a:pt x="1635760" y="1488440"/>
                    </a:lnTo>
                    <a:lnTo>
                      <a:pt x="1658620" y="1457960"/>
                    </a:lnTo>
                    <a:lnTo>
                      <a:pt x="1714500" y="1409700"/>
                    </a:lnTo>
                    <a:lnTo>
                      <a:pt x="1821180" y="1346200"/>
                    </a:lnTo>
                    <a:lnTo>
                      <a:pt x="1877060" y="1287780"/>
                    </a:lnTo>
                    <a:lnTo>
                      <a:pt x="1897380" y="1280160"/>
                    </a:lnTo>
                    <a:lnTo>
                      <a:pt x="1963420" y="1244600"/>
                    </a:lnTo>
                    <a:lnTo>
                      <a:pt x="2016760" y="1186180"/>
                    </a:lnTo>
                    <a:lnTo>
                      <a:pt x="2032000" y="1168400"/>
                    </a:lnTo>
                    <a:lnTo>
                      <a:pt x="2034540" y="1130300"/>
                    </a:lnTo>
                    <a:lnTo>
                      <a:pt x="2120900" y="1018540"/>
                    </a:lnTo>
                    <a:lnTo>
                      <a:pt x="2171700" y="929640"/>
                    </a:lnTo>
                    <a:lnTo>
                      <a:pt x="2214880" y="853440"/>
                    </a:lnTo>
                    <a:lnTo>
                      <a:pt x="2255520" y="822960"/>
                    </a:lnTo>
                    <a:lnTo>
                      <a:pt x="2268220" y="792480"/>
                    </a:lnTo>
                    <a:lnTo>
                      <a:pt x="2230120" y="754380"/>
                    </a:lnTo>
                    <a:lnTo>
                      <a:pt x="2192020" y="711200"/>
                    </a:lnTo>
                    <a:lnTo>
                      <a:pt x="2174240" y="678180"/>
                    </a:lnTo>
                    <a:lnTo>
                      <a:pt x="2153920" y="650240"/>
                    </a:lnTo>
                    <a:lnTo>
                      <a:pt x="2108200" y="635000"/>
                    </a:lnTo>
                    <a:lnTo>
                      <a:pt x="2062480" y="624840"/>
                    </a:lnTo>
                    <a:lnTo>
                      <a:pt x="2029460" y="627380"/>
                    </a:lnTo>
                    <a:lnTo>
                      <a:pt x="1996440" y="619760"/>
                    </a:lnTo>
                    <a:lnTo>
                      <a:pt x="1983740" y="591820"/>
                    </a:lnTo>
                    <a:lnTo>
                      <a:pt x="1983740" y="520700"/>
                    </a:lnTo>
                    <a:lnTo>
                      <a:pt x="1993900" y="444500"/>
                    </a:lnTo>
                    <a:lnTo>
                      <a:pt x="1976120" y="416560"/>
                    </a:lnTo>
                    <a:lnTo>
                      <a:pt x="1948180" y="373380"/>
                    </a:lnTo>
                    <a:lnTo>
                      <a:pt x="1932940" y="337820"/>
                    </a:lnTo>
                    <a:lnTo>
                      <a:pt x="1915160" y="304800"/>
                    </a:lnTo>
                    <a:lnTo>
                      <a:pt x="1905000" y="271780"/>
                    </a:lnTo>
                    <a:lnTo>
                      <a:pt x="1907540" y="223520"/>
                    </a:lnTo>
                    <a:lnTo>
                      <a:pt x="1899920" y="193040"/>
                    </a:lnTo>
                    <a:lnTo>
                      <a:pt x="1856740" y="187960"/>
                    </a:lnTo>
                    <a:lnTo>
                      <a:pt x="1793240" y="198120"/>
                    </a:lnTo>
                    <a:lnTo>
                      <a:pt x="1762760" y="205740"/>
                    </a:lnTo>
                    <a:lnTo>
                      <a:pt x="1755140" y="248920"/>
                    </a:lnTo>
                    <a:lnTo>
                      <a:pt x="1737360" y="287020"/>
                    </a:lnTo>
                    <a:lnTo>
                      <a:pt x="1699260" y="312420"/>
                    </a:lnTo>
                    <a:lnTo>
                      <a:pt x="1653540" y="302260"/>
                    </a:lnTo>
                    <a:lnTo>
                      <a:pt x="1595120" y="320040"/>
                    </a:lnTo>
                    <a:lnTo>
                      <a:pt x="1546860" y="289560"/>
                    </a:lnTo>
                    <a:lnTo>
                      <a:pt x="1529080" y="246380"/>
                    </a:lnTo>
                    <a:lnTo>
                      <a:pt x="1526540" y="208280"/>
                    </a:lnTo>
                    <a:lnTo>
                      <a:pt x="1513840" y="187960"/>
                    </a:lnTo>
                    <a:lnTo>
                      <a:pt x="1463040" y="187960"/>
                    </a:lnTo>
                    <a:lnTo>
                      <a:pt x="1409700" y="182880"/>
                    </a:lnTo>
                    <a:lnTo>
                      <a:pt x="1374140" y="170180"/>
                    </a:lnTo>
                    <a:lnTo>
                      <a:pt x="1351280" y="147320"/>
                    </a:lnTo>
                    <a:lnTo>
                      <a:pt x="1353820" y="114300"/>
                    </a:lnTo>
                    <a:lnTo>
                      <a:pt x="1369060" y="93980"/>
                    </a:lnTo>
                    <a:lnTo>
                      <a:pt x="1358900" y="81280"/>
                    </a:lnTo>
                    <a:lnTo>
                      <a:pt x="1320800" y="73660"/>
                    </a:lnTo>
                    <a:lnTo>
                      <a:pt x="1300480" y="91440"/>
                    </a:lnTo>
                    <a:lnTo>
                      <a:pt x="1285240" y="106680"/>
                    </a:lnTo>
                    <a:lnTo>
                      <a:pt x="1264920" y="101600"/>
                    </a:lnTo>
                    <a:lnTo>
                      <a:pt x="1262380" y="78740"/>
                    </a:lnTo>
                    <a:lnTo>
                      <a:pt x="1239520" y="76200"/>
                    </a:lnTo>
                    <a:lnTo>
                      <a:pt x="1214120" y="86360"/>
                    </a:lnTo>
                    <a:lnTo>
                      <a:pt x="1201420" y="109220"/>
                    </a:lnTo>
                    <a:lnTo>
                      <a:pt x="1178560" y="106680"/>
                    </a:lnTo>
                    <a:lnTo>
                      <a:pt x="1148080" y="99060"/>
                    </a:lnTo>
                    <a:lnTo>
                      <a:pt x="1109980" y="76200"/>
                    </a:lnTo>
                    <a:lnTo>
                      <a:pt x="1089660" y="60960"/>
                    </a:lnTo>
                    <a:lnTo>
                      <a:pt x="1097280" y="30480"/>
                    </a:lnTo>
                    <a:lnTo>
                      <a:pt x="1087120" y="7620"/>
                    </a:lnTo>
                    <a:lnTo>
                      <a:pt x="1061720" y="10160"/>
                    </a:lnTo>
                    <a:lnTo>
                      <a:pt x="1036320" y="30480"/>
                    </a:lnTo>
                    <a:lnTo>
                      <a:pt x="1028700" y="58420"/>
                    </a:lnTo>
                    <a:lnTo>
                      <a:pt x="1013460" y="68580"/>
                    </a:lnTo>
                    <a:lnTo>
                      <a:pt x="955040" y="58420"/>
                    </a:lnTo>
                    <a:lnTo>
                      <a:pt x="914400" y="50800"/>
                    </a:lnTo>
                    <a:lnTo>
                      <a:pt x="889000" y="50800"/>
                    </a:lnTo>
                    <a:lnTo>
                      <a:pt x="855980" y="60960"/>
                    </a:lnTo>
                    <a:lnTo>
                      <a:pt x="802640" y="71120"/>
                    </a:lnTo>
                    <a:close/>
                  </a:path>
                </a:pathLst>
              </a:custGeom>
              <a:grpFill/>
              <a:ln w="6350">
                <a:solidFill>
                  <a:srgbClr val="008FD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40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Arial"/>
                  <a:ea typeface="맑은 고딕"/>
                </a:endParaRPr>
              </a:p>
            </p:txBody>
          </p:sp>
          <p:pic>
            <p:nvPicPr>
              <p:cNvPr id="58" name="그림 57">
                <a:extLst>
                  <a:ext uri="{FF2B5EF4-FFF2-40B4-BE49-F238E27FC236}">
                    <a16:creationId xmlns:a16="http://schemas.microsoft.com/office/drawing/2014/main" id="{3774238D-139A-39BC-8BDD-1DF75A1403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28417" y="6925642"/>
                <a:ext cx="584626" cy="333237"/>
              </a:xfrm>
              <a:prstGeom prst="rect">
                <a:avLst/>
              </a:prstGeom>
            </p:spPr>
          </p:pic>
          <p:sp>
            <p:nvSpPr>
              <p:cNvPr id="84" name="포인트가 7개인 별 89">
                <a:extLst>
                  <a:ext uri="{FF2B5EF4-FFF2-40B4-BE49-F238E27FC236}">
                    <a16:creationId xmlns:a16="http://schemas.microsoft.com/office/drawing/2014/main" id="{75B94EBE-A8D6-E5F9-C495-41E98ECE92A7}"/>
                  </a:ext>
                </a:extLst>
              </p:cNvPr>
              <p:cNvSpPr/>
              <p:nvPr/>
            </p:nvSpPr>
            <p:spPr>
              <a:xfrm>
                <a:off x="5802292" y="6831577"/>
                <a:ext cx="170917" cy="145278"/>
              </a:xfrm>
              <a:prstGeom prst="star7">
                <a:avLst/>
              </a:prstGeom>
              <a:solidFill>
                <a:srgbClr val="C9DFF4"/>
              </a:solidFill>
              <a:ln w="19050">
                <a:solidFill>
                  <a:srgbClr val="034EA2"/>
                </a:solidFill>
              </a:ln>
            </p:spPr>
            <p:txBody>
              <a:bodyPr wrap="square" lIns="0" tIns="0" rIns="0" bIns="0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E188F5FC-CE5A-45CC-F117-80A87F29D1B8}"/>
                  </a:ext>
                </a:extLst>
              </p:cNvPr>
              <p:cNvSpPr txBox="1"/>
              <p:nvPr/>
            </p:nvSpPr>
            <p:spPr>
              <a:xfrm>
                <a:off x="7776284" y="7045828"/>
                <a:ext cx="102737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altLang="ko-KR" sz="1200" b="1" u="sng" dirty="0">
                    <a:solidFill>
                      <a:srgbClr val="CC0000"/>
                    </a:solidFill>
                    <a:latin typeface="+mj-lt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Kangnam</a:t>
                </a:r>
                <a:endParaRPr lang="ko-KR" altLang="en-US" sz="1200" b="1" u="sng" dirty="0">
                  <a:solidFill>
                    <a:srgbClr val="CC0000"/>
                  </a:solidFill>
                  <a:latin typeface="+mj-lt"/>
                  <a:ea typeface="KoPubWorld돋움체 Bold" panose="00000800000000000000" pitchFamily="2" charset="-127"/>
                  <a:cs typeface="KoPubWorld돋움체 Bold" panose="00000800000000000000" pitchFamily="2" charset="-127"/>
                </a:endParaRP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313C749D-47C1-32ED-F1D5-415155F58328}"/>
                  </a:ext>
                </a:extLst>
              </p:cNvPr>
              <p:cNvSpPr txBox="1"/>
              <p:nvPr/>
            </p:nvSpPr>
            <p:spPr>
              <a:xfrm>
                <a:off x="6407171" y="4824250"/>
                <a:ext cx="12257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altLang="ko-KR" sz="1200" b="1" u="sng" dirty="0">
                    <a:solidFill>
                      <a:srgbClr val="CC0000"/>
                    </a:solidFill>
                    <a:latin typeface="+mj-lt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Tháp Namsan</a:t>
                </a:r>
                <a:endParaRPr lang="ko-KR" altLang="en-US" sz="1200" b="1" u="sng" dirty="0">
                  <a:solidFill>
                    <a:srgbClr val="CC0000"/>
                  </a:solidFill>
                  <a:latin typeface="+mj-lt"/>
                  <a:ea typeface="KoPubWorld돋움체 Bold" panose="00000800000000000000" pitchFamily="2" charset="-127"/>
                  <a:cs typeface="KoPubWorld돋움체 Bold" panose="00000800000000000000" pitchFamily="2" charset="-127"/>
                </a:endParaRPr>
              </a:p>
            </p:txBody>
          </p:sp>
          <p:pic>
            <p:nvPicPr>
              <p:cNvPr id="87" name="그림 86">
                <a:extLst>
                  <a:ext uri="{FF2B5EF4-FFF2-40B4-BE49-F238E27FC236}">
                    <a16:creationId xmlns:a16="http://schemas.microsoft.com/office/drawing/2014/main" id="{EED639D0-BEDB-9685-620C-44EA0A42DE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91816" y="4890252"/>
                <a:ext cx="441810" cy="1139362"/>
              </a:xfrm>
              <a:prstGeom prst="rect">
                <a:avLst/>
              </a:prstGeom>
              <a:noFill/>
            </p:spPr>
          </p:pic>
          <p:pic>
            <p:nvPicPr>
              <p:cNvPr id="88" name="그림 87">
                <a:extLst>
                  <a:ext uri="{FF2B5EF4-FFF2-40B4-BE49-F238E27FC236}">
                    <a16:creationId xmlns:a16="http://schemas.microsoft.com/office/drawing/2014/main" id="{351CA67E-B9AF-B2FF-1C60-5A8A7C4569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12947" y="5403074"/>
                <a:ext cx="599267" cy="1715984"/>
              </a:xfrm>
              <a:prstGeom prst="rect">
                <a:avLst/>
              </a:prstGeom>
            </p:spPr>
          </p:pic>
          <p:pic>
            <p:nvPicPr>
              <p:cNvPr id="89" name="그림 88">
                <a:extLst>
                  <a:ext uri="{FF2B5EF4-FFF2-40B4-BE49-F238E27FC236}">
                    <a16:creationId xmlns:a16="http://schemas.microsoft.com/office/drawing/2014/main" id="{7D9D99C5-3596-3B97-D188-223299BCA2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33455" y="5591555"/>
                <a:ext cx="424336" cy="1073490"/>
              </a:xfrm>
              <a:prstGeom prst="rect">
                <a:avLst/>
              </a:prstGeom>
            </p:spPr>
          </p:pic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FC95E0FB-46F1-BA82-56B3-F1C951A284BC}"/>
                  </a:ext>
                </a:extLst>
              </p:cNvPr>
              <p:cNvSpPr txBox="1"/>
              <p:nvPr/>
            </p:nvSpPr>
            <p:spPr>
              <a:xfrm>
                <a:off x="4627819" y="5754696"/>
                <a:ext cx="97910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altLang="ko-KR" sz="1200" b="1" u="sng" dirty="0">
                    <a:solidFill>
                      <a:srgbClr val="034EA2"/>
                    </a:solidFill>
                    <a:latin typeface="+mj-lt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Tòa nhà 63</a:t>
                </a:r>
                <a:endParaRPr lang="ko-KR" altLang="en-US" sz="1200" b="1" u="sng" dirty="0">
                  <a:solidFill>
                    <a:srgbClr val="034EA2"/>
                  </a:solidFill>
                  <a:latin typeface="+mj-lt"/>
                  <a:ea typeface="KoPubWorld돋움체 Bold" panose="00000800000000000000" pitchFamily="2" charset="-127"/>
                  <a:cs typeface="KoPubWorld돋움체 Bold" panose="00000800000000000000" pitchFamily="2" charset="-127"/>
                </a:endParaRPr>
              </a:p>
            </p:txBody>
          </p:sp>
          <p:pic>
            <p:nvPicPr>
              <p:cNvPr id="92" name="그림 91">
                <a:extLst>
                  <a:ext uri="{FF2B5EF4-FFF2-40B4-BE49-F238E27FC236}">
                    <a16:creationId xmlns:a16="http://schemas.microsoft.com/office/drawing/2014/main" id="{53AEAC1C-E3E3-8C02-5A8D-DE06DB15F9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5235262" y="4348436"/>
                <a:ext cx="1051343" cy="828153"/>
              </a:xfrm>
              <a:prstGeom prst="rect">
                <a:avLst/>
              </a:prstGeom>
            </p:spPr>
          </p:pic>
          <p:sp>
            <p:nvSpPr>
              <p:cNvPr id="93" name="포인트가 7개인 별 89">
                <a:extLst>
                  <a:ext uri="{FF2B5EF4-FFF2-40B4-BE49-F238E27FC236}">
                    <a16:creationId xmlns:a16="http://schemas.microsoft.com/office/drawing/2014/main" id="{39DCFFDE-2B3E-E3A8-2E18-9BDD529166C6}"/>
                  </a:ext>
                </a:extLst>
              </p:cNvPr>
              <p:cNvSpPr/>
              <p:nvPr/>
            </p:nvSpPr>
            <p:spPr>
              <a:xfrm>
                <a:off x="6056971" y="5010985"/>
                <a:ext cx="170917" cy="145278"/>
              </a:xfrm>
              <a:prstGeom prst="star7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9050">
                <a:solidFill>
                  <a:srgbClr val="CC0000"/>
                </a:solidFill>
              </a:ln>
            </p:spPr>
            <p:txBody>
              <a:bodyPr wrap="square" lIns="0" tIns="0" rIns="0" bIns="0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64C047CC-5C3F-91F2-349B-7DACB5E42527}"/>
                  </a:ext>
                </a:extLst>
              </p:cNvPr>
              <p:cNvSpPr txBox="1"/>
              <p:nvPr/>
            </p:nvSpPr>
            <p:spPr>
              <a:xfrm>
                <a:off x="4093643" y="4305300"/>
                <a:ext cx="226174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b="1" u="sng" dirty="0">
                    <a:solidFill>
                      <a:srgbClr val="034EA2"/>
                    </a:solidFill>
                    <a:latin typeface="Times New Roman" panose="02020603050405020304" pitchFamily="18" charset="0"/>
                    <a:ea typeface="KoPubWorld돋움체 Bold" panose="00000800000000000000" pitchFamily="2" charset="-127"/>
                    <a:cs typeface="Times New Roman" panose="02020603050405020304" pitchFamily="18" charset="0"/>
                  </a:rPr>
                  <a:t>Cung </a:t>
                </a:r>
                <a:r>
                  <a:rPr lang="en-US" altLang="ko-KR" sz="1200" b="1" u="sng" dirty="0" err="1">
                    <a:solidFill>
                      <a:srgbClr val="034EA2"/>
                    </a:solidFill>
                    <a:latin typeface="Times New Roman" panose="02020603050405020304" pitchFamily="18" charset="0"/>
                    <a:ea typeface="KoPubWorld돋움체 Bold" panose="00000800000000000000" pitchFamily="2" charset="-127"/>
                    <a:cs typeface="Times New Roman" panose="02020603050405020304" pitchFamily="18" charset="0"/>
                  </a:rPr>
                  <a:t>điện</a:t>
                </a:r>
                <a:r>
                  <a:rPr lang="en-US" altLang="ko-KR" sz="1200" b="1" u="sng" dirty="0">
                    <a:solidFill>
                      <a:srgbClr val="034EA2"/>
                    </a:solidFill>
                    <a:latin typeface="Times New Roman" panose="02020603050405020304" pitchFamily="18" charset="0"/>
                    <a:ea typeface="KoPubWorld돋움체 Bold" panose="00000800000000000000" pitchFamily="2" charset="-127"/>
                    <a:cs typeface="Times New Roman" panose="02020603050405020304" pitchFamily="18" charset="0"/>
                  </a:rPr>
                  <a:t> Gyeongbokgung</a:t>
                </a:r>
                <a:endParaRPr lang="ko-KR" altLang="en-US" sz="1200" b="1" u="sng" dirty="0">
                  <a:solidFill>
                    <a:srgbClr val="034EA2"/>
                  </a:solidFill>
                  <a:latin typeface="Times New Roman" panose="02020603050405020304" pitchFamily="18" charset="0"/>
                  <a:ea typeface="KoPubWorld돋움체 Bold" panose="00000800000000000000" pitchFamily="2" charset="-127"/>
                  <a:cs typeface="Times New Roman" panose="02020603050405020304" pitchFamily="18" charset="0"/>
                </a:endParaRPr>
              </a:p>
            </p:txBody>
          </p: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264E35A0-462B-5B6A-8FA8-D07B7C34D18D}"/>
                  </a:ext>
                </a:extLst>
              </p:cNvPr>
              <p:cNvSpPr txBox="1"/>
              <p:nvPr/>
            </p:nvSpPr>
            <p:spPr>
              <a:xfrm>
                <a:off x="5888421" y="6617044"/>
                <a:ext cx="97910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altLang="ko-KR" sz="1200" b="1" u="sng" dirty="0">
                    <a:solidFill>
                      <a:srgbClr val="034EA2"/>
                    </a:solidFill>
                    <a:latin typeface="+mj-lt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Sông Hàn</a:t>
                </a:r>
                <a:endParaRPr lang="en-US" altLang="ko-KR" sz="1200" b="1" u="sng" dirty="0">
                  <a:solidFill>
                    <a:srgbClr val="034EA2"/>
                  </a:solidFill>
                  <a:latin typeface="+mj-lt"/>
                  <a:ea typeface="KoPubWorld돋움체 Bold" panose="00000800000000000000" pitchFamily="2" charset="-127"/>
                  <a:cs typeface="KoPubWorld돋움체 Bold" panose="00000800000000000000" pitchFamily="2" charset="-127"/>
                </a:endParaRPr>
              </a:p>
            </p:txBody>
          </p:sp>
        </p:grp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5AD558F8-3CC9-7810-F8DA-C49F606E379D}"/>
                </a:ext>
              </a:extLst>
            </p:cNvPr>
            <p:cNvSpPr txBox="1"/>
            <p:nvPr/>
          </p:nvSpPr>
          <p:spPr>
            <a:xfrm>
              <a:off x="6753211" y="6277452"/>
              <a:ext cx="157895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altLang="ko-KR" sz="1200" b="1" u="sng" dirty="0">
                  <a:solidFill>
                    <a:srgbClr val="034EA2"/>
                  </a:solidFill>
                  <a:latin typeface="+mj-lt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Tòa Lotte World</a:t>
              </a:r>
              <a:endParaRPr lang="ko-KR" altLang="en-US" sz="1200" b="1" u="sng" dirty="0">
                <a:solidFill>
                  <a:srgbClr val="034EA2"/>
                </a:solidFill>
                <a:latin typeface="+mj-lt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</p:txBody>
        </p:sp>
      </p:grpSp>
      <p:pic>
        <p:nvPicPr>
          <p:cNvPr id="104" name="Picture 10">
            <a:extLst>
              <a:ext uri="{FF2B5EF4-FFF2-40B4-BE49-F238E27FC236}">
                <a16:creationId xmlns:a16="http://schemas.microsoft.com/office/drawing/2014/main" id="{2EBD14FB-8FBA-CBA5-2D40-87D6ECDA2B9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3258800" y="4094063"/>
            <a:ext cx="4191000" cy="2980492"/>
          </a:xfrm>
          <a:prstGeom prst="rect">
            <a:avLst/>
          </a:prstGeom>
        </p:spPr>
      </p:pic>
      <p:pic>
        <p:nvPicPr>
          <p:cNvPr id="105" name="Picture 11">
            <a:extLst>
              <a:ext uri="{FF2B5EF4-FFF2-40B4-BE49-F238E27FC236}">
                <a16:creationId xmlns:a16="http://schemas.microsoft.com/office/drawing/2014/main" id="{CDC68DD2-902C-20B4-774C-03B73EFF6FF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991600" y="4132163"/>
            <a:ext cx="4038600" cy="2984500"/>
          </a:xfrm>
          <a:prstGeom prst="rect">
            <a:avLst/>
          </a:prstGeom>
        </p:spPr>
      </p:pic>
      <p:grpSp>
        <p:nvGrpSpPr>
          <p:cNvPr id="109" name="그룹 108">
            <a:extLst>
              <a:ext uri="{FF2B5EF4-FFF2-40B4-BE49-F238E27FC236}">
                <a16:creationId xmlns:a16="http://schemas.microsoft.com/office/drawing/2014/main" id="{38FFFD46-83DB-9211-2CB5-4D8A7C5F27C0}"/>
              </a:ext>
            </a:extLst>
          </p:cNvPr>
          <p:cNvGrpSpPr/>
          <p:nvPr/>
        </p:nvGrpSpPr>
        <p:grpSpPr>
          <a:xfrm>
            <a:off x="8724900" y="7353300"/>
            <a:ext cx="4076700" cy="1835002"/>
            <a:chOff x="8801100" y="7391400"/>
            <a:chExt cx="2680399" cy="1206500"/>
          </a:xfrm>
        </p:grpSpPr>
        <p:pic>
          <p:nvPicPr>
            <p:cNvPr id="106" name="Picture 21">
              <a:extLst>
                <a:ext uri="{FF2B5EF4-FFF2-40B4-BE49-F238E27FC236}">
                  <a16:creationId xmlns:a16="http://schemas.microsoft.com/office/drawing/2014/main" id="{885A367B-8E7D-2C5E-5BE4-D2B5ADEDED8D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10160000" y="7391400"/>
              <a:ext cx="876300" cy="876300"/>
            </a:xfrm>
            <a:prstGeom prst="rect">
              <a:avLst/>
            </a:prstGeom>
          </p:spPr>
        </p:pic>
        <p:pic>
          <p:nvPicPr>
            <p:cNvPr id="107" name="Picture 22">
              <a:extLst>
                <a:ext uri="{FF2B5EF4-FFF2-40B4-BE49-F238E27FC236}">
                  <a16:creationId xmlns:a16="http://schemas.microsoft.com/office/drawing/2014/main" id="{9E1AF42F-0A39-9FE6-5AF8-7A2B63887DBC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9207500" y="7391400"/>
              <a:ext cx="876300" cy="876300"/>
            </a:xfrm>
            <a:prstGeom prst="rect">
              <a:avLst/>
            </a:prstGeom>
          </p:spPr>
        </p:pic>
        <p:sp>
          <p:nvSpPr>
            <p:cNvPr id="108" name="TextBox 23">
              <a:extLst>
                <a:ext uri="{FF2B5EF4-FFF2-40B4-BE49-F238E27FC236}">
                  <a16:creationId xmlns:a16="http://schemas.microsoft.com/office/drawing/2014/main" id="{8BD840C4-B28C-2C3A-DB99-7880FCDE1C1E}"/>
                </a:ext>
              </a:extLst>
            </p:cNvPr>
            <p:cNvSpPr txBox="1"/>
            <p:nvPr/>
          </p:nvSpPr>
          <p:spPr>
            <a:xfrm>
              <a:off x="8801100" y="8305800"/>
              <a:ext cx="2680399" cy="29210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lvl="0" algn="ctr">
                <a:lnSpc>
                  <a:spcPct val="99600"/>
                </a:lnSpc>
              </a:pPr>
              <a:r>
                <a:rPr lang="vi-VN" sz="1400" b="1" i="0" u="none" strike="noStrike" dirty="0">
                  <a:solidFill>
                    <a:srgbClr val="000000"/>
                  </a:solidFill>
                  <a:latin typeface="+mj-lt"/>
                </a:rPr>
                <a:t>2 trạm tàu điện ngầm </a:t>
              </a:r>
              <a:r>
                <a:rPr lang="en-US" sz="1400" b="1" i="0" u="none" strike="noStrike" dirty="0">
                  <a:solidFill>
                    <a:srgbClr val="000000"/>
                  </a:solidFill>
                  <a:latin typeface="+mj-lt"/>
                </a:rPr>
                <a:t>(</a:t>
              </a:r>
              <a:r>
                <a:rPr lang="vi-VN" sz="1400" b="1" dirty="0">
                  <a:solidFill>
                    <a:srgbClr val="000000"/>
                  </a:solidFill>
                  <a:latin typeface="+mj-lt"/>
                  <a:ea typeface="210 Napjakmandu Regular"/>
                </a:rPr>
                <a:t>Sangdo-yeok</a:t>
              </a:r>
              <a:r>
                <a:rPr lang="en-US" sz="1400" b="1" i="0" u="none" strike="noStrike" dirty="0">
                  <a:solidFill>
                    <a:srgbClr val="000000"/>
                  </a:solidFill>
                  <a:latin typeface="+mj-lt"/>
                </a:rPr>
                <a:t>, </a:t>
              </a:r>
              <a:r>
                <a:rPr lang="vi-VN" sz="1400" b="1" dirty="0">
                  <a:solidFill>
                    <a:srgbClr val="000000"/>
                  </a:solidFill>
                  <a:latin typeface="+mj-lt"/>
                  <a:ea typeface="210 Napjakmandu Regular"/>
                </a:rPr>
                <a:t>Heuksuk-yeok</a:t>
              </a:r>
              <a:r>
                <a:rPr lang="en-US" sz="1400" b="1" i="0" u="none" strike="noStrike" dirty="0">
                  <a:solidFill>
                    <a:srgbClr val="000000"/>
                  </a:solidFill>
                  <a:latin typeface="+mj-lt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97448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EE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39800" y="7251700"/>
            <a:ext cx="20142200" cy="42418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700" y="673100"/>
            <a:ext cx="17284700" cy="90551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27500" y="1651000"/>
            <a:ext cx="228600" cy="2286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6342" y="8737600"/>
            <a:ext cx="228600" cy="2286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6480000">
            <a:off x="15010703" y="1791397"/>
            <a:ext cx="1752600" cy="17526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1900" y="7550150"/>
            <a:ext cx="825500" cy="8255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0100" y="1320800"/>
            <a:ext cx="16687800" cy="127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4100" y="76200"/>
            <a:ext cx="927100" cy="546100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2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04200" y="1765300"/>
            <a:ext cx="1879600" cy="41910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8382000" y="1790700"/>
            <a:ext cx="1511300" cy="3429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en-US" sz="2000" b="0" i="0" u="none" strike="noStrike" spc="-100">
                <a:solidFill>
                  <a:srgbClr val="000000"/>
                </a:solidFill>
                <a:latin typeface="Hakgyoansim Jeomsimsigan B"/>
              </a:rPr>
              <a:t>chapter.01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grpSp>
        <p:nvGrpSpPr>
          <p:cNvPr id="16" name="Group 16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sp>
        <p:nvSpPr>
          <p:cNvPr id="18" name="TextBox 18"/>
          <p:cNvSpPr txBox="1"/>
          <p:nvPr/>
        </p:nvSpPr>
        <p:spPr>
          <a:xfrm>
            <a:off x="4419600" y="8382000"/>
            <a:ext cx="2311400" cy="4191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9600"/>
              </a:lnSpc>
            </a:pPr>
            <a:r>
              <a:rPr lang="vi-VN" altLang="ko-Kore-VN" sz="2000" dirty="0"/>
              <a:t>15 Trường Đại học trực thuộc</a:t>
            </a:r>
            <a:endParaRPr lang="ko-KR" sz="2000" u="none" strike="noStrike" dirty="0">
              <a:solidFill>
                <a:srgbClr val="000000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sp>
        <p:nvSpPr>
          <p:cNvPr id="21" name="TextBox 21"/>
          <p:cNvSpPr txBox="1"/>
          <p:nvPr/>
        </p:nvSpPr>
        <p:spPr>
          <a:xfrm>
            <a:off x="7112000" y="8382000"/>
            <a:ext cx="1803400" cy="8001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9600"/>
              </a:lnSpc>
            </a:pPr>
            <a:r>
              <a:rPr lang="vi-VN" altLang="ko-Kore-VN" sz="2000" dirty="0"/>
              <a:t>17 chương trình sau đại học </a:t>
            </a:r>
            <a:endParaRPr lang="ko-KR" sz="2000" u="none" strike="noStrike" dirty="0">
              <a:solidFill>
                <a:srgbClr val="000000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grpSp>
        <p:nvGrpSpPr>
          <p:cNvPr id="22" name="Group 22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sp>
        <p:nvSpPr>
          <p:cNvPr id="24" name="TextBox 24"/>
          <p:cNvSpPr txBox="1"/>
          <p:nvPr/>
        </p:nvSpPr>
        <p:spPr>
          <a:xfrm>
            <a:off x="9283700" y="8382000"/>
            <a:ext cx="2755900" cy="8001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9600"/>
              </a:lnSpc>
            </a:pPr>
            <a:r>
              <a:rPr lang="vi-VN" altLang="ko-Kore-VN" sz="2000" dirty="0"/>
              <a:t>Khoảng 5,000 sinh viên quốc tế đang theo học</a:t>
            </a:r>
            <a:endParaRPr lang="ko-KR" sz="2000" u="none" strike="noStrike" dirty="0">
              <a:solidFill>
                <a:srgbClr val="000000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grpSp>
        <p:nvGrpSpPr>
          <p:cNvPr id="25" name="Group 25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sp>
        <p:nvSpPr>
          <p:cNvPr id="27" name="TextBox 27"/>
          <p:cNvSpPr txBox="1"/>
          <p:nvPr/>
        </p:nvSpPr>
        <p:spPr>
          <a:xfrm>
            <a:off x="12369800" y="8382000"/>
            <a:ext cx="1803400" cy="8001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9600"/>
              </a:lnSpc>
            </a:pPr>
            <a:r>
              <a:rPr lang="vi-VN" altLang="ko-Kore-VN" sz="2000" dirty="0"/>
              <a:t>2 bệnh viện trực thuộc</a:t>
            </a:r>
            <a:endParaRPr lang="en-US" sz="2000" u="none" strike="noStrike" dirty="0">
              <a:solidFill>
                <a:srgbClr val="000000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grpSp>
        <p:nvGrpSpPr>
          <p:cNvPr id="28" name="Group 28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sp>
        <p:nvSpPr>
          <p:cNvPr id="30" name="TextBox 30"/>
          <p:cNvSpPr txBox="1"/>
          <p:nvPr/>
        </p:nvSpPr>
        <p:spPr>
          <a:xfrm>
            <a:off x="11684000" y="5547225"/>
            <a:ext cx="1803400" cy="8001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9600"/>
              </a:lnSpc>
            </a:pPr>
            <a:r>
              <a:rPr lang="vi-VN" altLang="ko-Kore-VN" sz="2000" dirty="0"/>
              <a:t>700 trường đối tác</a:t>
            </a:r>
            <a:endParaRPr lang="ko-KR" sz="2000" u="none" strike="noStrike" dirty="0">
              <a:solidFill>
                <a:srgbClr val="000000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grpSp>
        <p:nvGrpSpPr>
          <p:cNvPr id="31" name="Group 31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sp>
        <p:nvSpPr>
          <p:cNvPr id="33" name="TextBox 33"/>
          <p:cNvSpPr txBox="1"/>
          <p:nvPr/>
        </p:nvSpPr>
        <p:spPr>
          <a:xfrm>
            <a:off x="14262100" y="8356600"/>
            <a:ext cx="2578100" cy="8001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9600"/>
              </a:lnSpc>
            </a:pPr>
            <a:r>
              <a:rPr lang="vi-VN" altLang="ko-Kore-VN" sz="2000" dirty="0"/>
              <a:t>6 khoa kỹ thuật được chứng nhận</a:t>
            </a:r>
            <a:endParaRPr lang="ko-KR" sz="2000" u="none" strike="noStrike" dirty="0">
              <a:solidFill>
                <a:srgbClr val="000000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grpSp>
        <p:nvGrpSpPr>
          <p:cNvPr id="34" name="Group 34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grpSp>
        <p:nvGrpSpPr>
          <p:cNvPr id="35" name="Group 35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grpSp>
        <p:nvGrpSpPr>
          <p:cNvPr id="38" name="Group 38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sp>
        <p:nvSpPr>
          <p:cNvPr id="40" name="TextBox 40"/>
          <p:cNvSpPr txBox="1"/>
          <p:nvPr/>
        </p:nvSpPr>
        <p:spPr>
          <a:xfrm>
            <a:off x="3810000" y="5525000"/>
            <a:ext cx="2971800" cy="4191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9600"/>
              </a:lnSpc>
            </a:pPr>
            <a:r>
              <a:rPr lang="vi-VN" altLang="ko-Kore-VN" sz="2000" dirty="0"/>
              <a:t>Hạng 71 các trường tại Châu Á theo QS</a:t>
            </a:r>
            <a:endParaRPr lang="ko-KR" sz="2000" u="none" strike="noStrike" dirty="0">
              <a:solidFill>
                <a:srgbClr val="000000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grpSp>
        <p:nvGrpSpPr>
          <p:cNvPr id="41" name="Group 41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sp>
        <p:nvSpPr>
          <p:cNvPr id="43" name="TextBox 43"/>
          <p:cNvSpPr txBox="1"/>
          <p:nvPr/>
        </p:nvSpPr>
        <p:spPr>
          <a:xfrm>
            <a:off x="6718300" y="5530850"/>
            <a:ext cx="2120900" cy="8001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9600"/>
              </a:lnSpc>
            </a:pPr>
            <a:r>
              <a:rPr lang="vi-VN" altLang="ko-Kore-VN" sz="2000" dirty="0"/>
              <a:t>Hạng 51 trong lĩnh vực kỹ thuật dầu khí theo QS</a:t>
            </a:r>
            <a:endParaRPr lang="ko-KR" sz="2000" u="none" strike="noStrike" dirty="0">
              <a:solidFill>
                <a:srgbClr val="000000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grpSp>
        <p:nvGrpSpPr>
          <p:cNvPr id="44" name="Group 44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sp>
        <p:nvSpPr>
          <p:cNvPr id="45" name="TextBox 45"/>
          <p:cNvSpPr txBox="1"/>
          <p:nvPr/>
        </p:nvSpPr>
        <p:spPr>
          <a:xfrm>
            <a:off x="1066800" y="5521656"/>
            <a:ext cx="3175000" cy="1069643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9600"/>
              </a:lnSpc>
            </a:pPr>
            <a:r>
              <a:rPr lang="vi-VN" altLang="ko-Kore-VN" sz="2000" dirty="0"/>
              <a:t>Hạng 74 các trường tại Châu Á theo THE</a:t>
            </a:r>
            <a:endParaRPr lang="ko-KR" sz="2000" u="none" strike="noStrike" dirty="0">
              <a:solidFill>
                <a:srgbClr val="000000"/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grpSp>
        <p:nvGrpSpPr>
          <p:cNvPr id="47" name="Group 47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sp>
        <p:nvSpPr>
          <p:cNvPr id="48" name="TextBox 48"/>
          <p:cNvSpPr txBox="1"/>
          <p:nvPr/>
        </p:nvSpPr>
        <p:spPr>
          <a:xfrm>
            <a:off x="9156700" y="5562008"/>
            <a:ext cx="2120900" cy="8001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9600"/>
              </a:lnSpc>
            </a:pPr>
            <a:r>
              <a:rPr lang="vi-VN" altLang="ko-Kore-VN" sz="2000" dirty="0"/>
              <a:t>Trường Đại học Ưu tú (Trường TOP 1)</a:t>
            </a:r>
            <a:endParaRPr lang="ko-KR" sz="2000" u="none" strike="noStrike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pic>
        <p:nvPicPr>
          <p:cNvPr id="50" name="Picture 16">
            <a:extLst>
              <a:ext uri="{FF2B5EF4-FFF2-40B4-BE49-F238E27FC236}">
                <a16:creationId xmlns:a16="http://schemas.microsoft.com/office/drawing/2014/main" id="{BEC15EDC-3DBC-2E7C-7E73-4C91A631DF9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1200" y="863600"/>
            <a:ext cx="4076700" cy="1130300"/>
          </a:xfrm>
          <a:prstGeom prst="rect">
            <a:avLst/>
          </a:prstGeom>
        </p:spPr>
      </p:pic>
      <p:grpSp>
        <p:nvGrpSpPr>
          <p:cNvPr id="51" name="그룹 50">
            <a:extLst>
              <a:ext uri="{FF2B5EF4-FFF2-40B4-BE49-F238E27FC236}">
                <a16:creationId xmlns:a16="http://schemas.microsoft.com/office/drawing/2014/main" id="{D76205E4-B1E0-5F17-1FCA-142A471C7970}"/>
              </a:ext>
            </a:extLst>
          </p:cNvPr>
          <p:cNvGrpSpPr/>
          <p:nvPr/>
        </p:nvGrpSpPr>
        <p:grpSpPr>
          <a:xfrm>
            <a:off x="9613900" y="4206009"/>
            <a:ext cx="1231899" cy="1273783"/>
            <a:chOff x="3773254" y="1952205"/>
            <a:chExt cx="673424" cy="750205"/>
          </a:xfrm>
        </p:grpSpPr>
        <p:grpSp>
          <p:nvGrpSpPr>
            <p:cNvPr id="52" name="object 219">
              <a:extLst>
                <a:ext uri="{FF2B5EF4-FFF2-40B4-BE49-F238E27FC236}">
                  <a16:creationId xmlns:a16="http://schemas.microsoft.com/office/drawing/2014/main" id="{265A674B-AF1D-E285-014F-858CE982D2C2}"/>
                </a:ext>
              </a:extLst>
            </p:cNvPr>
            <p:cNvGrpSpPr/>
            <p:nvPr/>
          </p:nvGrpSpPr>
          <p:grpSpPr>
            <a:xfrm>
              <a:off x="3773254" y="1952205"/>
              <a:ext cx="487680" cy="626745"/>
              <a:chOff x="2832477" y="6523598"/>
              <a:chExt cx="487680" cy="626745"/>
            </a:xfrm>
          </p:grpSpPr>
          <p:sp>
            <p:nvSpPr>
              <p:cNvPr id="59" name="object 220">
                <a:extLst>
                  <a:ext uri="{FF2B5EF4-FFF2-40B4-BE49-F238E27FC236}">
                    <a16:creationId xmlns:a16="http://schemas.microsoft.com/office/drawing/2014/main" id="{630B5CF6-1A6B-E225-F5C8-D8627A90E8E3}"/>
                  </a:ext>
                </a:extLst>
              </p:cNvPr>
              <p:cNvSpPr/>
              <p:nvPr/>
            </p:nvSpPr>
            <p:spPr>
              <a:xfrm>
                <a:off x="2840801" y="6531923"/>
                <a:ext cx="471170" cy="610235"/>
              </a:xfrm>
              <a:custGeom>
                <a:avLst/>
                <a:gdLst/>
                <a:ahLst/>
                <a:cxnLst/>
                <a:rect l="l" t="t" r="r" b="b"/>
                <a:pathLst>
                  <a:path w="471170" h="610234">
                    <a:moveTo>
                      <a:pt x="470560" y="215176"/>
                    </a:moveTo>
                    <a:lnTo>
                      <a:pt x="470560" y="47561"/>
                    </a:lnTo>
                    <a:lnTo>
                      <a:pt x="466588" y="29039"/>
                    </a:lnTo>
                    <a:lnTo>
                      <a:pt x="455758" y="13922"/>
                    </a:lnTo>
                    <a:lnTo>
                      <a:pt x="439699" y="3734"/>
                    </a:lnTo>
                    <a:lnTo>
                      <a:pt x="420039" y="0"/>
                    </a:lnTo>
                    <a:lnTo>
                      <a:pt x="50545" y="0"/>
                    </a:lnTo>
                    <a:lnTo>
                      <a:pt x="30871" y="3734"/>
                    </a:lnTo>
                    <a:lnTo>
                      <a:pt x="14805" y="13922"/>
                    </a:lnTo>
                    <a:lnTo>
                      <a:pt x="3972" y="29039"/>
                    </a:lnTo>
                    <a:lnTo>
                      <a:pt x="0" y="47561"/>
                    </a:lnTo>
                    <a:lnTo>
                      <a:pt x="0" y="562330"/>
                    </a:lnTo>
                    <a:lnTo>
                      <a:pt x="3972" y="580821"/>
                    </a:lnTo>
                    <a:lnTo>
                      <a:pt x="14805" y="595933"/>
                    </a:lnTo>
                    <a:lnTo>
                      <a:pt x="30871" y="606127"/>
                    </a:lnTo>
                    <a:lnTo>
                      <a:pt x="50545" y="609866"/>
                    </a:lnTo>
                    <a:lnTo>
                      <a:pt x="292125" y="609866"/>
                    </a:lnTo>
                  </a:path>
                </a:pathLst>
              </a:custGeom>
              <a:ln w="16649">
                <a:solidFill>
                  <a:srgbClr val="2F97A9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0" name="object 221">
                <a:extLst>
                  <a:ext uri="{FF2B5EF4-FFF2-40B4-BE49-F238E27FC236}">
                    <a16:creationId xmlns:a16="http://schemas.microsoft.com/office/drawing/2014/main" id="{1CD81192-5DE6-E400-379B-5FC47D37226E}"/>
                  </a:ext>
                </a:extLst>
              </p:cNvPr>
              <p:cNvSpPr/>
              <p:nvPr/>
            </p:nvSpPr>
            <p:spPr>
              <a:xfrm>
                <a:off x="2881588" y="7050461"/>
                <a:ext cx="13144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31444">
                    <a:moveTo>
                      <a:pt x="0" y="0"/>
                    </a:moveTo>
                    <a:lnTo>
                      <a:pt x="131292" y="0"/>
                    </a:lnTo>
                  </a:path>
                </a:pathLst>
              </a:custGeom>
              <a:ln w="16649">
                <a:solidFill>
                  <a:srgbClr val="2F97A9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1" name="object 222">
                <a:extLst>
                  <a:ext uri="{FF2B5EF4-FFF2-40B4-BE49-F238E27FC236}">
                    <a16:creationId xmlns:a16="http://schemas.microsoft.com/office/drawing/2014/main" id="{CA89CE0C-384C-F6B7-198F-338451C8FB1C}"/>
                  </a:ext>
                </a:extLst>
              </p:cNvPr>
              <p:cNvSpPr/>
              <p:nvPr/>
            </p:nvSpPr>
            <p:spPr>
              <a:xfrm>
                <a:off x="2909615" y="6603498"/>
                <a:ext cx="314960" cy="447040"/>
              </a:xfrm>
              <a:custGeom>
                <a:avLst/>
                <a:gdLst/>
                <a:ahLst/>
                <a:cxnLst/>
                <a:rect l="l" t="t" r="r" b="b"/>
                <a:pathLst>
                  <a:path w="314960" h="447040">
                    <a:moveTo>
                      <a:pt x="103263" y="446963"/>
                    </a:moveTo>
                    <a:lnTo>
                      <a:pt x="173774" y="446963"/>
                    </a:lnTo>
                  </a:path>
                  <a:path w="314960" h="447040">
                    <a:moveTo>
                      <a:pt x="0" y="148462"/>
                    </a:moveTo>
                    <a:lnTo>
                      <a:pt x="31496" y="189331"/>
                    </a:lnTo>
                    <a:lnTo>
                      <a:pt x="89674" y="126250"/>
                    </a:lnTo>
                  </a:path>
                  <a:path w="314960" h="447040">
                    <a:moveTo>
                      <a:pt x="98158" y="189331"/>
                    </a:moveTo>
                    <a:lnTo>
                      <a:pt x="314439" y="189331"/>
                    </a:lnTo>
                  </a:path>
                  <a:path w="314960" h="447040">
                    <a:moveTo>
                      <a:pt x="0" y="22199"/>
                    </a:moveTo>
                    <a:lnTo>
                      <a:pt x="31496" y="63080"/>
                    </a:lnTo>
                    <a:lnTo>
                      <a:pt x="89674" y="0"/>
                    </a:lnTo>
                  </a:path>
                  <a:path w="314960" h="447040">
                    <a:moveTo>
                      <a:pt x="98158" y="63080"/>
                    </a:moveTo>
                    <a:lnTo>
                      <a:pt x="314439" y="63080"/>
                    </a:lnTo>
                  </a:path>
                  <a:path w="314960" h="447040">
                    <a:moveTo>
                      <a:pt x="0" y="277329"/>
                    </a:moveTo>
                    <a:lnTo>
                      <a:pt x="31496" y="318198"/>
                    </a:lnTo>
                    <a:lnTo>
                      <a:pt x="89674" y="255117"/>
                    </a:lnTo>
                  </a:path>
                  <a:path w="314960" h="447040">
                    <a:moveTo>
                      <a:pt x="98158" y="318198"/>
                    </a:moveTo>
                    <a:lnTo>
                      <a:pt x="171500" y="318198"/>
                    </a:lnTo>
                  </a:path>
                </a:pathLst>
              </a:custGeom>
              <a:ln w="16649">
                <a:solidFill>
                  <a:srgbClr val="2F97A9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3" name="object 224">
              <a:extLst>
                <a:ext uri="{FF2B5EF4-FFF2-40B4-BE49-F238E27FC236}">
                  <a16:creationId xmlns:a16="http://schemas.microsoft.com/office/drawing/2014/main" id="{BCFE803D-667B-B9CA-3E2B-81ED91D2B704}"/>
                </a:ext>
              </a:extLst>
            </p:cNvPr>
            <p:cNvGrpSpPr/>
            <p:nvPr/>
          </p:nvGrpSpPr>
          <p:grpSpPr>
            <a:xfrm>
              <a:off x="4058058" y="2207745"/>
              <a:ext cx="388620" cy="494665"/>
              <a:chOff x="3117281" y="6779138"/>
              <a:chExt cx="388620" cy="494665"/>
            </a:xfrm>
          </p:grpSpPr>
          <p:sp>
            <p:nvSpPr>
              <p:cNvPr id="54" name="object 225">
                <a:extLst>
                  <a:ext uri="{FF2B5EF4-FFF2-40B4-BE49-F238E27FC236}">
                    <a16:creationId xmlns:a16="http://schemas.microsoft.com/office/drawing/2014/main" id="{6CC4EFE7-883D-3762-4712-FFA6E785FBDA}"/>
                  </a:ext>
                </a:extLst>
              </p:cNvPr>
              <p:cNvSpPr/>
              <p:nvPr/>
            </p:nvSpPr>
            <p:spPr>
              <a:xfrm>
                <a:off x="3126075" y="7153545"/>
                <a:ext cx="121920" cy="111760"/>
              </a:xfrm>
              <a:custGeom>
                <a:avLst/>
                <a:gdLst/>
                <a:ahLst/>
                <a:cxnLst/>
                <a:rect l="l" t="t" r="r" b="b"/>
                <a:pathLst>
                  <a:path w="121919" h="111759">
                    <a:moveTo>
                      <a:pt x="35826" y="0"/>
                    </a:moveTo>
                    <a:lnTo>
                      <a:pt x="0" y="62077"/>
                    </a:lnTo>
                    <a:lnTo>
                      <a:pt x="57315" y="62077"/>
                    </a:lnTo>
                    <a:lnTo>
                      <a:pt x="85915" y="111683"/>
                    </a:lnTo>
                    <a:lnTo>
                      <a:pt x="121653" y="49834"/>
                    </a:lnTo>
                  </a:path>
                </a:pathLst>
              </a:custGeom>
              <a:ln w="16637">
                <a:solidFill>
                  <a:srgbClr val="2F97A9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5" name="object 226">
                <a:extLst>
                  <a:ext uri="{FF2B5EF4-FFF2-40B4-BE49-F238E27FC236}">
                    <a16:creationId xmlns:a16="http://schemas.microsoft.com/office/drawing/2014/main" id="{F45F2349-AA97-860F-5DED-564A43B3B392}"/>
                  </a:ext>
                </a:extLst>
              </p:cNvPr>
              <p:cNvSpPr/>
              <p:nvPr/>
            </p:nvSpPr>
            <p:spPr>
              <a:xfrm>
                <a:off x="3125605" y="6787463"/>
                <a:ext cx="372110" cy="411480"/>
              </a:xfrm>
              <a:custGeom>
                <a:avLst/>
                <a:gdLst/>
                <a:ahLst/>
                <a:cxnLst/>
                <a:rect l="l" t="t" r="r" b="b"/>
                <a:pathLst>
                  <a:path w="372110" h="411479">
                    <a:moveTo>
                      <a:pt x="185759" y="0"/>
                    </a:moveTo>
                    <a:lnTo>
                      <a:pt x="155752" y="8448"/>
                    </a:lnTo>
                    <a:lnTo>
                      <a:pt x="133998" y="33794"/>
                    </a:lnTo>
                    <a:lnTo>
                      <a:pt x="130150" y="42456"/>
                    </a:lnTo>
                    <a:lnTo>
                      <a:pt x="120360" y="57575"/>
                    </a:lnTo>
                    <a:lnTo>
                      <a:pt x="106676" y="68635"/>
                    </a:lnTo>
                    <a:lnTo>
                      <a:pt x="90251" y="74969"/>
                    </a:lnTo>
                    <a:lnTo>
                      <a:pt x="72238" y="75907"/>
                    </a:lnTo>
                    <a:lnTo>
                      <a:pt x="62789" y="74853"/>
                    </a:lnTo>
                    <a:lnTo>
                      <a:pt x="30009" y="81045"/>
                    </a:lnTo>
                    <a:lnTo>
                      <a:pt x="7703" y="102820"/>
                    </a:lnTo>
                    <a:lnTo>
                      <a:pt x="0" y="133037"/>
                    </a:lnTo>
                    <a:lnTo>
                      <a:pt x="11024" y="164553"/>
                    </a:lnTo>
                    <a:lnTo>
                      <a:pt x="16663" y="172199"/>
                    </a:lnTo>
                    <a:lnTo>
                      <a:pt x="24836" y="188241"/>
                    </a:lnTo>
                    <a:lnTo>
                      <a:pt x="27560" y="205624"/>
                    </a:lnTo>
                    <a:lnTo>
                      <a:pt x="24836" y="223003"/>
                    </a:lnTo>
                    <a:lnTo>
                      <a:pt x="16663" y="239039"/>
                    </a:lnTo>
                    <a:lnTo>
                      <a:pt x="11024" y="246722"/>
                    </a:lnTo>
                    <a:lnTo>
                      <a:pt x="0" y="278224"/>
                    </a:lnTo>
                    <a:lnTo>
                      <a:pt x="7703" y="308433"/>
                    </a:lnTo>
                    <a:lnTo>
                      <a:pt x="30009" y="330206"/>
                    </a:lnTo>
                    <a:lnTo>
                      <a:pt x="62789" y="336397"/>
                    </a:lnTo>
                    <a:lnTo>
                      <a:pt x="72238" y="335394"/>
                    </a:lnTo>
                    <a:lnTo>
                      <a:pt x="90251" y="336314"/>
                    </a:lnTo>
                    <a:lnTo>
                      <a:pt x="106676" y="342631"/>
                    </a:lnTo>
                    <a:lnTo>
                      <a:pt x="120360" y="353680"/>
                    </a:lnTo>
                    <a:lnTo>
                      <a:pt x="130150" y="368795"/>
                    </a:lnTo>
                    <a:lnTo>
                      <a:pt x="133998" y="377494"/>
                    </a:lnTo>
                    <a:lnTo>
                      <a:pt x="155752" y="402819"/>
                    </a:lnTo>
                    <a:lnTo>
                      <a:pt x="185759" y="411260"/>
                    </a:lnTo>
                    <a:lnTo>
                      <a:pt x="215768" y="402819"/>
                    </a:lnTo>
                    <a:lnTo>
                      <a:pt x="237529" y="377494"/>
                    </a:lnTo>
                    <a:lnTo>
                      <a:pt x="241402" y="368795"/>
                    </a:lnTo>
                    <a:lnTo>
                      <a:pt x="251179" y="353680"/>
                    </a:lnTo>
                    <a:lnTo>
                      <a:pt x="264858" y="342631"/>
                    </a:lnTo>
                    <a:lnTo>
                      <a:pt x="281277" y="336314"/>
                    </a:lnTo>
                    <a:lnTo>
                      <a:pt x="299276" y="335394"/>
                    </a:lnTo>
                    <a:lnTo>
                      <a:pt x="308725" y="336397"/>
                    </a:lnTo>
                    <a:lnTo>
                      <a:pt x="341517" y="330206"/>
                    </a:lnTo>
                    <a:lnTo>
                      <a:pt x="363822" y="308433"/>
                    </a:lnTo>
                    <a:lnTo>
                      <a:pt x="371524" y="278224"/>
                    </a:lnTo>
                    <a:lnTo>
                      <a:pt x="360503" y="246722"/>
                    </a:lnTo>
                    <a:lnTo>
                      <a:pt x="354877" y="239039"/>
                    </a:lnTo>
                    <a:lnTo>
                      <a:pt x="346690" y="223003"/>
                    </a:lnTo>
                    <a:lnTo>
                      <a:pt x="343961" y="205624"/>
                    </a:lnTo>
                    <a:lnTo>
                      <a:pt x="346690" y="188241"/>
                    </a:lnTo>
                    <a:lnTo>
                      <a:pt x="354877" y="172199"/>
                    </a:lnTo>
                    <a:lnTo>
                      <a:pt x="360503" y="164553"/>
                    </a:lnTo>
                    <a:lnTo>
                      <a:pt x="371524" y="133037"/>
                    </a:lnTo>
                    <a:lnTo>
                      <a:pt x="363822" y="102820"/>
                    </a:lnTo>
                    <a:lnTo>
                      <a:pt x="341517" y="81045"/>
                    </a:lnTo>
                    <a:lnTo>
                      <a:pt x="308725" y="74853"/>
                    </a:lnTo>
                    <a:lnTo>
                      <a:pt x="299276" y="75907"/>
                    </a:lnTo>
                    <a:lnTo>
                      <a:pt x="281277" y="74969"/>
                    </a:lnTo>
                    <a:lnTo>
                      <a:pt x="264858" y="68635"/>
                    </a:lnTo>
                    <a:lnTo>
                      <a:pt x="251179" y="57575"/>
                    </a:lnTo>
                    <a:lnTo>
                      <a:pt x="241402" y="42456"/>
                    </a:lnTo>
                    <a:lnTo>
                      <a:pt x="237529" y="33794"/>
                    </a:lnTo>
                    <a:lnTo>
                      <a:pt x="215768" y="8448"/>
                    </a:lnTo>
                    <a:lnTo>
                      <a:pt x="185759" y="0"/>
                    </a:lnTo>
                    <a:close/>
                  </a:path>
                </a:pathLst>
              </a:custGeom>
              <a:solidFill>
                <a:srgbClr val="D0E0D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6" name="object 227">
                <a:extLst>
                  <a:ext uri="{FF2B5EF4-FFF2-40B4-BE49-F238E27FC236}">
                    <a16:creationId xmlns:a16="http://schemas.microsoft.com/office/drawing/2014/main" id="{FCC9752E-8932-3D2E-AAFC-8E8C249DF109}"/>
                  </a:ext>
                </a:extLst>
              </p:cNvPr>
              <p:cNvSpPr/>
              <p:nvPr/>
            </p:nvSpPr>
            <p:spPr>
              <a:xfrm>
                <a:off x="3125605" y="6787463"/>
                <a:ext cx="372110" cy="411480"/>
              </a:xfrm>
              <a:custGeom>
                <a:avLst/>
                <a:gdLst/>
                <a:ahLst/>
                <a:cxnLst/>
                <a:rect l="l" t="t" r="r" b="b"/>
                <a:pathLst>
                  <a:path w="372110" h="411479">
                    <a:moveTo>
                      <a:pt x="130150" y="42456"/>
                    </a:moveTo>
                    <a:lnTo>
                      <a:pt x="133998" y="33794"/>
                    </a:lnTo>
                    <a:lnTo>
                      <a:pt x="155752" y="8448"/>
                    </a:lnTo>
                    <a:lnTo>
                      <a:pt x="185759" y="0"/>
                    </a:lnTo>
                    <a:lnTo>
                      <a:pt x="215768" y="8448"/>
                    </a:lnTo>
                    <a:lnTo>
                      <a:pt x="237529" y="33794"/>
                    </a:lnTo>
                    <a:lnTo>
                      <a:pt x="241402" y="42456"/>
                    </a:lnTo>
                    <a:lnTo>
                      <a:pt x="251179" y="57575"/>
                    </a:lnTo>
                    <a:lnTo>
                      <a:pt x="264858" y="68635"/>
                    </a:lnTo>
                    <a:lnTo>
                      <a:pt x="281277" y="74969"/>
                    </a:lnTo>
                    <a:lnTo>
                      <a:pt x="299276" y="75907"/>
                    </a:lnTo>
                    <a:lnTo>
                      <a:pt x="308725" y="74853"/>
                    </a:lnTo>
                    <a:lnTo>
                      <a:pt x="341517" y="81045"/>
                    </a:lnTo>
                    <a:lnTo>
                      <a:pt x="363822" y="102820"/>
                    </a:lnTo>
                    <a:lnTo>
                      <a:pt x="371524" y="133037"/>
                    </a:lnTo>
                    <a:lnTo>
                      <a:pt x="360503" y="164553"/>
                    </a:lnTo>
                    <a:lnTo>
                      <a:pt x="354877" y="172199"/>
                    </a:lnTo>
                    <a:lnTo>
                      <a:pt x="346690" y="188241"/>
                    </a:lnTo>
                    <a:lnTo>
                      <a:pt x="343961" y="205624"/>
                    </a:lnTo>
                    <a:lnTo>
                      <a:pt x="346690" y="223003"/>
                    </a:lnTo>
                    <a:lnTo>
                      <a:pt x="354877" y="239039"/>
                    </a:lnTo>
                    <a:lnTo>
                      <a:pt x="360503" y="246722"/>
                    </a:lnTo>
                    <a:lnTo>
                      <a:pt x="371524" y="278224"/>
                    </a:lnTo>
                    <a:lnTo>
                      <a:pt x="363822" y="308433"/>
                    </a:lnTo>
                    <a:lnTo>
                      <a:pt x="341517" y="330206"/>
                    </a:lnTo>
                    <a:lnTo>
                      <a:pt x="308725" y="336397"/>
                    </a:lnTo>
                    <a:lnTo>
                      <a:pt x="299276" y="335394"/>
                    </a:lnTo>
                    <a:lnTo>
                      <a:pt x="281277" y="336314"/>
                    </a:lnTo>
                    <a:lnTo>
                      <a:pt x="264858" y="342631"/>
                    </a:lnTo>
                    <a:lnTo>
                      <a:pt x="251179" y="353680"/>
                    </a:lnTo>
                    <a:lnTo>
                      <a:pt x="241402" y="368795"/>
                    </a:lnTo>
                    <a:lnTo>
                      <a:pt x="237529" y="377494"/>
                    </a:lnTo>
                    <a:lnTo>
                      <a:pt x="215768" y="402819"/>
                    </a:lnTo>
                    <a:lnTo>
                      <a:pt x="185759" y="411260"/>
                    </a:lnTo>
                    <a:lnTo>
                      <a:pt x="155752" y="402819"/>
                    </a:lnTo>
                    <a:lnTo>
                      <a:pt x="133998" y="377494"/>
                    </a:lnTo>
                    <a:lnTo>
                      <a:pt x="130150" y="368795"/>
                    </a:lnTo>
                    <a:lnTo>
                      <a:pt x="120360" y="353680"/>
                    </a:lnTo>
                    <a:lnTo>
                      <a:pt x="106676" y="342631"/>
                    </a:lnTo>
                    <a:lnTo>
                      <a:pt x="90251" y="336314"/>
                    </a:lnTo>
                    <a:lnTo>
                      <a:pt x="72238" y="335394"/>
                    </a:lnTo>
                    <a:lnTo>
                      <a:pt x="62789" y="336397"/>
                    </a:lnTo>
                    <a:lnTo>
                      <a:pt x="30009" y="330206"/>
                    </a:lnTo>
                    <a:lnTo>
                      <a:pt x="7703" y="308433"/>
                    </a:lnTo>
                    <a:lnTo>
                      <a:pt x="0" y="278224"/>
                    </a:lnTo>
                    <a:lnTo>
                      <a:pt x="11024" y="246722"/>
                    </a:lnTo>
                    <a:lnTo>
                      <a:pt x="16663" y="239039"/>
                    </a:lnTo>
                    <a:lnTo>
                      <a:pt x="24836" y="223003"/>
                    </a:lnTo>
                    <a:lnTo>
                      <a:pt x="27560" y="205624"/>
                    </a:lnTo>
                    <a:lnTo>
                      <a:pt x="24836" y="188241"/>
                    </a:lnTo>
                    <a:lnTo>
                      <a:pt x="16663" y="172199"/>
                    </a:lnTo>
                    <a:lnTo>
                      <a:pt x="11024" y="164553"/>
                    </a:lnTo>
                    <a:lnTo>
                      <a:pt x="0" y="133037"/>
                    </a:lnTo>
                    <a:lnTo>
                      <a:pt x="7703" y="102820"/>
                    </a:lnTo>
                    <a:lnTo>
                      <a:pt x="30009" y="81045"/>
                    </a:lnTo>
                    <a:lnTo>
                      <a:pt x="62789" y="74853"/>
                    </a:lnTo>
                    <a:lnTo>
                      <a:pt x="72238" y="75907"/>
                    </a:lnTo>
                    <a:lnTo>
                      <a:pt x="90251" y="74969"/>
                    </a:lnTo>
                    <a:lnTo>
                      <a:pt x="106676" y="68635"/>
                    </a:lnTo>
                    <a:lnTo>
                      <a:pt x="120360" y="57575"/>
                    </a:lnTo>
                    <a:lnTo>
                      <a:pt x="130150" y="42456"/>
                    </a:lnTo>
                    <a:close/>
                  </a:path>
                </a:pathLst>
              </a:custGeom>
              <a:ln w="16649">
                <a:solidFill>
                  <a:srgbClr val="2F97A9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7" name="object 228">
                <a:extLst>
                  <a:ext uri="{FF2B5EF4-FFF2-40B4-BE49-F238E27FC236}">
                    <a16:creationId xmlns:a16="http://schemas.microsoft.com/office/drawing/2014/main" id="{54665C96-16A2-22E1-4C36-B4B382FE2EE3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3187327" y="6869546"/>
                <a:ext cx="247040" cy="247091"/>
              </a:xfrm>
              <a:prstGeom prst="rect">
                <a:avLst/>
              </a:prstGeom>
            </p:spPr>
          </p:pic>
          <p:sp>
            <p:nvSpPr>
              <p:cNvPr id="58" name="object 229">
                <a:extLst>
                  <a:ext uri="{FF2B5EF4-FFF2-40B4-BE49-F238E27FC236}">
                    <a16:creationId xmlns:a16="http://schemas.microsoft.com/office/drawing/2014/main" id="{F23F24B2-515E-D476-ACE4-A64E0D86A0F3}"/>
                  </a:ext>
                </a:extLst>
              </p:cNvPr>
              <p:cNvSpPr/>
              <p:nvPr/>
            </p:nvSpPr>
            <p:spPr>
              <a:xfrm>
                <a:off x="3187327" y="6869546"/>
                <a:ext cx="247650" cy="247650"/>
              </a:xfrm>
              <a:custGeom>
                <a:avLst/>
                <a:gdLst/>
                <a:ahLst/>
                <a:cxnLst/>
                <a:rect l="l" t="t" r="r" b="b"/>
                <a:pathLst>
                  <a:path w="247650" h="247650">
                    <a:moveTo>
                      <a:pt x="247040" y="123520"/>
                    </a:moveTo>
                    <a:lnTo>
                      <a:pt x="237332" y="171621"/>
                    </a:lnTo>
                    <a:lnTo>
                      <a:pt x="210856" y="210899"/>
                    </a:lnTo>
                    <a:lnTo>
                      <a:pt x="171586" y="237380"/>
                    </a:lnTo>
                    <a:lnTo>
                      <a:pt x="123494" y="247091"/>
                    </a:lnTo>
                    <a:lnTo>
                      <a:pt x="75416" y="237380"/>
                    </a:lnTo>
                    <a:lnTo>
                      <a:pt x="36163" y="210899"/>
                    </a:lnTo>
                    <a:lnTo>
                      <a:pt x="9702" y="171621"/>
                    </a:lnTo>
                    <a:lnTo>
                      <a:pt x="0" y="123520"/>
                    </a:lnTo>
                    <a:lnTo>
                      <a:pt x="9702" y="75454"/>
                    </a:lnTo>
                    <a:lnTo>
                      <a:pt x="36163" y="36190"/>
                    </a:lnTo>
                    <a:lnTo>
                      <a:pt x="75416" y="9711"/>
                    </a:lnTo>
                    <a:lnTo>
                      <a:pt x="123494" y="0"/>
                    </a:lnTo>
                  </a:path>
                </a:pathLst>
              </a:custGeom>
              <a:ln w="16637">
                <a:solidFill>
                  <a:srgbClr val="2F97A9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grpSp>
        <p:nvGrpSpPr>
          <p:cNvPr id="62" name="그룹 61">
            <a:extLst>
              <a:ext uri="{FF2B5EF4-FFF2-40B4-BE49-F238E27FC236}">
                <a16:creationId xmlns:a16="http://schemas.microsoft.com/office/drawing/2014/main" id="{8AD8A935-1D8D-A232-FB9B-DDE100A42690}"/>
              </a:ext>
            </a:extLst>
          </p:cNvPr>
          <p:cNvGrpSpPr/>
          <p:nvPr/>
        </p:nvGrpSpPr>
        <p:grpSpPr>
          <a:xfrm>
            <a:off x="4907390" y="6888772"/>
            <a:ext cx="1335819" cy="1359878"/>
            <a:chOff x="2207285" y="1952207"/>
            <a:chExt cx="692785" cy="711691"/>
          </a:xfrm>
        </p:grpSpPr>
        <p:sp>
          <p:nvSpPr>
            <p:cNvPr id="63" name="object 151">
              <a:extLst>
                <a:ext uri="{FF2B5EF4-FFF2-40B4-BE49-F238E27FC236}">
                  <a16:creationId xmlns:a16="http://schemas.microsoft.com/office/drawing/2014/main" id="{904E516F-D679-24AC-3EA9-A3F3C1C2ECD9}"/>
                </a:ext>
              </a:extLst>
            </p:cNvPr>
            <p:cNvSpPr/>
            <p:nvPr/>
          </p:nvSpPr>
          <p:spPr>
            <a:xfrm>
              <a:off x="2318053" y="2288613"/>
              <a:ext cx="69215" cy="268605"/>
            </a:xfrm>
            <a:custGeom>
              <a:avLst/>
              <a:gdLst/>
              <a:ahLst/>
              <a:cxnLst/>
              <a:rect l="l" t="t" r="r" b="b"/>
              <a:pathLst>
                <a:path w="69215" h="268604">
                  <a:moveTo>
                    <a:pt x="69087" y="0"/>
                  </a:moveTo>
                  <a:lnTo>
                    <a:pt x="0" y="0"/>
                  </a:lnTo>
                  <a:lnTo>
                    <a:pt x="0" y="268084"/>
                  </a:lnTo>
                  <a:lnTo>
                    <a:pt x="69087" y="268084"/>
                  </a:lnTo>
                  <a:lnTo>
                    <a:pt x="69087" y="0"/>
                  </a:lnTo>
                  <a:close/>
                </a:path>
              </a:pathLst>
            </a:custGeom>
            <a:solidFill>
              <a:srgbClr val="D0E0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152">
              <a:extLst>
                <a:ext uri="{FF2B5EF4-FFF2-40B4-BE49-F238E27FC236}">
                  <a16:creationId xmlns:a16="http://schemas.microsoft.com/office/drawing/2014/main" id="{57DDF092-2D79-2B12-21A5-1F4F167CB35E}"/>
                </a:ext>
              </a:extLst>
            </p:cNvPr>
            <p:cNvSpPr/>
            <p:nvPr/>
          </p:nvSpPr>
          <p:spPr>
            <a:xfrm>
              <a:off x="2521850" y="2288613"/>
              <a:ext cx="69215" cy="268605"/>
            </a:xfrm>
            <a:custGeom>
              <a:avLst/>
              <a:gdLst/>
              <a:ahLst/>
              <a:cxnLst/>
              <a:rect l="l" t="t" r="r" b="b"/>
              <a:pathLst>
                <a:path w="69214" h="268604">
                  <a:moveTo>
                    <a:pt x="69087" y="0"/>
                  </a:moveTo>
                  <a:lnTo>
                    <a:pt x="0" y="0"/>
                  </a:lnTo>
                  <a:lnTo>
                    <a:pt x="0" y="268084"/>
                  </a:lnTo>
                  <a:lnTo>
                    <a:pt x="69087" y="268084"/>
                  </a:lnTo>
                  <a:lnTo>
                    <a:pt x="69087" y="0"/>
                  </a:lnTo>
                  <a:close/>
                </a:path>
              </a:pathLst>
            </a:custGeom>
            <a:solidFill>
              <a:srgbClr val="D0E0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65" name="object 153">
              <a:extLst>
                <a:ext uri="{FF2B5EF4-FFF2-40B4-BE49-F238E27FC236}">
                  <a16:creationId xmlns:a16="http://schemas.microsoft.com/office/drawing/2014/main" id="{B36C0F26-AB6C-B4C7-25D8-592E17BA9F42}"/>
                </a:ext>
              </a:extLst>
            </p:cNvPr>
            <p:cNvGrpSpPr/>
            <p:nvPr/>
          </p:nvGrpSpPr>
          <p:grpSpPr>
            <a:xfrm>
              <a:off x="2227111" y="2288613"/>
              <a:ext cx="659130" cy="375285"/>
              <a:chOff x="1286334" y="6860006"/>
              <a:chExt cx="659130" cy="375285"/>
            </a:xfrm>
          </p:grpSpPr>
          <p:sp>
            <p:nvSpPr>
              <p:cNvPr id="70" name="object 154">
                <a:extLst>
                  <a:ext uri="{FF2B5EF4-FFF2-40B4-BE49-F238E27FC236}">
                    <a16:creationId xmlns:a16="http://schemas.microsoft.com/office/drawing/2014/main" id="{CBB8EE77-E7A1-C42B-C3A1-8FC7AEB6E2C8}"/>
                  </a:ext>
                </a:extLst>
              </p:cNvPr>
              <p:cNvSpPr/>
              <p:nvPr/>
            </p:nvSpPr>
            <p:spPr>
              <a:xfrm>
                <a:off x="1784870" y="6860006"/>
                <a:ext cx="69215" cy="268605"/>
              </a:xfrm>
              <a:custGeom>
                <a:avLst/>
                <a:gdLst/>
                <a:ahLst/>
                <a:cxnLst/>
                <a:rect l="l" t="t" r="r" b="b"/>
                <a:pathLst>
                  <a:path w="69214" h="268604">
                    <a:moveTo>
                      <a:pt x="69087" y="0"/>
                    </a:moveTo>
                    <a:lnTo>
                      <a:pt x="0" y="0"/>
                    </a:lnTo>
                    <a:lnTo>
                      <a:pt x="0" y="268084"/>
                    </a:lnTo>
                    <a:lnTo>
                      <a:pt x="69087" y="268084"/>
                    </a:lnTo>
                    <a:lnTo>
                      <a:pt x="69087" y="0"/>
                    </a:lnTo>
                    <a:close/>
                  </a:path>
                </a:pathLst>
              </a:custGeom>
              <a:solidFill>
                <a:srgbClr val="D0E0D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1" name="object 155">
                <a:extLst>
                  <a:ext uri="{FF2B5EF4-FFF2-40B4-BE49-F238E27FC236}">
                    <a16:creationId xmlns:a16="http://schemas.microsoft.com/office/drawing/2014/main" id="{BA021D64-37FC-33A4-0838-743979B7F045}"/>
                  </a:ext>
                </a:extLst>
              </p:cNvPr>
              <p:cNvSpPr/>
              <p:nvPr/>
            </p:nvSpPr>
            <p:spPr>
              <a:xfrm>
                <a:off x="1286334" y="7169950"/>
                <a:ext cx="659130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659130" h="57150">
                    <a:moveTo>
                      <a:pt x="35013" y="0"/>
                    </a:moveTo>
                    <a:lnTo>
                      <a:pt x="623570" y="0"/>
                    </a:lnTo>
                  </a:path>
                  <a:path w="659130" h="57150">
                    <a:moveTo>
                      <a:pt x="0" y="56540"/>
                    </a:moveTo>
                    <a:lnTo>
                      <a:pt x="658571" y="56540"/>
                    </a:lnTo>
                  </a:path>
                </a:pathLst>
              </a:custGeom>
              <a:ln w="16649">
                <a:solidFill>
                  <a:srgbClr val="2F97A9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2" name="object 156">
                <a:extLst>
                  <a:ext uri="{FF2B5EF4-FFF2-40B4-BE49-F238E27FC236}">
                    <a16:creationId xmlns:a16="http://schemas.microsoft.com/office/drawing/2014/main" id="{800FD2F1-B9FE-607A-E98C-0D6FEDDB6360}"/>
                  </a:ext>
                </a:extLst>
              </p:cNvPr>
              <p:cNvSpPr/>
              <p:nvPr/>
            </p:nvSpPr>
            <p:spPr>
              <a:xfrm>
                <a:off x="1368958" y="6860005"/>
                <a:ext cx="493395" cy="268605"/>
              </a:xfrm>
              <a:custGeom>
                <a:avLst/>
                <a:gdLst/>
                <a:ahLst/>
                <a:cxnLst/>
                <a:rect l="l" t="t" r="r" b="b"/>
                <a:pathLst>
                  <a:path w="493394" h="268604">
                    <a:moveTo>
                      <a:pt x="16649" y="0"/>
                    </a:moveTo>
                    <a:lnTo>
                      <a:pt x="0" y="0"/>
                    </a:lnTo>
                    <a:lnTo>
                      <a:pt x="0" y="268084"/>
                    </a:lnTo>
                    <a:lnTo>
                      <a:pt x="16649" y="268084"/>
                    </a:lnTo>
                    <a:lnTo>
                      <a:pt x="16649" y="0"/>
                    </a:lnTo>
                    <a:close/>
                  </a:path>
                  <a:path w="493394" h="268604">
                    <a:moveTo>
                      <a:pt x="85737" y="0"/>
                    </a:moveTo>
                    <a:lnTo>
                      <a:pt x="69088" y="0"/>
                    </a:lnTo>
                    <a:lnTo>
                      <a:pt x="69088" y="268084"/>
                    </a:lnTo>
                    <a:lnTo>
                      <a:pt x="85737" y="268084"/>
                    </a:lnTo>
                    <a:lnTo>
                      <a:pt x="85737" y="0"/>
                    </a:lnTo>
                    <a:close/>
                  </a:path>
                  <a:path w="493394" h="268604">
                    <a:moveTo>
                      <a:pt x="220446" y="0"/>
                    </a:moveTo>
                    <a:lnTo>
                      <a:pt x="203796" y="0"/>
                    </a:lnTo>
                    <a:lnTo>
                      <a:pt x="203796" y="268084"/>
                    </a:lnTo>
                    <a:lnTo>
                      <a:pt x="220446" y="268084"/>
                    </a:lnTo>
                    <a:lnTo>
                      <a:pt x="220446" y="0"/>
                    </a:lnTo>
                    <a:close/>
                  </a:path>
                  <a:path w="493394" h="268604">
                    <a:moveTo>
                      <a:pt x="289521" y="0"/>
                    </a:moveTo>
                    <a:lnTo>
                      <a:pt x="272872" y="0"/>
                    </a:lnTo>
                    <a:lnTo>
                      <a:pt x="272872" y="268084"/>
                    </a:lnTo>
                    <a:lnTo>
                      <a:pt x="289521" y="268084"/>
                    </a:lnTo>
                    <a:lnTo>
                      <a:pt x="289521" y="0"/>
                    </a:lnTo>
                    <a:close/>
                  </a:path>
                  <a:path w="493394" h="268604">
                    <a:moveTo>
                      <a:pt x="424243" y="0"/>
                    </a:moveTo>
                    <a:lnTo>
                      <a:pt x="407593" y="0"/>
                    </a:lnTo>
                    <a:lnTo>
                      <a:pt x="407593" y="268084"/>
                    </a:lnTo>
                    <a:lnTo>
                      <a:pt x="424243" y="268084"/>
                    </a:lnTo>
                    <a:lnTo>
                      <a:pt x="424243" y="0"/>
                    </a:lnTo>
                    <a:close/>
                  </a:path>
                  <a:path w="493394" h="268604">
                    <a:moveTo>
                      <a:pt x="493318" y="0"/>
                    </a:moveTo>
                    <a:lnTo>
                      <a:pt x="476669" y="0"/>
                    </a:lnTo>
                    <a:lnTo>
                      <a:pt x="476669" y="268084"/>
                    </a:lnTo>
                    <a:lnTo>
                      <a:pt x="493318" y="268084"/>
                    </a:lnTo>
                    <a:lnTo>
                      <a:pt x="493318" y="0"/>
                    </a:lnTo>
                    <a:close/>
                  </a:path>
                </a:pathLst>
              </a:custGeom>
              <a:solidFill>
                <a:srgbClr val="2F97A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66" name="object 157">
              <a:extLst>
                <a:ext uri="{FF2B5EF4-FFF2-40B4-BE49-F238E27FC236}">
                  <a16:creationId xmlns:a16="http://schemas.microsoft.com/office/drawing/2014/main" id="{FE5BFD7B-5BFD-BF25-7623-F62746741281}"/>
                </a:ext>
              </a:extLst>
            </p:cNvPr>
            <p:cNvGrpSpPr/>
            <p:nvPr/>
          </p:nvGrpSpPr>
          <p:grpSpPr>
            <a:xfrm>
              <a:off x="2207285" y="1952207"/>
              <a:ext cx="692785" cy="299720"/>
              <a:chOff x="1266508" y="6523600"/>
              <a:chExt cx="692785" cy="299720"/>
            </a:xfrm>
          </p:grpSpPr>
          <p:sp>
            <p:nvSpPr>
              <p:cNvPr id="67" name="object 158">
                <a:extLst>
                  <a:ext uri="{FF2B5EF4-FFF2-40B4-BE49-F238E27FC236}">
                    <a16:creationId xmlns:a16="http://schemas.microsoft.com/office/drawing/2014/main" id="{05308D68-B995-57CA-25D4-F28D73EC8882}"/>
                  </a:ext>
                </a:extLst>
              </p:cNvPr>
              <p:cNvSpPr/>
              <p:nvPr/>
            </p:nvSpPr>
            <p:spPr>
              <a:xfrm>
                <a:off x="1274833" y="6531925"/>
                <a:ext cx="676275" cy="226695"/>
              </a:xfrm>
              <a:custGeom>
                <a:avLst/>
                <a:gdLst/>
                <a:ahLst/>
                <a:cxnLst/>
                <a:rect l="l" t="t" r="r" b="b"/>
                <a:pathLst>
                  <a:path w="676275" h="226695">
                    <a:moveTo>
                      <a:pt x="340766" y="0"/>
                    </a:moveTo>
                    <a:lnTo>
                      <a:pt x="0" y="226542"/>
                    </a:lnTo>
                    <a:lnTo>
                      <a:pt x="675767" y="226542"/>
                    </a:lnTo>
                    <a:lnTo>
                      <a:pt x="340766" y="0"/>
                    </a:lnTo>
                    <a:close/>
                  </a:path>
                </a:pathLst>
              </a:custGeom>
              <a:solidFill>
                <a:srgbClr val="D0E0D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8" name="object 159">
                <a:extLst>
                  <a:ext uri="{FF2B5EF4-FFF2-40B4-BE49-F238E27FC236}">
                    <a16:creationId xmlns:a16="http://schemas.microsoft.com/office/drawing/2014/main" id="{FC71391C-33A4-04E9-5AB8-B69AFC0F8D3E}"/>
                  </a:ext>
                </a:extLst>
              </p:cNvPr>
              <p:cNvSpPr/>
              <p:nvPr/>
            </p:nvSpPr>
            <p:spPr>
              <a:xfrm>
                <a:off x="1274833" y="6531925"/>
                <a:ext cx="676275" cy="283210"/>
              </a:xfrm>
              <a:custGeom>
                <a:avLst/>
                <a:gdLst/>
                <a:ahLst/>
                <a:cxnLst/>
                <a:rect l="l" t="t" r="r" b="b"/>
                <a:pathLst>
                  <a:path w="676275" h="283209">
                    <a:moveTo>
                      <a:pt x="0" y="226542"/>
                    </a:moveTo>
                    <a:lnTo>
                      <a:pt x="340766" y="0"/>
                    </a:lnTo>
                    <a:lnTo>
                      <a:pt x="675767" y="226542"/>
                    </a:lnTo>
                  </a:path>
                  <a:path w="676275" h="283209">
                    <a:moveTo>
                      <a:pt x="74828" y="283044"/>
                    </a:moveTo>
                    <a:lnTo>
                      <a:pt x="199186" y="283044"/>
                    </a:lnTo>
                  </a:path>
                  <a:path w="676275" h="283209">
                    <a:moveTo>
                      <a:pt x="278625" y="283044"/>
                    </a:moveTo>
                    <a:lnTo>
                      <a:pt x="402971" y="283044"/>
                    </a:lnTo>
                  </a:path>
                  <a:path w="676275" h="283209">
                    <a:moveTo>
                      <a:pt x="482422" y="283044"/>
                    </a:moveTo>
                    <a:lnTo>
                      <a:pt x="606767" y="283044"/>
                    </a:lnTo>
                  </a:path>
                  <a:path w="676275" h="283209">
                    <a:moveTo>
                      <a:pt x="606767" y="226542"/>
                    </a:moveTo>
                    <a:lnTo>
                      <a:pt x="75285" y="226542"/>
                    </a:lnTo>
                  </a:path>
                </a:pathLst>
              </a:custGeom>
              <a:ln w="16649">
                <a:solidFill>
                  <a:srgbClr val="2F97A9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9" name="object 160">
                <a:extLst>
                  <a:ext uri="{FF2B5EF4-FFF2-40B4-BE49-F238E27FC236}">
                    <a16:creationId xmlns:a16="http://schemas.microsoft.com/office/drawing/2014/main" id="{E0C92A12-3104-63F2-5F73-C4FC67056015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566355" y="6611803"/>
                <a:ext cx="98488" cy="98488"/>
              </a:xfrm>
              <a:prstGeom prst="rect">
                <a:avLst/>
              </a:prstGeom>
            </p:spPr>
          </p:pic>
        </p:grpSp>
      </p:grpSp>
      <p:grpSp>
        <p:nvGrpSpPr>
          <p:cNvPr id="73" name="object 178">
            <a:extLst>
              <a:ext uri="{FF2B5EF4-FFF2-40B4-BE49-F238E27FC236}">
                <a16:creationId xmlns:a16="http://schemas.microsoft.com/office/drawing/2014/main" id="{E4ECAAA2-0F8C-D91A-9356-632A6EAFA0AE}"/>
              </a:ext>
            </a:extLst>
          </p:cNvPr>
          <p:cNvGrpSpPr/>
          <p:nvPr/>
        </p:nvGrpSpPr>
        <p:grpSpPr>
          <a:xfrm>
            <a:off x="7281534" y="6939182"/>
            <a:ext cx="1464331" cy="1341218"/>
            <a:chOff x="5928046" y="6521861"/>
            <a:chExt cx="707390" cy="713105"/>
          </a:xfrm>
        </p:grpSpPr>
        <p:sp>
          <p:nvSpPr>
            <p:cNvPr id="74" name="object 179">
              <a:extLst>
                <a:ext uri="{FF2B5EF4-FFF2-40B4-BE49-F238E27FC236}">
                  <a16:creationId xmlns:a16="http://schemas.microsoft.com/office/drawing/2014/main" id="{C94D7A95-8CD9-3560-2DB1-C1B81619B1F0}"/>
                </a:ext>
              </a:extLst>
            </p:cNvPr>
            <p:cNvSpPr/>
            <p:nvPr/>
          </p:nvSpPr>
          <p:spPr>
            <a:xfrm>
              <a:off x="5936371" y="6885330"/>
              <a:ext cx="690880" cy="341630"/>
            </a:xfrm>
            <a:custGeom>
              <a:avLst/>
              <a:gdLst/>
              <a:ahLst/>
              <a:cxnLst/>
              <a:rect l="l" t="t" r="r" b="b"/>
              <a:pathLst>
                <a:path w="690879" h="341629">
                  <a:moveTo>
                    <a:pt x="489877" y="88125"/>
                  </a:moveTo>
                  <a:lnTo>
                    <a:pt x="531734" y="56472"/>
                  </a:lnTo>
                  <a:lnTo>
                    <a:pt x="578154" y="21589"/>
                  </a:lnTo>
                  <a:lnTo>
                    <a:pt x="636854" y="0"/>
                  </a:lnTo>
                  <a:lnTo>
                    <a:pt x="662061" y="5938"/>
                  </a:lnTo>
                  <a:lnTo>
                    <a:pt x="684809" y="19938"/>
                  </a:lnTo>
                  <a:lnTo>
                    <a:pt x="688795" y="24915"/>
                  </a:lnTo>
                  <a:lnTo>
                    <a:pt x="690276" y="30864"/>
                  </a:lnTo>
                  <a:lnTo>
                    <a:pt x="689224" y="36912"/>
                  </a:lnTo>
                  <a:lnTo>
                    <a:pt x="685609" y="42189"/>
                  </a:lnTo>
                  <a:lnTo>
                    <a:pt x="470039" y="245173"/>
                  </a:lnTo>
                  <a:lnTo>
                    <a:pt x="464134" y="250736"/>
                  </a:lnTo>
                  <a:lnTo>
                    <a:pt x="456336" y="253822"/>
                  </a:lnTo>
                  <a:lnTo>
                    <a:pt x="448233" y="253822"/>
                  </a:lnTo>
                  <a:lnTo>
                    <a:pt x="214947" y="253822"/>
                  </a:lnTo>
                  <a:lnTo>
                    <a:pt x="201067" y="255252"/>
                  </a:lnTo>
                  <a:lnTo>
                    <a:pt x="187906" y="259427"/>
                  </a:lnTo>
                  <a:lnTo>
                    <a:pt x="175864" y="266171"/>
                  </a:lnTo>
                  <a:lnTo>
                    <a:pt x="165341" y="275310"/>
                  </a:lnTo>
                  <a:lnTo>
                    <a:pt x="103454" y="341172"/>
                  </a:lnTo>
                </a:path>
                <a:path w="690879" h="341629">
                  <a:moveTo>
                    <a:pt x="279679" y="159677"/>
                  </a:moveTo>
                  <a:lnTo>
                    <a:pt x="455002" y="159677"/>
                  </a:lnTo>
                  <a:lnTo>
                    <a:pt x="460374" y="159677"/>
                  </a:lnTo>
                  <a:lnTo>
                    <a:pt x="464667" y="155105"/>
                  </a:lnTo>
                  <a:lnTo>
                    <a:pt x="454953" y="114556"/>
                  </a:lnTo>
                  <a:lnTo>
                    <a:pt x="418434" y="86580"/>
                  </a:lnTo>
                  <a:lnTo>
                    <a:pt x="403961" y="84772"/>
                  </a:lnTo>
                  <a:lnTo>
                    <a:pt x="315099" y="84772"/>
                  </a:lnTo>
                  <a:lnTo>
                    <a:pt x="276140" y="60330"/>
                  </a:lnTo>
                  <a:lnTo>
                    <a:pt x="232744" y="48766"/>
                  </a:lnTo>
                  <a:lnTo>
                    <a:pt x="187941" y="50116"/>
                  </a:lnTo>
                  <a:lnTo>
                    <a:pt x="144761" y="64417"/>
                  </a:lnTo>
                  <a:lnTo>
                    <a:pt x="106235" y="91706"/>
                  </a:lnTo>
                  <a:lnTo>
                    <a:pt x="0" y="193776"/>
                  </a:lnTo>
                </a:path>
              </a:pathLst>
            </a:custGeom>
            <a:ln w="16649">
              <a:solidFill>
                <a:srgbClr val="2F97A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5" name="object 180">
              <a:extLst>
                <a:ext uri="{FF2B5EF4-FFF2-40B4-BE49-F238E27FC236}">
                  <a16:creationId xmlns:a16="http://schemas.microsoft.com/office/drawing/2014/main" id="{046529B6-C4B7-9699-48C0-600CCC41E912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969190" y="6701115"/>
              <a:ext cx="103098" cy="207771"/>
            </a:xfrm>
            <a:prstGeom prst="rect">
              <a:avLst/>
            </a:prstGeom>
          </p:spPr>
        </p:pic>
        <p:sp>
          <p:nvSpPr>
            <p:cNvPr id="76" name="object 181">
              <a:extLst>
                <a:ext uri="{FF2B5EF4-FFF2-40B4-BE49-F238E27FC236}">
                  <a16:creationId xmlns:a16="http://schemas.microsoft.com/office/drawing/2014/main" id="{023F590B-630E-DDF2-8C78-7EFC40F7C443}"/>
                </a:ext>
              </a:extLst>
            </p:cNvPr>
            <p:cNvSpPr/>
            <p:nvPr/>
          </p:nvSpPr>
          <p:spPr>
            <a:xfrm>
              <a:off x="6150375" y="6754398"/>
              <a:ext cx="306070" cy="112395"/>
            </a:xfrm>
            <a:custGeom>
              <a:avLst/>
              <a:gdLst/>
              <a:ahLst/>
              <a:cxnLst/>
              <a:rect l="l" t="t" r="r" b="b"/>
              <a:pathLst>
                <a:path w="306070" h="112395">
                  <a:moveTo>
                    <a:pt x="0" y="0"/>
                  </a:moveTo>
                  <a:lnTo>
                    <a:pt x="0" y="43472"/>
                  </a:lnTo>
                  <a:lnTo>
                    <a:pt x="0" y="48399"/>
                  </a:lnTo>
                  <a:lnTo>
                    <a:pt x="1917" y="53174"/>
                  </a:lnTo>
                  <a:lnTo>
                    <a:pt x="35724" y="79640"/>
                  </a:lnTo>
                  <a:lnTo>
                    <a:pt x="71442" y="97202"/>
                  </a:lnTo>
                  <a:lnTo>
                    <a:pt x="111586" y="108368"/>
                  </a:lnTo>
                  <a:lnTo>
                    <a:pt x="155130" y="112280"/>
                  </a:lnTo>
                  <a:lnTo>
                    <a:pt x="196654" y="108727"/>
                  </a:lnTo>
                  <a:lnTo>
                    <a:pt x="235151" y="98564"/>
                  </a:lnTo>
                  <a:lnTo>
                    <a:pt x="269721" y="82534"/>
                  </a:lnTo>
                  <a:lnTo>
                    <a:pt x="303364" y="57975"/>
                  </a:lnTo>
                  <a:lnTo>
                    <a:pt x="305460" y="52997"/>
                  </a:lnTo>
                  <a:lnTo>
                    <a:pt x="305460" y="47853"/>
                  </a:lnTo>
                  <a:lnTo>
                    <a:pt x="305460" y="0"/>
                  </a:lnTo>
                </a:path>
              </a:pathLst>
            </a:custGeom>
            <a:ln w="16649">
              <a:solidFill>
                <a:srgbClr val="2F97A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182">
              <a:extLst>
                <a:ext uri="{FF2B5EF4-FFF2-40B4-BE49-F238E27FC236}">
                  <a16:creationId xmlns:a16="http://schemas.microsoft.com/office/drawing/2014/main" id="{8A8538A2-DE1A-09AE-6C6A-9E6D6BF343DE}"/>
                </a:ext>
              </a:extLst>
            </p:cNvPr>
            <p:cNvSpPr/>
            <p:nvPr/>
          </p:nvSpPr>
          <p:spPr>
            <a:xfrm>
              <a:off x="6150371" y="6708056"/>
              <a:ext cx="306070" cy="158750"/>
            </a:xfrm>
            <a:custGeom>
              <a:avLst/>
              <a:gdLst/>
              <a:ahLst/>
              <a:cxnLst/>
              <a:rect l="l" t="t" r="r" b="b"/>
              <a:pathLst>
                <a:path w="306070" h="158750">
                  <a:moveTo>
                    <a:pt x="305473" y="0"/>
                  </a:moveTo>
                  <a:lnTo>
                    <a:pt x="0" y="0"/>
                  </a:lnTo>
                  <a:lnTo>
                    <a:pt x="0" y="94742"/>
                  </a:lnTo>
                  <a:lnTo>
                    <a:pt x="35726" y="125983"/>
                  </a:lnTo>
                  <a:lnTo>
                    <a:pt x="71447" y="143544"/>
                  </a:lnTo>
                  <a:lnTo>
                    <a:pt x="111592" y="154710"/>
                  </a:lnTo>
                  <a:lnTo>
                    <a:pt x="155130" y="158623"/>
                  </a:lnTo>
                  <a:lnTo>
                    <a:pt x="196654" y="155070"/>
                  </a:lnTo>
                  <a:lnTo>
                    <a:pt x="235151" y="144907"/>
                  </a:lnTo>
                  <a:lnTo>
                    <a:pt x="269721" y="128876"/>
                  </a:lnTo>
                  <a:lnTo>
                    <a:pt x="303364" y="104317"/>
                  </a:lnTo>
                  <a:lnTo>
                    <a:pt x="305473" y="99352"/>
                  </a:lnTo>
                  <a:lnTo>
                    <a:pt x="305473" y="0"/>
                  </a:lnTo>
                  <a:close/>
                </a:path>
              </a:pathLst>
            </a:custGeom>
            <a:solidFill>
              <a:srgbClr val="D0E0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183">
              <a:extLst>
                <a:ext uri="{FF2B5EF4-FFF2-40B4-BE49-F238E27FC236}">
                  <a16:creationId xmlns:a16="http://schemas.microsoft.com/office/drawing/2014/main" id="{3486E0C1-8B1A-2CCF-B4E7-245717EE366E}"/>
                </a:ext>
              </a:extLst>
            </p:cNvPr>
            <p:cNvSpPr/>
            <p:nvPr/>
          </p:nvSpPr>
          <p:spPr>
            <a:xfrm>
              <a:off x="6150371" y="6708056"/>
              <a:ext cx="306070" cy="158750"/>
            </a:xfrm>
            <a:custGeom>
              <a:avLst/>
              <a:gdLst/>
              <a:ahLst/>
              <a:cxnLst/>
              <a:rect l="l" t="t" r="r" b="b"/>
              <a:pathLst>
                <a:path w="306070" h="158750">
                  <a:moveTo>
                    <a:pt x="0" y="0"/>
                  </a:moveTo>
                  <a:lnTo>
                    <a:pt x="0" y="89814"/>
                  </a:lnTo>
                  <a:lnTo>
                    <a:pt x="0" y="94742"/>
                  </a:lnTo>
                  <a:lnTo>
                    <a:pt x="1930" y="99529"/>
                  </a:lnTo>
                  <a:lnTo>
                    <a:pt x="35726" y="125983"/>
                  </a:lnTo>
                  <a:lnTo>
                    <a:pt x="71447" y="143544"/>
                  </a:lnTo>
                  <a:lnTo>
                    <a:pt x="111592" y="154710"/>
                  </a:lnTo>
                  <a:lnTo>
                    <a:pt x="155130" y="158623"/>
                  </a:lnTo>
                  <a:lnTo>
                    <a:pt x="196654" y="155070"/>
                  </a:lnTo>
                  <a:lnTo>
                    <a:pt x="235151" y="144907"/>
                  </a:lnTo>
                  <a:lnTo>
                    <a:pt x="269721" y="128876"/>
                  </a:lnTo>
                  <a:lnTo>
                    <a:pt x="303364" y="104317"/>
                  </a:lnTo>
                  <a:lnTo>
                    <a:pt x="305473" y="99352"/>
                  </a:lnTo>
                  <a:lnTo>
                    <a:pt x="305473" y="94195"/>
                  </a:lnTo>
                  <a:lnTo>
                    <a:pt x="305473" y="0"/>
                  </a:lnTo>
                </a:path>
              </a:pathLst>
            </a:custGeom>
            <a:ln w="16649">
              <a:solidFill>
                <a:srgbClr val="2F97A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184">
              <a:extLst>
                <a:ext uri="{FF2B5EF4-FFF2-40B4-BE49-F238E27FC236}">
                  <a16:creationId xmlns:a16="http://schemas.microsoft.com/office/drawing/2014/main" id="{72E4DD4D-9796-3E1C-6C83-2A0614F2FE7E}"/>
                </a:ext>
              </a:extLst>
            </p:cNvPr>
            <p:cNvSpPr/>
            <p:nvPr/>
          </p:nvSpPr>
          <p:spPr>
            <a:xfrm>
              <a:off x="6019109" y="6530186"/>
              <a:ext cx="568325" cy="238760"/>
            </a:xfrm>
            <a:custGeom>
              <a:avLst/>
              <a:gdLst/>
              <a:ahLst/>
              <a:cxnLst/>
              <a:rect l="l" t="t" r="r" b="b"/>
              <a:pathLst>
                <a:path w="568325" h="238759">
                  <a:moveTo>
                    <a:pt x="286042" y="0"/>
                  </a:moveTo>
                  <a:lnTo>
                    <a:pt x="281965" y="0"/>
                  </a:lnTo>
                  <a:lnTo>
                    <a:pt x="278511" y="1384"/>
                  </a:lnTo>
                  <a:lnTo>
                    <a:pt x="0" y="115455"/>
                  </a:lnTo>
                  <a:lnTo>
                    <a:pt x="0" y="122897"/>
                  </a:lnTo>
                  <a:lnTo>
                    <a:pt x="281965" y="238353"/>
                  </a:lnTo>
                  <a:lnTo>
                    <a:pt x="286042" y="238353"/>
                  </a:lnTo>
                  <a:lnTo>
                    <a:pt x="567994" y="122897"/>
                  </a:lnTo>
                  <a:lnTo>
                    <a:pt x="567994" y="115455"/>
                  </a:lnTo>
                  <a:lnTo>
                    <a:pt x="286042" y="0"/>
                  </a:lnTo>
                  <a:close/>
                </a:path>
              </a:pathLst>
            </a:custGeom>
            <a:solidFill>
              <a:srgbClr val="D0E0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185">
              <a:extLst>
                <a:ext uri="{FF2B5EF4-FFF2-40B4-BE49-F238E27FC236}">
                  <a16:creationId xmlns:a16="http://schemas.microsoft.com/office/drawing/2014/main" id="{3BCCD959-D032-D74B-8968-BF4A99E76D27}"/>
                </a:ext>
              </a:extLst>
            </p:cNvPr>
            <p:cNvSpPr/>
            <p:nvPr/>
          </p:nvSpPr>
          <p:spPr>
            <a:xfrm>
              <a:off x="6019109" y="6530186"/>
              <a:ext cx="568325" cy="238760"/>
            </a:xfrm>
            <a:custGeom>
              <a:avLst/>
              <a:gdLst/>
              <a:ahLst/>
              <a:cxnLst/>
              <a:rect l="l" t="t" r="r" b="b"/>
              <a:pathLst>
                <a:path w="568325" h="238759">
                  <a:moveTo>
                    <a:pt x="278511" y="1384"/>
                  </a:moveTo>
                  <a:lnTo>
                    <a:pt x="6350" y="112814"/>
                  </a:lnTo>
                  <a:lnTo>
                    <a:pt x="0" y="115455"/>
                  </a:lnTo>
                  <a:lnTo>
                    <a:pt x="0" y="122897"/>
                  </a:lnTo>
                  <a:lnTo>
                    <a:pt x="6350" y="125488"/>
                  </a:lnTo>
                  <a:lnTo>
                    <a:pt x="278511" y="236918"/>
                  </a:lnTo>
                  <a:lnTo>
                    <a:pt x="281965" y="238353"/>
                  </a:lnTo>
                  <a:lnTo>
                    <a:pt x="286042" y="238353"/>
                  </a:lnTo>
                  <a:lnTo>
                    <a:pt x="289483" y="236918"/>
                  </a:lnTo>
                  <a:lnTo>
                    <a:pt x="561644" y="125488"/>
                  </a:lnTo>
                  <a:lnTo>
                    <a:pt x="567994" y="122897"/>
                  </a:lnTo>
                  <a:lnTo>
                    <a:pt x="567994" y="115455"/>
                  </a:lnTo>
                  <a:lnTo>
                    <a:pt x="561644" y="112814"/>
                  </a:lnTo>
                  <a:lnTo>
                    <a:pt x="289483" y="1384"/>
                  </a:lnTo>
                  <a:lnTo>
                    <a:pt x="286042" y="0"/>
                  </a:lnTo>
                  <a:lnTo>
                    <a:pt x="281965" y="0"/>
                  </a:lnTo>
                  <a:lnTo>
                    <a:pt x="278511" y="1384"/>
                  </a:lnTo>
                  <a:close/>
                </a:path>
              </a:pathLst>
            </a:custGeom>
            <a:ln w="16649">
              <a:solidFill>
                <a:srgbClr val="2F97A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1" name="그룹 80">
            <a:extLst>
              <a:ext uri="{FF2B5EF4-FFF2-40B4-BE49-F238E27FC236}">
                <a16:creationId xmlns:a16="http://schemas.microsoft.com/office/drawing/2014/main" id="{8AB164DC-444B-43B0-B9A4-C156FBCAD242}"/>
              </a:ext>
            </a:extLst>
          </p:cNvPr>
          <p:cNvGrpSpPr/>
          <p:nvPr/>
        </p:nvGrpSpPr>
        <p:grpSpPr>
          <a:xfrm>
            <a:off x="9906000" y="6932157"/>
            <a:ext cx="1430155" cy="1346124"/>
            <a:chOff x="5315631" y="1962641"/>
            <a:chExt cx="701040" cy="701285"/>
          </a:xfrm>
        </p:grpSpPr>
        <p:pic>
          <p:nvPicPr>
            <p:cNvPr id="82" name="object 186">
              <a:extLst>
                <a:ext uri="{FF2B5EF4-FFF2-40B4-BE49-F238E27FC236}">
                  <a16:creationId xmlns:a16="http://schemas.microsoft.com/office/drawing/2014/main" id="{4F33EFD5-B0B7-00A7-1532-C735239404D3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772063" y="1962641"/>
              <a:ext cx="118859" cy="118884"/>
            </a:xfrm>
            <a:prstGeom prst="rect">
              <a:avLst/>
            </a:prstGeom>
          </p:spPr>
        </p:pic>
        <p:pic>
          <p:nvPicPr>
            <p:cNvPr id="83" name="object 187">
              <a:extLst>
                <a:ext uri="{FF2B5EF4-FFF2-40B4-BE49-F238E27FC236}">
                  <a16:creationId xmlns:a16="http://schemas.microsoft.com/office/drawing/2014/main" id="{442D115E-51A0-4FD7-24BF-04A197BE9279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438257" y="1962641"/>
              <a:ext cx="118859" cy="118884"/>
            </a:xfrm>
            <a:prstGeom prst="rect">
              <a:avLst/>
            </a:prstGeom>
          </p:spPr>
        </p:pic>
        <p:grpSp>
          <p:nvGrpSpPr>
            <p:cNvPr id="84" name="object 188">
              <a:extLst>
                <a:ext uri="{FF2B5EF4-FFF2-40B4-BE49-F238E27FC236}">
                  <a16:creationId xmlns:a16="http://schemas.microsoft.com/office/drawing/2014/main" id="{7466DE33-7BE0-0904-A846-7D5855AE2B07}"/>
                </a:ext>
              </a:extLst>
            </p:cNvPr>
            <p:cNvGrpSpPr/>
            <p:nvPr/>
          </p:nvGrpSpPr>
          <p:grpSpPr>
            <a:xfrm>
              <a:off x="5315631" y="2063216"/>
              <a:ext cx="701040" cy="600710"/>
              <a:chOff x="4374854" y="6634609"/>
              <a:chExt cx="701040" cy="600710"/>
            </a:xfrm>
          </p:grpSpPr>
          <p:pic>
            <p:nvPicPr>
              <p:cNvPr id="85" name="object 189">
                <a:extLst>
                  <a:ext uri="{FF2B5EF4-FFF2-40B4-BE49-F238E27FC236}">
                    <a16:creationId xmlns:a16="http://schemas.microsoft.com/office/drawing/2014/main" id="{A21A0273-E101-20FC-D691-82FB51F5120E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4664378" y="6634609"/>
                <a:ext cx="118859" cy="118884"/>
              </a:xfrm>
              <a:prstGeom prst="rect">
                <a:avLst/>
              </a:prstGeom>
            </p:spPr>
          </p:pic>
          <p:sp>
            <p:nvSpPr>
              <p:cNvPr id="86" name="object 190">
                <a:extLst>
                  <a:ext uri="{FF2B5EF4-FFF2-40B4-BE49-F238E27FC236}">
                    <a16:creationId xmlns:a16="http://schemas.microsoft.com/office/drawing/2014/main" id="{AB1FE91A-DB73-7561-684A-7FA5F8D82AF7}"/>
                  </a:ext>
                </a:extLst>
              </p:cNvPr>
              <p:cNvSpPr/>
              <p:nvPr/>
            </p:nvSpPr>
            <p:spPr>
              <a:xfrm>
                <a:off x="4608370" y="6795090"/>
                <a:ext cx="231775" cy="431800"/>
              </a:xfrm>
              <a:custGeom>
                <a:avLst/>
                <a:gdLst/>
                <a:ahLst/>
                <a:cxnLst/>
                <a:rect l="l" t="t" r="r" b="b"/>
                <a:pathLst>
                  <a:path w="231775" h="431800">
                    <a:moveTo>
                      <a:pt x="190500" y="0"/>
                    </a:moveTo>
                    <a:lnTo>
                      <a:pt x="41287" y="0"/>
                    </a:lnTo>
                    <a:lnTo>
                      <a:pt x="25219" y="3241"/>
                    </a:lnTo>
                    <a:lnTo>
                      <a:pt x="12095" y="12084"/>
                    </a:lnTo>
                    <a:lnTo>
                      <a:pt x="3245" y="25203"/>
                    </a:lnTo>
                    <a:lnTo>
                      <a:pt x="0" y="41274"/>
                    </a:lnTo>
                    <a:lnTo>
                      <a:pt x="0" y="178854"/>
                    </a:lnTo>
                    <a:lnTo>
                      <a:pt x="3899" y="198167"/>
                    </a:lnTo>
                    <a:lnTo>
                      <a:pt x="14536" y="213934"/>
                    </a:lnTo>
                    <a:lnTo>
                      <a:pt x="30319" y="224563"/>
                    </a:lnTo>
                    <a:lnTo>
                      <a:pt x="49961" y="228460"/>
                    </a:lnTo>
                    <a:lnTo>
                      <a:pt x="64960" y="431406"/>
                    </a:lnTo>
                    <a:lnTo>
                      <a:pt x="167132" y="431406"/>
                    </a:lnTo>
                    <a:lnTo>
                      <a:pt x="182130" y="228485"/>
                    </a:lnTo>
                    <a:lnTo>
                      <a:pt x="201465" y="224563"/>
                    </a:lnTo>
                    <a:lnTo>
                      <a:pt x="217244" y="213934"/>
                    </a:lnTo>
                    <a:lnTo>
                      <a:pt x="227877" y="198167"/>
                    </a:lnTo>
                    <a:lnTo>
                      <a:pt x="231775" y="178854"/>
                    </a:lnTo>
                    <a:lnTo>
                      <a:pt x="231775" y="41274"/>
                    </a:lnTo>
                    <a:lnTo>
                      <a:pt x="228529" y="25203"/>
                    </a:lnTo>
                    <a:lnTo>
                      <a:pt x="219681" y="12084"/>
                    </a:lnTo>
                    <a:lnTo>
                      <a:pt x="206561" y="3241"/>
                    </a:ln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D0E0D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7" name="object 191">
                <a:extLst>
                  <a:ext uri="{FF2B5EF4-FFF2-40B4-BE49-F238E27FC236}">
                    <a16:creationId xmlns:a16="http://schemas.microsoft.com/office/drawing/2014/main" id="{E5D20FF2-3899-0329-8E61-5EFFD069B728}"/>
                  </a:ext>
                </a:extLst>
              </p:cNvPr>
              <p:cNvSpPr/>
              <p:nvPr/>
            </p:nvSpPr>
            <p:spPr>
              <a:xfrm>
                <a:off x="4383179" y="6694506"/>
                <a:ext cx="684530" cy="532130"/>
              </a:xfrm>
              <a:custGeom>
                <a:avLst/>
                <a:gdLst/>
                <a:ahLst/>
                <a:cxnLst/>
                <a:rect l="l" t="t" r="r" b="b"/>
                <a:pathLst>
                  <a:path w="684529" h="532129">
                    <a:moveTo>
                      <a:pt x="0" y="531990"/>
                    </a:moveTo>
                    <a:lnTo>
                      <a:pt x="290156" y="531990"/>
                    </a:lnTo>
                    <a:lnTo>
                      <a:pt x="275158" y="329069"/>
                    </a:lnTo>
                    <a:lnTo>
                      <a:pt x="274840" y="329044"/>
                    </a:lnTo>
                    <a:lnTo>
                      <a:pt x="255505" y="325147"/>
                    </a:lnTo>
                    <a:lnTo>
                      <a:pt x="239726" y="314518"/>
                    </a:lnTo>
                    <a:lnTo>
                      <a:pt x="229093" y="298751"/>
                    </a:lnTo>
                    <a:lnTo>
                      <a:pt x="225196" y="279438"/>
                    </a:lnTo>
                    <a:lnTo>
                      <a:pt x="225196" y="141858"/>
                    </a:lnTo>
                    <a:lnTo>
                      <a:pt x="228441" y="125787"/>
                    </a:lnTo>
                    <a:lnTo>
                      <a:pt x="237289" y="112668"/>
                    </a:lnTo>
                    <a:lnTo>
                      <a:pt x="250410" y="103825"/>
                    </a:lnTo>
                    <a:lnTo>
                      <a:pt x="266471" y="100583"/>
                    </a:lnTo>
                    <a:lnTo>
                      <a:pt x="415696" y="100583"/>
                    </a:lnTo>
                    <a:lnTo>
                      <a:pt x="431757" y="103825"/>
                    </a:lnTo>
                    <a:lnTo>
                      <a:pt x="444877" y="112668"/>
                    </a:lnTo>
                    <a:lnTo>
                      <a:pt x="453726" y="125787"/>
                    </a:lnTo>
                    <a:lnTo>
                      <a:pt x="456971" y="141858"/>
                    </a:lnTo>
                    <a:lnTo>
                      <a:pt x="456971" y="279438"/>
                    </a:lnTo>
                    <a:lnTo>
                      <a:pt x="453073" y="298751"/>
                    </a:lnTo>
                    <a:lnTo>
                      <a:pt x="442439" y="314518"/>
                    </a:lnTo>
                    <a:lnTo>
                      <a:pt x="426656" y="325147"/>
                    </a:lnTo>
                    <a:lnTo>
                      <a:pt x="407314" y="329044"/>
                    </a:lnTo>
                    <a:lnTo>
                      <a:pt x="392328" y="531990"/>
                    </a:lnTo>
                    <a:lnTo>
                      <a:pt x="684136" y="531990"/>
                    </a:lnTo>
                  </a:path>
                  <a:path w="684529" h="532129">
                    <a:moveTo>
                      <a:pt x="122047" y="431431"/>
                    </a:moveTo>
                    <a:lnTo>
                      <a:pt x="106997" y="228485"/>
                    </a:lnTo>
                    <a:lnTo>
                      <a:pt x="87689" y="224574"/>
                    </a:lnTo>
                    <a:lnTo>
                      <a:pt x="71921" y="213942"/>
                    </a:lnTo>
                    <a:lnTo>
                      <a:pt x="61290" y="198174"/>
                    </a:lnTo>
                    <a:lnTo>
                      <a:pt x="57391" y="178866"/>
                    </a:lnTo>
                    <a:lnTo>
                      <a:pt x="57391" y="41262"/>
                    </a:lnTo>
                    <a:lnTo>
                      <a:pt x="60636" y="25203"/>
                    </a:lnTo>
                    <a:lnTo>
                      <a:pt x="69486" y="12087"/>
                    </a:lnTo>
                    <a:lnTo>
                      <a:pt x="82610" y="3243"/>
                    </a:lnTo>
                    <a:lnTo>
                      <a:pt x="98679" y="0"/>
                    </a:lnTo>
                    <a:lnTo>
                      <a:pt x="227126" y="0"/>
                    </a:lnTo>
                  </a:path>
                </a:pathLst>
              </a:custGeom>
              <a:ln w="16649">
                <a:solidFill>
                  <a:srgbClr val="2F97A9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8" name="object 192">
                <a:extLst>
                  <a:ext uri="{FF2B5EF4-FFF2-40B4-BE49-F238E27FC236}">
                    <a16:creationId xmlns:a16="http://schemas.microsoft.com/office/drawing/2014/main" id="{4BCDB6EF-534D-27A9-9DC9-FBED93D335AC}"/>
                  </a:ext>
                </a:extLst>
              </p:cNvPr>
              <p:cNvSpPr/>
              <p:nvPr/>
            </p:nvSpPr>
            <p:spPr>
              <a:xfrm>
                <a:off x="4610299" y="6694513"/>
                <a:ext cx="20955" cy="0"/>
              </a:xfrm>
              <a:custGeom>
                <a:avLst/>
                <a:gdLst/>
                <a:ahLst/>
                <a:cxnLst/>
                <a:rect l="l" t="t" r="r" b="b"/>
                <a:pathLst>
                  <a:path w="20954">
                    <a:moveTo>
                      <a:pt x="0" y="0"/>
                    </a:moveTo>
                    <a:lnTo>
                      <a:pt x="20764" y="0"/>
                    </a:lnTo>
                  </a:path>
                </a:pathLst>
              </a:custGeom>
              <a:ln w="16649">
                <a:solidFill>
                  <a:srgbClr val="2F97A9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9" name="object 193">
                <a:extLst>
                  <a:ext uri="{FF2B5EF4-FFF2-40B4-BE49-F238E27FC236}">
                    <a16:creationId xmlns:a16="http://schemas.microsoft.com/office/drawing/2014/main" id="{D811D2A4-9150-B5F3-5BBE-0B94FBCF60A9}"/>
                  </a:ext>
                </a:extLst>
              </p:cNvPr>
              <p:cNvSpPr/>
              <p:nvPr/>
            </p:nvSpPr>
            <p:spPr>
              <a:xfrm>
                <a:off x="4847092" y="6694510"/>
                <a:ext cx="160020" cy="431800"/>
              </a:xfrm>
              <a:custGeom>
                <a:avLst/>
                <a:gdLst/>
                <a:ahLst/>
                <a:cxnLst/>
                <a:rect l="l" t="t" r="r" b="b"/>
                <a:pathLst>
                  <a:path w="160020" h="431800">
                    <a:moveTo>
                      <a:pt x="95313" y="431431"/>
                    </a:moveTo>
                    <a:lnTo>
                      <a:pt x="110350" y="228485"/>
                    </a:lnTo>
                    <a:lnTo>
                      <a:pt x="129663" y="224563"/>
                    </a:lnTo>
                    <a:lnTo>
                      <a:pt x="145430" y="213934"/>
                    </a:lnTo>
                    <a:lnTo>
                      <a:pt x="156059" y="198167"/>
                    </a:lnTo>
                    <a:lnTo>
                      <a:pt x="159956" y="178854"/>
                    </a:lnTo>
                    <a:lnTo>
                      <a:pt x="159956" y="41262"/>
                    </a:lnTo>
                    <a:lnTo>
                      <a:pt x="156711" y="25197"/>
                    </a:lnTo>
                    <a:lnTo>
                      <a:pt x="147862" y="12082"/>
                    </a:lnTo>
                    <a:lnTo>
                      <a:pt x="134742" y="3241"/>
                    </a:lnTo>
                    <a:lnTo>
                      <a:pt x="118681" y="0"/>
                    </a:lnTo>
                    <a:lnTo>
                      <a:pt x="0" y="0"/>
                    </a:lnTo>
                  </a:path>
                </a:pathLst>
              </a:custGeom>
              <a:ln w="16649">
                <a:solidFill>
                  <a:srgbClr val="2F97A9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0" name="object 194">
                <a:extLst>
                  <a:ext uri="{FF2B5EF4-FFF2-40B4-BE49-F238E27FC236}">
                    <a16:creationId xmlns:a16="http://schemas.microsoft.com/office/drawing/2014/main" id="{092FE3E9-90F7-2954-C8F1-1E08C86CD68C}"/>
                  </a:ext>
                </a:extLst>
              </p:cNvPr>
              <p:cNvSpPr/>
              <p:nvPr/>
            </p:nvSpPr>
            <p:spPr>
              <a:xfrm>
                <a:off x="4816510" y="6694513"/>
                <a:ext cx="31115" cy="0"/>
              </a:xfrm>
              <a:custGeom>
                <a:avLst/>
                <a:gdLst/>
                <a:ahLst/>
                <a:cxnLst/>
                <a:rect l="l" t="t" r="r" b="b"/>
                <a:pathLst>
                  <a:path w="31114">
                    <a:moveTo>
                      <a:pt x="0" y="0"/>
                    </a:moveTo>
                    <a:lnTo>
                      <a:pt x="30581" y="0"/>
                    </a:lnTo>
                  </a:path>
                </a:pathLst>
              </a:custGeom>
              <a:ln w="16649">
                <a:solidFill>
                  <a:srgbClr val="2F97A9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grpSp>
        <p:nvGrpSpPr>
          <p:cNvPr id="91" name="object 195">
            <a:extLst>
              <a:ext uri="{FF2B5EF4-FFF2-40B4-BE49-F238E27FC236}">
                <a16:creationId xmlns:a16="http://schemas.microsoft.com/office/drawing/2014/main" id="{97EB5425-4F9C-06D6-7533-A2DE931F16A8}"/>
              </a:ext>
            </a:extLst>
          </p:cNvPr>
          <p:cNvGrpSpPr/>
          <p:nvPr/>
        </p:nvGrpSpPr>
        <p:grpSpPr>
          <a:xfrm>
            <a:off x="11849100" y="4127323"/>
            <a:ext cx="1363571" cy="1399498"/>
            <a:chOff x="4380740" y="8067616"/>
            <a:chExt cx="689610" cy="716280"/>
          </a:xfrm>
        </p:grpSpPr>
        <p:sp>
          <p:nvSpPr>
            <p:cNvPr id="92" name="object 196">
              <a:extLst>
                <a:ext uri="{FF2B5EF4-FFF2-40B4-BE49-F238E27FC236}">
                  <a16:creationId xmlns:a16="http://schemas.microsoft.com/office/drawing/2014/main" id="{343A4A64-BCF9-F498-E33D-3721FFABF437}"/>
                </a:ext>
              </a:extLst>
            </p:cNvPr>
            <p:cNvSpPr/>
            <p:nvPr/>
          </p:nvSpPr>
          <p:spPr>
            <a:xfrm>
              <a:off x="4389069" y="8075942"/>
              <a:ext cx="672465" cy="401320"/>
            </a:xfrm>
            <a:custGeom>
              <a:avLst/>
              <a:gdLst/>
              <a:ahLst/>
              <a:cxnLst/>
              <a:rect l="l" t="t" r="r" b="b"/>
              <a:pathLst>
                <a:path w="672464" h="401320">
                  <a:moveTo>
                    <a:pt x="376808" y="0"/>
                  </a:moveTo>
                  <a:lnTo>
                    <a:pt x="295795" y="38"/>
                  </a:lnTo>
                  <a:lnTo>
                    <a:pt x="290360" y="4381"/>
                  </a:lnTo>
                  <a:lnTo>
                    <a:pt x="289191" y="9753"/>
                  </a:lnTo>
                  <a:lnTo>
                    <a:pt x="271411" y="73647"/>
                  </a:lnTo>
                  <a:lnTo>
                    <a:pt x="270179" y="79146"/>
                  </a:lnTo>
                  <a:lnTo>
                    <a:pt x="264833" y="85102"/>
                  </a:lnTo>
                  <a:lnTo>
                    <a:pt x="259511" y="86893"/>
                  </a:lnTo>
                  <a:lnTo>
                    <a:pt x="214337" y="105562"/>
                  </a:lnTo>
                  <a:lnTo>
                    <a:pt x="209295" y="108026"/>
                  </a:lnTo>
                  <a:lnTo>
                    <a:pt x="201282" y="107581"/>
                  </a:lnTo>
                  <a:lnTo>
                    <a:pt x="196532" y="104571"/>
                  </a:lnTo>
                  <a:lnTo>
                    <a:pt x="138785" y="71894"/>
                  </a:lnTo>
                  <a:lnTo>
                    <a:pt x="134175" y="68935"/>
                  </a:lnTo>
                  <a:lnTo>
                    <a:pt x="127253" y="69697"/>
                  </a:lnTo>
                  <a:lnTo>
                    <a:pt x="69875" y="127101"/>
                  </a:lnTo>
                  <a:lnTo>
                    <a:pt x="69126" y="133997"/>
                  </a:lnTo>
                  <a:lnTo>
                    <a:pt x="72059" y="138607"/>
                  </a:lnTo>
                  <a:lnTo>
                    <a:pt x="104711" y="196354"/>
                  </a:lnTo>
                  <a:lnTo>
                    <a:pt x="107759" y="201104"/>
                  </a:lnTo>
                  <a:lnTo>
                    <a:pt x="108178" y="209067"/>
                  </a:lnTo>
                  <a:lnTo>
                    <a:pt x="105676" y="214134"/>
                  </a:lnTo>
                  <a:lnTo>
                    <a:pt x="86944" y="259257"/>
                  </a:lnTo>
                  <a:lnTo>
                    <a:pt x="85102" y="264591"/>
                  </a:lnTo>
                  <a:lnTo>
                    <a:pt x="79133" y="269963"/>
                  </a:lnTo>
                  <a:lnTo>
                    <a:pt x="73647" y="271170"/>
                  </a:lnTo>
                  <a:lnTo>
                    <a:pt x="9690" y="288937"/>
                  </a:lnTo>
                  <a:lnTo>
                    <a:pt x="4356" y="290106"/>
                  </a:lnTo>
                  <a:lnTo>
                    <a:pt x="0" y="295567"/>
                  </a:lnTo>
                  <a:lnTo>
                    <a:pt x="25" y="376554"/>
                  </a:lnTo>
                  <a:lnTo>
                    <a:pt x="4381" y="382015"/>
                  </a:lnTo>
                  <a:lnTo>
                    <a:pt x="9715" y="383184"/>
                  </a:lnTo>
                  <a:lnTo>
                    <a:pt x="73621" y="400964"/>
                  </a:lnTo>
                  <a:lnTo>
                    <a:pt x="198234" y="400964"/>
                  </a:lnTo>
                  <a:lnTo>
                    <a:pt x="192048" y="385793"/>
                  </a:lnTo>
                  <a:lnTo>
                    <a:pt x="187466" y="369897"/>
                  </a:lnTo>
                  <a:lnTo>
                    <a:pt x="184620" y="353347"/>
                  </a:lnTo>
                  <a:lnTo>
                    <a:pt x="183641" y="336219"/>
                  </a:lnTo>
                  <a:lnTo>
                    <a:pt x="191419" y="288004"/>
                  </a:lnTo>
                  <a:lnTo>
                    <a:pt x="213074" y="246133"/>
                  </a:lnTo>
                  <a:lnTo>
                    <a:pt x="246093" y="213117"/>
                  </a:lnTo>
                  <a:lnTo>
                    <a:pt x="287963" y="191467"/>
                  </a:lnTo>
                  <a:lnTo>
                    <a:pt x="336168" y="183692"/>
                  </a:lnTo>
                  <a:lnTo>
                    <a:pt x="384368" y="191467"/>
                  </a:lnTo>
                  <a:lnTo>
                    <a:pt x="426234" y="213117"/>
                  </a:lnTo>
                  <a:lnTo>
                    <a:pt x="459251" y="246133"/>
                  </a:lnTo>
                  <a:lnTo>
                    <a:pt x="480906" y="288004"/>
                  </a:lnTo>
                  <a:lnTo>
                    <a:pt x="488683" y="336219"/>
                  </a:lnTo>
                  <a:lnTo>
                    <a:pt x="487706" y="353347"/>
                  </a:lnTo>
                  <a:lnTo>
                    <a:pt x="484863" y="369897"/>
                  </a:lnTo>
                  <a:lnTo>
                    <a:pt x="480282" y="385793"/>
                  </a:lnTo>
                  <a:lnTo>
                    <a:pt x="474090" y="400964"/>
                  </a:lnTo>
                  <a:lnTo>
                    <a:pt x="599693" y="400964"/>
                  </a:lnTo>
                  <a:lnTo>
                    <a:pt x="662660" y="383451"/>
                  </a:lnTo>
                  <a:lnTo>
                    <a:pt x="667994" y="382244"/>
                  </a:lnTo>
                  <a:lnTo>
                    <a:pt x="672350" y="376821"/>
                  </a:lnTo>
                  <a:lnTo>
                    <a:pt x="672337" y="295795"/>
                  </a:lnTo>
                  <a:lnTo>
                    <a:pt x="667969" y="290372"/>
                  </a:lnTo>
                  <a:lnTo>
                    <a:pt x="662647" y="289217"/>
                  </a:lnTo>
                  <a:lnTo>
                    <a:pt x="598728" y="271437"/>
                  </a:lnTo>
                  <a:lnTo>
                    <a:pt x="593242" y="270230"/>
                  </a:lnTo>
                  <a:lnTo>
                    <a:pt x="587273" y="264858"/>
                  </a:lnTo>
                  <a:lnTo>
                    <a:pt x="585457" y="259524"/>
                  </a:lnTo>
                  <a:lnTo>
                    <a:pt x="566813" y="214350"/>
                  </a:lnTo>
                  <a:lnTo>
                    <a:pt x="564324" y="209295"/>
                  </a:lnTo>
                  <a:lnTo>
                    <a:pt x="564768" y="201282"/>
                  </a:lnTo>
                  <a:lnTo>
                    <a:pt x="567791" y="196532"/>
                  </a:lnTo>
                  <a:lnTo>
                    <a:pt x="600481" y="138785"/>
                  </a:lnTo>
                  <a:lnTo>
                    <a:pt x="603415" y="134213"/>
                  </a:lnTo>
                  <a:lnTo>
                    <a:pt x="602678" y="127279"/>
                  </a:lnTo>
                  <a:lnTo>
                    <a:pt x="545299" y="69875"/>
                  </a:lnTo>
                  <a:lnTo>
                    <a:pt x="538352" y="69126"/>
                  </a:lnTo>
                  <a:lnTo>
                    <a:pt x="533755" y="72072"/>
                  </a:lnTo>
                  <a:lnTo>
                    <a:pt x="476034" y="104762"/>
                  </a:lnTo>
                  <a:lnTo>
                    <a:pt x="471296" y="107759"/>
                  </a:lnTo>
                  <a:lnTo>
                    <a:pt x="463283" y="108203"/>
                  </a:lnTo>
                  <a:lnTo>
                    <a:pt x="458215" y="105702"/>
                  </a:lnTo>
                  <a:lnTo>
                    <a:pt x="413130" y="86944"/>
                  </a:lnTo>
                  <a:lnTo>
                    <a:pt x="407784" y="85153"/>
                  </a:lnTo>
                  <a:lnTo>
                    <a:pt x="402437" y="79146"/>
                  </a:lnTo>
                  <a:lnTo>
                    <a:pt x="401231" y="73647"/>
                  </a:lnTo>
                  <a:lnTo>
                    <a:pt x="383412" y="9715"/>
                  </a:lnTo>
                  <a:lnTo>
                    <a:pt x="382244" y="4381"/>
                  </a:lnTo>
                  <a:lnTo>
                    <a:pt x="376808" y="0"/>
                  </a:lnTo>
                  <a:close/>
                </a:path>
              </a:pathLst>
            </a:custGeom>
            <a:solidFill>
              <a:srgbClr val="D0E0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197">
              <a:extLst>
                <a:ext uri="{FF2B5EF4-FFF2-40B4-BE49-F238E27FC236}">
                  <a16:creationId xmlns:a16="http://schemas.microsoft.com/office/drawing/2014/main" id="{2643A7FB-D318-34FA-E42A-BCC1597BD71D}"/>
                </a:ext>
              </a:extLst>
            </p:cNvPr>
            <p:cNvSpPr/>
            <p:nvPr/>
          </p:nvSpPr>
          <p:spPr>
            <a:xfrm>
              <a:off x="4389065" y="8075940"/>
              <a:ext cx="672465" cy="401320"/>
            </a:xfrm>
            <a:custGeom>
              <a:avLst/>
              <a:gdLst/>
              <a:ahLst/>
              <a:cxnLst/>
              <a:rect l="l" t="t" r="r" b="b"/>
              <a:pathLst>
                <a:path w="672464" h="401320">
                  <a:moveTo>
                    <a:pt x="214223" y="244576"/>
                  </a:moveTo>
                  <a:lnTo>
                    <a:pt x="238006" y="219461"/>
                  </a:lnTo>
                  <a:lnTo>
                    <a:pt x="266939" y="200266"/>
                  </a:lnTo>
                  <a:lnTo>
                    <a:pt x="300003" y="188005"/>
                  </a:lnTo>
                  <a:lnTo>
                    <a:pt x="336181" y="183692"/>
                  </a:lnTo>
                  <a:lnTo>
                    <a:pt x="372556" y="188053"/>
                  </a:lnTo>
                  <a:lnTo>
                    <a:pt x="405777" y="200450"/>
                  </a:lnTo>
                  <a:lnTo>
                    <a:pt x="434808" y="219858"/>
                  </a:lnTo>
                  <a:lnTo>
                    <a:pt x="458609" y="245249"/>
                  </a:lnTo>
                </a:path>
                <a:path w="672464" h="401320">
                  <a:moveTo>
                    <a:pt x="598728" y="401231"/>
                  </a:moveTo>
                  <a:lnTo>
                    <a:pt x="662673" y="383451"/>
                  </a:lnTo>
                  <a:lnTo>
                    <a:pt x="667994" y="382244"/>
                  </a:lnTo>
                  <a:lnTo>
                    <a:pt x="672363" y="376821"/>
                  </a:lnTo>
                  <a:lnTo>
                    <a:pt x="672363" y="371360"/>
                  </a:lnTo>
                  <a:lnTo>
                    <a:pt x="672338" y="301294"/>
                  </a:lnTo>
                  <a:lnTo>
                    <a:pt x="672338" y="295833"/>
                  </a:lnTo>
                  <a:lnTo>
                    <a:pt x="667969" y="290372"/>
                  </a:lnTo>
                  <a:lnTo>
                    <a:pt x="662647" y="289217"/>
                  </a:lnTo>
                  <a:lnTo>
                    <a:pt x="598728" y="271437"/>
                  </a:lnTo>
                  <a:lnTo>
                    <a:pt x="593255" y="270230"/>
                  </a:lnTo>
                  <a:lnTo>
                    <a:pt x="587273" y="264858"/>
                  </a:lnTo>
                  <a:lnTo>
                    <a:pt x="585457" y="259524"/>
                  </a:lnTo>
                  <a:lnTo>
                    <a:pt x="566813" y="214350"/>
                  </a:lnTo>
                  <a:lnTo>
                    <a:pt x="564337" y="209296"/>
                  </a:lnTo>
                  <a:lnTo>
                    <a:pt x="564781" y="201282"/>
                  </a:lnTo>
                  <a:lnTo>
                    <a:pt x="567791" y="196532"/>
                  </a:lnTo>
                  <a:lnTo>
                    <a:pt x="600481" y="138785"/>
                  </a:lnTo>
                  <a:lnTo>
                    <a:pt x="603415" y="134213"/>
                  </a:lnTo>
                  <a:lnTo>
                    <a:pt x="602678" y="127279"/>
                  </a:lnTo>
                  <a:lnTo>
                    <a:pt x="598804" y="123380"/>
                  </a:lnTo>
                  <a:lnTo>
                    <a:pt x="549147" y="73774"/>
                  </a:lnTo>
                  <a:lnTo>
                    <a:pt x="545299" y="69888"/>
                  </a:lnTo>
                  <a:lnTo>
                    <a:pt x="538365" y="69126"/>
                  </a:lnTo>
                  <a:lnTo>
                    <a:pt x="533755" y="72072"/>
                  </a:lnTo>
                  <a:lnTo>
                    <a:pt x="476046" y="104762"/>
                  </a:lnTo>
                  <a:lnTo>
                    <a:pt x="471297" y="107759"/>
                  </a:lnTo>
                  <a:lnTo>
                    <a:pt x="463283" y="108204"/>
                  </a:lnTo>
                  <a:lnTo>
                    <a:pt x="458228" y="105702"/>
                  </a:lnTo>
                  <a:lnTo>
                    <a:pt x="413143" y="86944"/>
                  </a:lnTo>
                  <a:lnTo>
                    <a:pt x="407784" y="85153"/>
                  </a:lnTo>
                  <a:lnTo>
                    <a:pt x="402437" y="79146"/>
                  </a:lnTo>
                  <a:lnTo>
                    <a:pt x="401231" y="73647"/>
                  </a:lnTo>
                  <a:lnTo>
                    <a:pt x="383412" y="9715"/>
                  </a:lnTo>
                  <a:lnTo>
                    <a:pt x="382244" y="4381"/>
                  </a:lnTo>
                  <a:lnTo>
                    <a:pt x="376808" y="0"/>
                  </a:lnTo>
                  <a:lnTo>
                    <a:pt x="371347" y="0"/>
                  </a:lnTo>
                  <a:lnTo>
                    <a:pt x="301256" y="38"/>
                  </a:lnTo>
                  <a:lnTo>
                    <a:pt x="295795" y="38"/>
                  </a:lnTo>
                  <a:lnTo>
                    <a:pt x="290360" y="4381"/>
                  </a:lnTo>
                  <a:lnTo>
                    <a:pt x="289191" y="9753"/>
                  </a:lnTo>
                  <a:lnTo>
                    <a:pt x="271424" y="73647"/>
                  </a:lnTo>
                  <a:lnTo>
                    <a:pt x="270179" y="79146"/>
                  </a:lnTo>
                  <a:lnTo>
                    <a:pt x="264833" y="85102"/>
                  </a:lnTo>
                  <a:lnTo>
                    <a:pt x="259511" y="86893"/>
                  </a:lnTo>
                  <a:lnTo>
                    <a:pt x="214337" y="105562"/>
                  </a:lnTo>
                  <a:lnTo>
                    <a:pt x="209295" y="108026"/>
                  </a:lnTo>
                  <a:lnTo>
                    <a:pt x="201282" y="107581"/>
                  </a:lnTo>
                  <a:lnTo>
                    <a:pt x="196545" y="104584"/>
                  </a:lnTo>
                  <a:lnTo>
                    <a:pt x="138785" y="71894"/>
                  </a:lnTo>
                  <a:lnTo>
                    <a:pt x="134175" y="68948"/>
                  </a:lnTo>
                  <a:lnTo>
                    <a:pt x="127253" y="69697"/>
                  </a:lnTo>
                  <a:lnTo>
                    <a:pt x="123380" y="73558"/>
                  </a:lnTo>
                  <a:lnTo>
                    <a:pt x="73736" y="123202"/>
                  </a:lnTo>
                  <a:lnTo>
                    <a:pt x="69888" y="127101"/>
                  </a:lnTo>
                  <a:lnTo>
                    <a:pt x="69126" y="133997"/>
                  </a:lnTo>
                  <a:lnTo>
                    <a:pt x="72059" y="138607"/>
                  </a:lnTo>
                  <a:lnTo>
                    <a:pt x="104724" y="196354"/>
                  </a:lnTo>
                  <a:lnTo>
                    <a:pt x="107759" y="201104"/>
                  </a:lnTo>
                  <a:lnTo>
                    <a:pt x="108178" y="209067"/>
                  </a:lnTo>
                  <a:lnTo>
                    <a:pt x="105676" y="214134"/>
                  </a:lnTo>
                  <a:lnTo>
                    <a:pt x="86944" y="259257"/>
                  </a:lnTo>
                  <a:lnTo>
                    <a:pt x="85102" y="264591"/>
                  </a:lnTo>
                  <a:lnTo>
                    <a:pt x="79133" y="269963"/>
                  </a:lnTo>
                  <a:lnTo>
                    <a:pt x="73647" y="271170"/>
                  </a:lnTo>
                  <a:lnTo>
                    <a:pt x="9690" y="288937"/>
                  </a:lnTo>
                  <a:lnTo>
                    <a:pt x="4368" y="290106"/>
                  </a:lnTo>
                  <a:lnTo>
                    <a:pt x="0" y="295567"/>
                  </a:lnTo>
                  <a:lnTo>
                    <a:pt x="0" y="301028"/>
                  </a:lnTo>
                  <a:lnTo>
                    <a:pt x="25" y="371094"/>
                  </a:lnTo>
                  <a:lnTo>
                    <a:pt x="25" y="376555"/>
                  </a:lnTo>
                  <a:lnTo>
                    <a:pt x="4381" y="382016"/>
                  </a:lnTo>
                  <a:lnTo>
                    <a:pt x="9715" y="383184"/>
                  </a:lnTo>
                  <a:lnTo>
                    <a:pt x="73621" y="400964"/>
                  </a:lnTo>
                </a:path>
              </a:pathLst>
            </a:custGeom>
            <a:ln w="16649">
              <a:solidFill>
                <a:srgbClr val="2F97A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4" name="object 198">
              <a:extLst>
                <a:ext uri="{FF2B5EF4-FFF2-40B4-BE49-F238E27FC236}">
                  <a16:creationId xmlns:a16="http://schemas.microsoft.com/office/drawing/2014/main" id="{5E7BBA8C-71F7-48B3-8F33-F68708FB6876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498508" y="8356694"/>
              <a:ext cx="128549" cy="128523"/>
            </a:xfrm>
            <a:prstGeom prst="rect">
              <a:avLst/>
            </a:prstGeom>
          </p:spPr>
        </p:pic>
        <p:pic>
          <p:nvPicPr>
            <p:cNvPr id="95" name="object 199">
              <a:extLst>
                <a:ext uri="{FF2B5EF4-FFF2-40B4-BE49-F238E27FC236}">
                  <a16:creationId xmlns:a16="http://schemas.microsoft.com/office/drawing/2014/main" id="{0425A476-8482-04EA-67BF-4EB2F09B0017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419113" y="8516031"/>
              <a:ext cx="205397" cy="240588"/>
            </a:xfrm>
            <a:prstGeom prst="rect">
              <a:avLst/>
            </a:prstGeom>
          </p:spPr>
        </p:pic>
        <p:pic>
          <p:nvPicPr>
            <p:cNvPr id="96" name="object 200">
              <a:extLst>
                <a:ext uri="{FF2B5EF4-FFF2-40B4-BE49-F238E27FC236}">
                  <a16:creationId xmlns:a16="http://schemas.microsoft.com/office/drawing/2014/main" id="{1EEBA94E-9908-B086-B0F1-C2213958CB4D}"/>
                </a:ext>
              </a:extLst>
            </p:cNvPr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838309" y="8356694"/>
              <a:ext cx="128536" cy="128523"/>
            </a:xfrm>
            <a:prstGeom prst="rect">
              <a:avLst/>
            </a:prstGeom>
          </p:spPr>
        </p:pic>
        <p:pic>
          <p:nvPicPr>
            <p:cNvPr id="97" name="object 201">
              <a:extLst>
                <a:ext uri="{FF2B5EF4-FFF2-40B4-BE49-F238E27FC236}">
                  <a16:creationId xmlns:a16="http://schemas.microsoft.com/office/drawing/2014/main" id="{8ECBC770-94F0-2E83-B9B0-26350B125063}"/>
                </a:ext>
              </a:extLst>
            </p:cNvPr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825987" y="8516034"/>
              <a:ext cx="205397" cy="240588"/>
            </a:xfrm>
            <a:prstGeom prst="rect">
              <a:avLst/>
            </a:prstGeom>
          </p:spPr>
        </p:pic>
        <p:pic>
          <p:nvPicPr>
            <p:cNvPr id="98" name="object 202">
              <a:extLst>
                <a:ext uri="{FF2B5EF4-FFF2-40B4-BE49-F238E27FC236}">
                  <a16:creationId xmlns:a16="http://schemas.microsoft.com/office/drawing/2014/main" id="{CC6CB8BD-6234-CE2F-956F-71341CF0C10C}"/>
                </a:ext>
              </a:extLst>
            </p:cNvPr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668405" y="8460113"/>
              <a:ext cx="128536" cy="128536"/>
            </a:xfrm>
            <a:prstGeom prst="rect">
              <a:avLst/>
            </a:prstGeom>
          </p:spPr>
        </p:pic>
        <p:sp>
          <p:nvSpPr>
            <p:cNvPr id="99" name="object 203">
              <a:extLst>
                <a:ext uri="{FF2B5EF4-FFF2-40B4-BE49-F238E27FC236}">
                  <a16:creationId xmlns:a16="http://schemas.microsoft.com/office/drawing/2014/main" id="{9467D4B1-EC1A-20BE-88A3-06F0082CB011}"/>
                </a:ext>
              </a:extLst>
            </p:cNvPr>
            <p:cNvSpPr/>
            <p:nvPr/>
          </p:nvSpPr>
          <p:spPr>
            <a:xfrm>
              <a:off x="4587825" y="8627774"/>
              <a:ext cx="274955" cy="120650"/>
            </a:xfrm>
            <a:custGeom>
              <a:avLst/>
              <a:gdLst/>
              <a:ahLst/>
              <a:cxnLst/>
              <a:rect l="l" t="t" r="r" b="b"/>
              <a:pathLst>
                <a:path w="274954" h="120650">
                  <a:moveTo>
                    <a:pt x="274840" y="120523"/>
                  </a:moveTo>
                  <a:lnTo>
                    <a:pt x="274840" y="45351"/>
                  </a:lnTo>
                  <a:lnTo>
                    <a:pt x="271274" y="27710"/>
                  </a:lnTo>
                  <a:lnTo>
                    <a:pt x="261548" y="13293"/>
                  </a:lnTo>
                  <a:lnTo>
                    <a:pt x="247124" y="3567"/>
                  </a:lnTo>
                  <a:lnTo>
                    <a:pt x="229463" y="0"/>
                  </a:lnTo>
                  <a:lnTo>
                    <a:pt x="45377" y="0"/>
                  </a:lnTo>
                  <a:lnTo>
                    <a:pt x="27715" y="3567"/>
                  </a:lnTo>
                  <a:lnTo>
                    <a:pt x="13292" y="13293"/>
                  </a:lnTo>
                  <a:lnTo>
                    <a:pt x="3566" y="27710"/>
                  </a:lnTo>
                  <a:lnTo>
                    <a:pt x="0" y="45351"/>
                  </a:lnTo>
                  <a:lnTo>
                    <a:pt x="0" y="120523"/>
                  </a:lnTo>
                </a:path>
              </a:pathLst>
            </a:custGeom>
            <a:ln w="7073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204">
              <a:extLst>
                <a:ext uri="{FF2B5EF4-FFF2-40B4-BE49-F238E27FC236}">
                  <a16:creationId xmlns:a16="http://schemas.microsoft.com/office/drawing/2014/main" id="{3C0FBAA1-2DD0-A671-D461-F39BED604F7F}"/>
                </a:ext>
              </a:extLst>
            </p:cNvPr>
            <p:cNvSpPr/>
            <p:nvPr/>
          </p:nvSpPr>
          <p:spPr>
            <a:xfrm>
              <a:off x="4587825" y="8627774"/>
              <a:ext cx="274955" cy="120650"/>
            </a:xfrm>
            <a:custGeom>
              <a:avLst/>
              <a:gdLst/>
              <a:ahLst/>
              <a:cxnLst/>
              <a:rect l="l" t="t" r="r" b="b"/>
              <a:pathLst>
                <a:path w="274954" h="120650">
                  <a:moveTo>
                    <a:pt x="229463" y="0"/>
                  </a:moveTo>
                  <a:lnTo>
                    <a:pt x="45377" y="0"/>
                  </a:lnTo>
                  <a:lnTo>
                    <a:pt x="27715" y="3567"/>
                  </a:lnTo>
                  <a:lnTo>
                    <a:pt x="13292" y="13293"/>
                  </a:lnTo>
                  <a:lnTo>
                    <a:pt x="3566" y="27710"/>
                  </a:lnTo>
                  <a:lnTo>
                    <a:pt x="0" y="45351"/>
                  </a:lnTo>
                  <a:lnTo>
                    <a:pt x="0" y="120523"/>
                  </a:lnTo>
                  <a:lnTo>
                    <a:pt x="274840" y="120523"/>
                  </a:lnTo>
                  <a:lnTo>
                    <a:pt x="274840" y="45351"/>
                  </a:lnTo>
                  <a:lnTo>
                    <a:pt x="271274" y="27710"/>
                  </a:lnTo>
                  <a:lnTo>
                    <a:pt x="261548" y="13293"/>
                  </a:lnTo>
                  <a:lnTo>
                    <a:pt x="247124" y="3567"/>
                  </a:lnTo>
                  <a:lnTo>
                    <a:pt x="2294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205">
              <a:extLst>
                <a:ext uri="{FF2B5EF4-FFF2-40B4-BE49-F238E27FC236}">
                  <a16:creationId xmlns:a16="http://schemas.microsoft.com/office/drawing/2014/main" id="{44925C9E-5FE7-E355-617A-094B344D1585}"/>
                </a:ext>
              </a:extLst>
            </p:cNvPr>
            <p:cNvSpPr/>
            <p:nvPr/>
          </p:nvSpPr>
          <p:spPr>
            <a:xfrm>
              <a:off x="4587825" y="8627774"/>
              <a:ext cx="274955" cy="120650"/>
            </a:xfrm>
            <a:custGeom>
              <a:avLst/>
              <a:gdLst/>
              <a:ahLst/>
              <a:cxnLst/>
              <a:rect l="l" t="t" r="r" b="b"/>
              <a:pathLst>
                <a:path w="274954" h="120650">
                  <a:moveTo>
                    <a:pt x="274840" y="120523"/>
                  </a:moveTo>
                  <a:lnTo>
                    <a:pt x="274840" y="45351"/>
                  </a:lnTo>
                  <a:lnTo>
                    <a:pt x="271274" y="27710"/>
                  </a:lnTo>
                  <a:lnTo>
                    <a:pt x="261548" y="13293"/>
                  </a:lnTo>
                  <a:lnTo>
                    <a:pt x="247124" y="3567"/>
                  </a:lnTo>
                  <a:lnTo>
                    <a:pt x="229463" y="0"/>
                  </a:lnTo>
                  <a:lnTo>
                    <a:pt x="45377" y="0"/>
                  </a:lnTo>
                  <a:lnTo>
                    <a:pt x="27715" y="3567"/>
                  </a:lnTo>
                  <a:lnTo>
                    <a:pt x="13292" y="13293"/>
                  </a:lnTo>
                  <a:lnTo>
                    <a:pt x="3566" y="27710"/>
                  </a:lnTo>
                  <a:lnTo>
                    <a:pt x="0" y="45351"/>
                  </a:lnTo>
                  <a:lnTo>
                    <a:pt x="0" y="120523"/>
                  </a:lnTo>
                  <a:lnTo>
                    <a:pt x="274840" y="120523"/>
                  </a:lnTo>
                  <a:close/>
                </a:path>
              </a:pathLst>
            </a:custGeom>
            <a:ln w="166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206">
              <a:extLst>
                <a:ext uri="{FF2B5EF4-FFF2-40B4-BE49-F238E27FC236}">
                  <a16:creationId xmlns:a16="http://schemas.microsoft.com/office/drawing/2014/main" id="{50EE7809-A0FA-5D14-42C2-19C464142547}"/>
                </a:ext>
              </a:extLst>
            </p:cNvPr>
            <p:cNvSpPr/>
            <p:nvPr/>
          </p:nvSpPr>
          <p:spPr>
            <a:xfrm>
              <a:off x="4587825" y="8627774"/>
              <a:ext cx="274955" cy="120650"/>
            </a:xfrm>
            <a:custGeom>
              <a:avLst/>
              <a:gdLst/>
              <a:ahLst/>
              <a:cxnLst/>
              <a:rect l="l" t="t" r="r" b="b"/>
              <a:pathLst>
                <a:path w="274954" h="120650">
                  <a:moveTo>
                    <a:pt x="274840" y="120523"/>
                  </a:moveTo>
                  <a:lnTo>
                    <a:pt x="274840" y="45351"/>
                  </a:lnTo>
                  <a:lnTo>
                    <a:pt x="271274" y="27710"/>
                  </a:lnTo>
                  <a:lnTo>
                    <a:pt x="261548" y="13293"/>
                  </a:lnTo>
                  <a:lnTo>
                    <a:pt x="247124" y="3567"/>
                  </a:lnTo>
                  <a:lnTo>
                    <a:pt x="229463" y="0"/>
                  </a:lnTo>
                  <a:lnTo>
                    <a:pt x="45377" y="0"/>
                  </a:lnTo>
                  <a:lnTo>
                    <a:pt x="27715" y="3567"/>
                  </a:lnTo>
                  <a:lnTo>
                    <a:pt x="13292" y="13293"/>
                  </a:lnTo>
                  <a:lnTo>
                    <a:pt x="3566" y="27710"/>
                  </a:lnTo>
                  <a:lnTo>
                    <a:pt x="0" y="45351"/>
                  </a:lnTo>
                  <a:lnTo>
                    <a:pt x="0" y="120523"/>
                  </a:lnTo>
                </a:path>
              </a:pathLst>
            </a:custGeom>
            <a:ln w="16649">
              <a:solidFill>
                <a:srgbClr val="2F97A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3" name="그룹 102">
            <a:extLst>
              <a:ext uri="{FF2B5EF4-FFF2-40B4-BE49-F238E27FC236}">
                <a16:creationId xmlns:a16="http://schemas.microsoft.com/office/drawing/2014/main" id="{C2FBBF7E-C4AD-4BF1-7933-12261F9EA2FB}"/>
              </a:ext>
            </a:extLst>
          </p:cNvPr>
          <p:cNvGrpSpPr/>
          <p:nvPr/>
        </p:nvGrpSpPr>
        <p:grpSpPr>
          <a:xfrm>
            <a:off x="12541451" y="6887587"/>
            <a:ext cx="1383882" cy="1374128"/>
            <a:chOff x="7002060" y="3659845"/>
            <a:chExt cx="692220" cy="679495"/>
          </a:xfrm>
        </p:grpSpPr>
        <p:grpSp>
          <p:nvGrpSpPr>
            <p:cNvPr id="104" name="object 207">
              <a:extLst>
                <a:ext uri="{FF2B5EF4-FFF2-40B4-BE49-F238E27FC236}">
                  <a16:creationId xmlns:a16="http://schemas.microsoft.com/office/drawing/2014/main" id="{A051839A-A381-F900-C922-47E463FAFFF6}"/>
                </a:ext>
              </a:extLst>
            </p:cNvPr>
            <p:cNvGrpSpPr/>
            <p:nvPr/>
          </p:nvGrpSpPr>
          <p:grpSpPr>
            <a:xfrm>
              <a:off x="7010385" y="3854883"/>
              <a:ext cx="683895" cy="483870"/>
              <a:chOff x="5939739" y="8285399"/>
              <a:chExt cx="683895" cy="483870"/>
            </a:xfrm>
          </p:grpSpPr>
          <p:sp>
            <p:nvSpPr>
              <p:cNvPr id="114" name="object 208">
                <a:extLst>
                  <a:ext uri="{FF2B5EF4-FFF2-40B4-BE49-F238E27FC236}">
                    <a16:creationId xmlns:a16="http://schemas.microsoft.com/office/drawing/2014/main" id="{2864418C-8A6D-02F1-E601-3046CD02FE87}"/>
                  </a:ext>
                </a:extLst>
              </p:cNvPr>
              <p:cNvSpPr/>
              <p:nvPr/>
            </p:nvSpPr>
            <p:spPr>
              <a:xfrm>
                <a:off x="6195069" y="8285399"/>
                <a:ext cx="371475" cy="475615"/>
              </a:xfrm>
              <a:custGeom>
                <a:avLst/>
                <a:gdLst/>
                <a:ahLst/>
                <a:cxnLst/>
                <a:rect l="l" t="t" r="r" b="b"/>
                <a:pathLst>
                  <a:path w="371475" h="475615">
                    <a:moveTo>
                      <a:pt x="371335" y="0"/>
                    </a:moveTo>
                    <a:lnTo>
                      <a:pt x="0" y="0"/>
                    </a:lnTo>
                    <a:lnTo>
                      <a:pt x="0" y="475526"/>
                    </a:lnTo>
                    <a:lnTo>
                      <a:pt x="371335" y="475526"/>
                    </a:lnTo>
                    <a:lnTo>
                      <a:pt x="371335" y="0"/>
                    </a:lnTo>
                    <a:close/>
                  </a:path>
                </a:pathLst>
              </a:custGeom>
              <a:solidFill>
                <a:srgbClr val="D0E0D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15" name="object 209">
                <a:extLst>
                  <a:ext uri="{FF2B5EF4-FFF2-40B4-BE49-F238E27FC236}">
                    <a16:creationId xmlns:a16="http://schemas.microsoft.com/office/drawing/2014/main" id="{CD8D6BCF-65D9-E5D1-A8C9-41399498AD24}"/>
                  </a:ext>
                </a:extLst>
              </p:cNvPr>
              <p:cNvSpPr/>
              <p:nvPr/>
            </p:nvSpPr>
            <p:spPr>
              <a:xfrm>
                <a:off x="5939739" y="8319914"/>
                <a:ext cx="683895" cy="441325"/>
              </a:xfrm>
              <a:custGeom>
                <a:avLst/>
                <a:gdLst/>
                <a:ahLst/>
                <a:cxnLst/>
                <a:rect l="l" t="t" r="r" b="b"/>
                <a:pathLst>
                  <a:path w="683895" h="441325">
                    <a:moveTo>
                      <a:pt x="275628" y="0"/>
                    </a:moveTo>
                    <a:lnTo>
                      <a:pt x="297675" y="0"/>
                    </a:lnTo>
                  </a:path>
                  <a:path w="683895" h="441325">
                    <a:moveTo>
                      <a:pt x="352793" y="0"/>
                    </a:moveTo>
                    <a:lnTo>
                      <a:pt x="374840" y="0"/>
                    </a:lnTo>
                  </a:path>
                  <a:path w="683895" h="441325">
                    <a:moveTo>
                      <a:pt x="429971" y="0"/>
                    </a:moveTo>
                    <a:lnTo>
                      <a:pt x="451992" y="0"/>
                    </a:lnTo>
                  </a:path>
                  <a:path w="683895" h="441325">
                    <a:moveTo>
                      <a:pt x="507136" y="0"/>
                    </a:moveTo>
                    <a:lnTo>
                      <a:pt x="529183" y="0"/>
                    </a:lnTo>
                  </a:path>
                  <a:path w="683895" h="441325">
                    <a:moveTo>
                      <a:pt x="584301" y="0"/>
                    </a:moveTo>
                    <a:lnTo>
                      <a:pt x="606361" y="0"/>
                    </a:lnTo>
                  </a:path>
                  <a:path w="683895" h="441325">
                    <a:moveTo>
                      <a:pt x="275628" y="99212"/>
                    </a:moveTo>
                    <a:lnTo>
                      <a:pt x="297675" y="99212"/>
                    </a:lnTo>
                  </a:path>
                  <a:path w="683895" h="441325">
                    <a:moveTo>
                      <a:pt x="275628" y="198450"/>
                    </a:moveTo>
                    <a:lnTo>
                      <a:pt x="297675" y="198450"/>
                    </a:lnTo>
                  </a:path>
                  <a:path w="683895" h="441325">
                    <a:moveTo>
                      <a:pt x="352793" y="99212"/>
                    </a:moveTo>
                    <a:lnTo>
                      <a:pt x="374840" y="99212"/>
                    </a:lnTo>
                  </a:path>
                  <a:path w="683895" h="441325">
                    <a:moveTo>
                      <a:pt x="429971" y="99212"/>
                    </a:moveTo>
                    <a:lnTo>
                      <a:pt x="451992" y="99212"/>
                    </a:lnTo>
                  </a:path>
                  <a:path w="683895" h="441325">
                    <a:moveTo>
                      <a:pt x="507136" y="99212"/>
                    </a:moveTo>
                    <a:lnTo>
                      <a:pt x="529183" y="99212"/>
                    </a:lnTo>
                  </a:path>
                  <a:path w="683895" h="441325">
                    <a:moveTo>
                      <a:pt x="584301" y="99212"/>
                    </a:moveTo>
                    <a:lnTo>
                      <a:pt x="606361" y="99212"/>
                    </a:lnTo>
                  </a:path>
                  <a:path w="683895" h="441325">
                    <a:moveTo>
                      <a:pt x="584301" y="198450"/>
                    </a:moveTo>
                    <a:lnTo>
                      <a:pt x="606361" y="198450"/>
                    </a:lnTo>
                  </a:path>
                  <a:path w="683895" h="441325">
                    <a:moveTo>
                      <a:pt x="275628" y="297675"/>
                    </a:moveTo>
                    <a:lnTo>
                      <a:pt x="297675" y="297675"/>
                    </a:lnTo>
                  </a:path>
                  <a:path w="683895" h="441325">
                    <a:moveTo>
                      <a:pt x="584301" y="297675"/>
                    </a:moveTo>
                    <a:lnTo>
                      <a:pt x="606361" y="297675"/>
                    </a:lnTo>
                  </a:path>
                  <a:path w="683895" h="441325">
                    <a:moveTo>
                      <a:pt x="66141" y="143306"/>
                    </a:moveTo>
                    <a:lnTo>
                      <a:pt x="66141" y="99212"/>
                    </a:lnTo>
                    <a:lnTo>
                      <a:pt x="220484" y="99212"/>
                    </a:lnTo>
                  </a:path>
                  <a:path w="683895" h="441325">
                    <a:moveTo>
                      <a:pt x="66141" y="242544"/>
                    </a:moveTo>
                    <a:lnTo>
                      <a:pt x="66141" y="198450"/>
                    </a:lnTo>
                    <a:lnTo>
                      <a:pt x="220484" y="198450"/>
                    </a:lnTo>
                  </a:path>
                  <a:path w="683895" h="441325">
                    <a:moveTo>
                      <a:pt x="66141" y="341782"/>
                    </a:moveTo>
                    <a:lnTo>
                      <a:pt x="66141" y="297675"/>
                    </a:lnTo>
                    <a:lnTo>
                      <a:pt x="220484" y="297675"/>
                    </a:lnTo>
                  </a:path>
                  <a:path w="683895" h="441325">
                    <a:moveTo>
                      <a:pt x="0" y="441007"/>
                    </a:moveTo>
                    <a:lnTo>
                      <a:pt x="683552" y="441007"/>
                    </a:lnTo>
                  </a:path>
                </a:pathLst>
              </a:custGeom>
              <a:ln w="16649">
                <a:solidFill>
                  <a:srgbClr val="2F97A9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105" name="object 210">
              <a:extLst>
                <a:ext uri="{FF2B5EF4-FFF2-40B4-BE49-F238E27FC236}">
                  <a16:creationId xmlns:a16="http://schemas.microsoft.com/office/drawing/2014/main" id="{A2F6D2F7-54ED-6659-59AC-7D7C05FF7213}"/>
                </a:ext>
              </a:extLst>
            </p:cNvPr>
            <p:cNvSpPr/>
            <p:nvPr/>
          </p:nvSpPr>
          <p:spPr>
            <a:xfrm>
              <a:off x="7363178" y="3659845"/>
              <a:ext cx="176530" cy="119380"/>
            </a:xfrm>
            <a:custGeom>
              <a:avLst/>
              <a:gdLst/>
              <a:ahLst/>
              <a:cxnLst/>
              <a:rect l="l" t="t" r="r" b="b"/>
              <a:pathLst>
                <a:path w="176529" h="119379">
                  <a:moveTo>
                    <a:pt x="0" y="119303"/>
                  </a:moveTo>
                  <a:lnTo>
                    <a:pt x="0" y="0"/>
                  </a:lnTo>
                  <a:lnTo>
                    <a:pt x="176390" y="0"/>
                  </a:lnTo>
                  <a:lnTo>
                    <a:pt x="176390" y="119303"/>
                  </a:lnTo>
                </a:path>
                <a:path w="176529" h="119379">
                  <a:moveTo>
                    <a:pt x="88214" y="42125"/>
                  </a:moveTo>
                  <a:lnTo>
                    <a:pt x="88214" y="108267"/>
                  </a:lnTo>
                </a:path>
                <a:path w="176529" h="119379">
                  <a:moveTo>
                    <a:pt x="55130" y="75209"/>
                  </a:moveTo>
                  <a:lnTo>
                    <a:pt x="121259" y="75209"/>
                  </a:lnTo>
                </a:path>
              </a:pathLst>
            </a:custGeom>
            <a:ln w="16649">
              <a:solidFill>
                <a:srgbClr val="2F97A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211">
              <a:extLst>
                <a:ext uri="{FF2B5EF4-FFF2-40B4-BE49-F238E27FC236}">
                  <a16:creationId xmlns:a16="http://schemas.microsoft.com/office/drawing/2014/main" id="{0DFF0B52-F594-2BB6-A08D-0E12B0960F14}"/>
                </a:ext>
              </a:extLst>
            </p:cNvPr>
            <p:cNvSpPr/>
            <p:nvPr/>
          </p:nvSpPr>
          <p:spPr>
            <a:xfrm>
              <a:off x="7363178" y="4187074"/>
              <a:ext cx="176530" cy="143510"/>
            </a:xfrm>
            <a:custGeom>
              <a:avLst/>
              <a:gdLst/>
              <a:ahLst/>
              <a:cxnLst/>
              <a:rect l="l" t="t" r="r" b="b"/>
              <a:pathLst>
                <a:path w="176529" h="143509">
                  <a:moveTo>
                    <a:pt x="88214" y="0"/>
                  </a:moveTo>
                  <a:lnTo>
                    <a:pt x="88214" y="99212"/>
                  </a:lnTo>
                </a:path>
                <a:path w="176529" h="143509">
                  <a:moveTo>
                    <a:pt x="0" y="143332"/>
                  </a:moveTo>
                  <a:lnTo>
                    <a:pt x="0" y="99212"/>
                  </a:lnTo>
                  <a:lnTo>
                    <a:pt x="176390" y="99212"/>
                  </a:lnTo>
                  <a:lnTo>
                    <a:pt x="176390" y="143332"/>
                  </a:lnTo>
                </a:path>
                <a:path w="176529" h="143509">
                  <a:moveTo>
                    <a:pt x="154343" y="99212"/>
                  </a:moveTo>
                  <a:lnTo>
                    <a:pt x="88214" y="99212"/>
                  </a:lnTo>
                  <a:lnTo>
                    <a:pt x="22047" y="99212"/>
                  </a:lnTo>
                  <a:lnTo>
                    <a:pt x="22047" y="0"/>
                  </a:lnTo>
                  <a:lnTo>
                    <a:pt x="154343" y="0"/>
                  </a:lnTo>
                  <a:lnTo>
                    <a:pt x="154343" y="99212"/>
                  </a:lnTo>
                  <a:close/>
                </a:path>
              </a:pathLst>
            </a:custGeom>
            <a:ln w="16649">
              <a:solidFill>
                <a:srgbClr val="2F97A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212">
              <a:extLst>
                <a:ext uri="{FF2B5EF4-FFF2-40B4-BE49-F238E27FC236}">
                  <a16:creationId xmlns:a16="http://schemas.microsoft.com/office/drawing/2014/main" id="{C1F85F30-FE24-E67D-BD15-FAE4EB1CA8B1}"/>
                </a:ext>
              </a:extLst>
            </p:cNvPr>
            <p:cNvSpPr/>
            <p:nvPr/>
          </p:nvSpPr>
          <p:spPr>
            <a:xfrm>
              <a:off x="7032432" y="3889398"/>
              <a:ext cx="198755" cy="342265"/>
            </a:xfrm>
            <a:custGeom>
              <a:avLst/>
              <a:gdLst/>
              <a:ahLst/>
              <a:cxnLst/>
              <a:rect l="l" t="t" r="r" b="b"/>
              <a:pathLst>
                <a:path w="198754" h="342265">
                  <a:moveTo>
                    <a:pt x="11010" y="0"/>
                  </a:moveTo>
                  <a:lnTo>
                    <a:pt x="198437" y="0"/>
                  </a:lnTo>
                </a:path>
                <a:path w="198754" h="342265">
                  <a:moveTo>
                    <a:pt x="33083" y="0"/>
                  </a:moveTo>
                  <a:lnTo>
                    <a:pt x="33083" y="55130"/>
                  </a:lnTo>
                </a:path>
                <a:path w="198754" h="342265">
                  <a:moveTo>
                    <a:pt x="88201" y="0"/>
                  </a:moveTo>
                  <a:lnTo>
                    <a:pt x="88201" y="55130"/>
                  </a:lnTo>
                </a:path>
                <a:path w="198754" h="342265">
                  <a:moveTo>
                    <a:pt x="143332" y="0"/>
                  </a:moveTo>
                  <a:lnTo>
                    <a:pt x="143332" y="55130"/>
                  </a:lnTo>
                </a:path>
                <a:path w="198754" h="342265">
                  <a:moveTo>
                    <a:pt x="0" y="341782"/>
                  </a:moveTo>
                  <a:lnTo>
                    <a:pt x="0" y="55130"/>
                  </a:lnTo>
                  <a:lnTo>
                    <a:pt x="198437" y="55130"/>
                  </a:lnTo>
                </a:path>
              </a:pathLst>
            </a:custGeom>
            <a:ln w="16649">
              <a:solidFill>
                <a:srgbClr val="2F97A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213">
              <a:extLst>
                <a:ext uri="{FF2B5EF4-FFF2-40B4-BE49-F238E27FC236}">
                  <a16:creationId xmlns:a16="http://schemas.microsoft.com/office/drawing/2014/main" id="{BAD1F448-5BA5-16A9-FAC8-BF128CF197D0}"/>
                </a:ext>
              </a:extLst>
            </p:cNvPr>
            <p:cNvSpPr/>
            <p:nvPr/>
          </p:nvSpPr>
          <p:spPr>
            <a:xfrm>
              <a:off x="7363178" y="4087848"/>
              <a:ext cx="22225" cy="0"/>
            </a:xfrm>
            <a:custGeom>
              <a:avLst/>
              <a:gdLst/>
              <a:ahLst/>
              <a:cxnLst/>
              <a:rect l="l" t="t" r="r" b="b"/>
              <a:pathLst>
                <a:path w="22225">
                  <a:moveTo>
                    <a:pt x="0" y="0"/>
                  </a:moveTo>
                  <a:lnTo>
                    <a:pt x="22047" y="0"/>
                  </a:lnTo>
                </a:path>
              </a:pathLst>
            </a:custGeom>
            <a:ln w="16649">
              <a:solidFill>
                <a:srgbClr val="2F97A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214">
              <a:extLst>
                <a:ext uri="{FF2B5EF4-FFF2-40B4-BE49-F238E27FC236}">
                  <a16:creationId xmlns:a16="http://schemas.microsoft.com/office/drawing/2014/main" id="{39828148-261C-F483-159D-A6F1549DCA91}"/>
                </a:ext>
              </a:extLst>
            </p:cNvPr>
            <p:cNvSpPr/>
            <p:nvPr/>
          </p:nvSpPr>
          <p:spPr>
            <a:xfrm>
              <a:off x="7440356" y="4087848"/>
              <a:ext cx="22225" cy="0"/>
            </a:xfrm>
            <a:custGeom>
              <a:avLst/>
              <a:gdLst/>
              <a:ahLst/>
              <a:cxnLst/>
              <a:rect l="l" t="t" r="r" b="b"/>
              <a:pathLst>
                <a:path w="22225">
                  <a:moveTo>
                    <a:pt x="0" y="0"/>
                  </a:moveTo>
                  <a:lnTo>
                    <a:pt x="22021" y="0"/>
                  </a:lnTo>
                </a:path>
              </a:pathLst>
            </a:custGeom>
            <a:ln w="16649">
              <a:solidFill>
                <a:srgbClr val="2F97A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215">
              <a:extLst>
                <a:ext uri="{FF2B5EF4-FFF2-40B4-BE49-F238E27FC236}">
                  <a16:creationId xmlns:a16="http://schemas.microsoft.com/office/drawing/2014/main" id="{394773B5-5D8D-D00C-F9B3-A069EEA0C89A}"/>
                </a:ext>
              </a:extLst>
            </p:cNvPr>
            <p:cNvSpPr/>
            <p:nvPr/>
          </p:nvSpPr>
          <p:spPr>
            <a:xfrm>
              <a:off x="7230869" y="3823231"/>
              <a:ext cx="441325" cy="507365"/>
            </a:xfrm>
            <a:custGeom>
              <a:avLst/>
              <a:gdLst/>
              <a:ahLst/>
              <a:cxnLst/>
              <a:rect l="l" t="t" r="r" b="b"/>
              <a:pathLst>
                <a:path w="441325" h="507365">
                  <a:moveTo>
                    <a:pt x="286651" y="264617"/>
                  </a:moveTo>
                  <a:lnTo>
                    <a:pt x="308698" y="264617"/>
                  </a:lnTo>
                </a:path>
                <a:path w="441325" h="507365">
                  <a:moveTo>
                    <a:pt x="0" y="507174"/>
                  </a:moveTo>
                  <a:lnTo>
                    <a:pt x="0" y="429996"/>
                  </a:lnTo>
                  <a:lnTo>
                    <a:pt x="0" y="231546"/>
                  </a:lnTo>
                  <a:lnTo>
                    <a:pt x="0" y="0"/>
                  </a:lnTo>
                  <a:lnTo>
                    <a:pt x="441020" y="0"/>
                  </a:lnTo>
                  <a:lnTo>
                    <a:pt x="441020" y="231546"/>
                  </a:lnTo>
                  <a:lnTo>
                    <a:pt x="441020" y="429996"/>
                  </a:lnTo>
                  <a:lnTo>
                    <a:pt x="441020" y="507174"/>
                  </a:lnTo>
                </a:path>
              </a:pathLst>
            </a:custGeom>
            <a:ln w="16649">
              <a:solidFill>
                <a:srgbClr val="2F97A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111" name="object 216">
              <a:extLst>
                <a:ext uri="{FF2B5EF4-FFF2-40B4-BE49-F238E27FC236}">
                  <a16:creationId xmlns:a16="http://schemas.microsoft.com/office/drawing/2014/main" id="{E970DB95-7F69-2C44-1F07-D8A8E8A7C535}"/>
                </a:ext>
              </a:extLst>
            </p:cNvPr>
            <p:cNvGrpSpPr/>
            <p:nvPr/>
          </p:nvGrpSpPr>
          <p:grpSpPr>
            <a:xfrm>
              <a:off x="7002060" y="4266950"/>
              <a:ext cx="193040" cy="72390"/>
              <a:chOff x="5931414" y="8697466"/>
              <a:chExt cx="193040" cy="72390"/>
            </a:xfrm>
          </p:grpSpPr>
          <p:pic>
            <p:nvPicPr>
              <p:cNvPr id="112" name="object 217">
                <a:extLst>
                  <a:ext uri="{FF2B5EF4-FFF2-40B4-BE49-F238E27FC236}">
                    <a16:creationId xmlns:a16="http://schemas.microsoft.com/office/drawing/2014/main" id="{80C1D1CD-29A7-95DF-8E41-38ADF8B8729A}"/>
                  </a:ext>
                </a:extLst>
              </p:cNvPr>
              <p:cNvPicPr/>
              <p:nvPr/>
            </p:nvPicPr>
            <p:blipFill>
              <a:blip r:embed="rId22" cstate="print"/>
              <a:stretch>
                <a:fillRect/>
              </a:stretch>
            </p:blipFill>
            <p:spPr>
              <a:xfrm>
                <a:off x="5931414" y="8697466"/>
                <a:ext cx="82791" cy="71780"/>
              </a:xfrm>
              <a:prstGeom prst="rect">
                <a:avLst/>
              </a:prstGeom>
            </p:spPr>
          </p:pic>
          <p:pic>
            <p:nvPicPr>
              <p:cNvPr id="113" name="object 218">
                <a:extLst>
                  <a:ext uri="{FF2B5EF4-FFF2-40B4-BE49-F238E27FC236}">
                    <a16:creationId xmlns:a16="http://schemas.microsoft.com/office/drawing/2014/main" id="{33A36827-2C61-42A5-8BE2-EFFEAC9F942F}"/>
                  </a:ext>
                </a:extLst>
              </p:cNvPr>
              <p:cNvPicPr/>
              <p:nvPr/>
            </p:nvPicPr>
            <p:blipFill>
              <a:blip r:embed="rId23" cstate="print"/>
              <a:stretch>
                <a:fillRect/>
              </a:stretch>
            </p:blipFill>
            <p:spPr>
              <a:xfrm>
                <a:off x="6041663" y="8697466"/>
                <a:ext cx="82791" cy="71780"/>
              </a:xfrm>
              <a:prstGeom prst="rect">
                <a:avLst/>
              </a:prstGeom>
            </p:spPr>
          </p:pic>
        </p:grpSp>
      </p:grpSp>
      <p:grpSp>
        <p:nvGrpSpPr>
          <p:cNvPr id="116" name="그룹 115">
            <a:extLst>
              <a:ext uri="{FF2B5EF4-FFF2-40B4-BE49-F238E27FC236}">
                <a16:creationId xmlns:a16="http://schemas.microsoft.com/office/drawing/2014/main" id="{A3D46564-64C6-F45A-3186-A76B90319AE4}"/>
              </a:ext>
            </a:extLst>
          </p:cNvPr>
          <p:cNvGrpSpPr/>
          <p:nvPr/>
        </p:nvGrpSpPr>
        <p:grpSpPr>
          <a:xfrm>
            <a:off x="14819219" y="6892985"/>
            <a:ext cx="1384224" cy="1351023"/>
            <a:chOff x="3727874" y="3509741"/>
            <a:chExt cx="764168" cy="689610"/>
          </a:xfrm>
        </p:grpSpPr>
        <p:sp>
          <p:nvSpPr>
            <p:cNvPr id="117" name="object 161">
              <a:extLst>
                <a:ext uri="{FF2B5EF4-FFF2-40B4-BE49-F238E27FC236}">
                  <a16:creationId xmlns:a16="http://schemas.microsoft.com/office/drawing/2014/main" id="{3C8B24CC-65DC-B6C8-6909-4C8BF47A34C9}"/>
                </a:ext>
              </a:extLst>
            </p:cNvPr>
            <p:cNvSpPr/>
            <p:nvPr/>
          </p:nvSpPr>
          <p:spPr>
            <a:xfrm>
              <a:off x="3946210" y="3518069"/>
              <a:ext cx="537210" cy="333375"/>
            </a:xfrm>
            <a:custGeom>
              <a:avLst/>
              <a:gdLst/>
              <a:ahLst/>
              <a:cxnLst/>
              <a:rect l="l" t="t" r="r" b="b"/>
              <a:pathLst>
                <a:path w="537210" h="333375">
                  <a:moveTo>
                    <a:pt x="0" y="0"/>
                  </a:moveTo>
                  <a:lnTo>
                    <a:pt x="537108" y="0"/>
                  </a:lnTo>
                  <a:lnTo>
                    <a:pt x="537108" y="332955"/>
                  </a:lnTo>
                  <a:lnTo>
                    <a:pt x="46253" y="332955"/>
                  </a:lnTo>
                </a:path>
                <a:path w="537210" h="333375">
                  <a:moveTo>
                    <a:pt x="307352" y="188125"/>
                  </a:moveTo>
                  <a:lnTo>
                    <a:pt x="307352" y="244627"/>
                  </a:lnTo>
                </a:path>
                <a:path w="537210" h="333375">
                  <a:moveTo>
                    <a:pt x="371640" y="138226"/>
                  </a:moveTo>
                  <a:lnTo>
                    <a:pt x="371640" y="244627"/>
                  </a:lnTo>
                </a:path>
                <a:path w="537210" h="333375">
                  <a:moveTo>
                    <a:pt x="435927" y="88328"/>
                  </a:moveTo>
                  <a:lnTo>
                    <a:pt x="435927" y="244627"/>
                  </a:lnTo>
                </a:path>
              </a:pathLst>
            </a:custGeom>
            <a:ln w="16649">
              <a:solidFill>
                <a:srgbClr val="2F97A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8" name="object 162">
              <a:extLst>
                <a:ext uri="{FF2B5EF4-FFF2-40B4-BE49-F238E27FC236}">
                  <a16:creationId xmlns:a16="http://schemas.microsoft.com/office/drawing/2014/main" id="{E6562396-E13D-3F7E-C9E7-0D95FA70FC89}"/>
                </a:ext>
              </a:extLst>
            </p:cNvPr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059084" y="3909048"/>
              <a:ext cx="122745" cy="122758"/>
            </a:xfrm>
            <a:prstGeom prst="rect">
              <a:avLst/>
            </a:prstGeom>
          </p:spPr>
        </p:pic>
        <p:grpSp>
          <p:nvGrpSpPr>
            <p:cNvPr id="119" name="object 163">
              <a:extLst>
                <a:ext uri="{FF2B5EF4-FFF2-40B4-BE49-F238E27FC236}">
                  <a16:creationId xmlns:a16="http://schemas.microsoft.com/office/drawing/2014/main" id="{2DDC87C2-E421-12DD-BECD-CD200474252B}"/>
                </a:ext>
              </a:extLst>
            </p:cNvPr>
            <p:cNvGrpSpPr/>
            <p:nvPr/>
          </p:nvGrpSpPr>
          <p:grpSpPr>
            <a:xfrm>
              <a:off x="3991027" y="3909048"/>
              <a:ext cx="501015" cy="290195"/>
              <a:chOff x="3050250" y="8480441"/>
              <a:chExt cx="501015" cy="290195"/>
            </a:xfrm>
          </p:grpSpPr>
          <p:sp>
            <p:nvSpPr>
              <p:cNvPr id="124" name="object 164">
                <a:extLst>
                  <a:ext uri="{FF2B5EF4-FFF2-40B4-BE49-F238E27FC236}">
                    <a16:creationId xmlns:a16="http://schemas.microsoft.com/office/drawing/2014/main" id="{E9DE9721-18D3-480D-A75C-5EFE46A8254B}"/>
                  </a:ext>
                </a:extLst>
              </p:cNvPr>
              <p:cNvSpPr/>
              <p:nvPr/>
            </p:nvSpPr>
            <p:spPr>
              <a:xfrm>
                <a:off x="3058571" y="8647839"/>
                <a:ext cx="484505" cy="114300"/>
              </a:xfrm>
              <a:custGeom>
                <a:avLst/>
                <a:gdLst/>
                <a:ahLst/>
                <a:cxnLst/>
                <a:rect l="l" t="t" r="r" b="b"/>
                <a:pathLst>
                  <a:path w="484504" h="114300">
                    <a:moveTo>
                      <a:pt x="433247" y="0"/>
                    </a:moveTo>
                    <a:lnTo>
                      <a:pt x="50774" y="0"/>
                    </a:lnTo>
                    <a:lnTo>
                      <a:pt x="31016" y="3984"/>
                    </a:lnTo>
                    <a:lnTo>
                      <a:pt x="14876" y="14851"/>
                    </a:lnTo>
                    <a:lnTo>
                      <a:pt x="3991" y="30973"/>
                    </a:lnTo>
                    <a:lnTo>
                      <a:pt x="0" y="50723"/>
                    </a:lnTo>
                    <a:lnTo>
                      <a:pt x="0" y="113982"/>
                    </a:lnTo>
                    <a:lnTo>
                      <a:pt x="483971" y="113982"/>
                    </a:lnTo>
                    <a:lnTo>
                      <a:pt x="483971" y="50723"/>
                    </a:lnTo>
                    <a:lnTo>
                      <a:pt x="479987" y="30973"/>
                    </a:lnTo>
                    <a:lnTo>
                      <a:pt x="469120" y="14851"/>
                    </a:lnTo>
                    <a:lnTo>
                      <a:pt x="452998" y="3984"/>
                    </a:lnTo>
                    <a:lnTo>
                      <a:pt x="433247" y="0"/>
                    </a:lnTo>
                    <a:close/>
                  </a:path>
                </a:pathLst>
              </a:custGeom>
              <a:solidFill>
                <a:srgbClr val="D0E0D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25" name="object 165">
                <a:extLst>
                  <a:ext uri="{FF2B5EF4-FFF2-40B4-BE49-F238E27FC236}">
                    <a16:creationId xmlns:a16="http://schemas.microsoft.com/office/drawing/2014/main" id="{9229CA2A-2C37-5AE0-94E1-9A1B6C7809EC}"/>
                  </a:ext>
                </a:extLst>
              </p:cNvPr>
              <p:cNvPicPr/>
              <p:nvPr/>
            </p:nvPicPr>
            <p:blipFill>
              <a:blip r:embed="rId25" cstate="print"/>
              <a:stretch>
                <a:fillRect/>
              </a:stretch>
            </p:blipFill>
            <p:spPr>
              <a:xfrm>
                <a:off x="3050250" y="8639512"/>
                <a:ext cx="227431" cy="130632"/>
              </a:xfrm>
              <a:prstGeom prst="rect">
                <a:avLst/>
              </a:prstGeom>
            </p:spPr>
          </p:pic>
          <p:pic>
            <p:nvPicPr>
              <p:cNvPr id="126" name="object 166">
                <a:extLst>
                  <a:ext uri="{FF2B5EF4-FFF2-40B4-BE49-F238E27FC236}">
                    <a16:creationId xmlns:a16="http://schemas.microsoft.com/office/drawing/2014/main" id="{9412A3BC-75CE-C0A5-4621-C821C0636241}"/>
                  </a:ext>
                </a:extLst>
              </p:cNvPr>
              <p:cNvPicPr/>
              <p:nvPr/>
            </p:nvPicPr>
            <p:blipFill>
              <a:blip r:embed="rId26" cstate="print"/>
              <a:stretch>
                <a:fillRect/>
              </a:stretch>
            </p:blipFill>
            <p:spPr>
              <a:xfrm>
                <a:off x="3360291" y="8480441"/>
                <a:ext cx="122758" cy="122758"/>
              </a:xfrm>
              <a:prstGeom prst="rect">
                <a:avLst/>
              </a:prstGeom>
            </p:spPr>
          </p:pic>
          <p:sp>
            <p:nvSpPr>
              <p:cNvPr id="127" name="object 167">
                <a:extLst>
                  <a:ext uri="{FF2B5EF4-FFF2-40B4-BE49-F238E27FC236}">
                    <a16:creationId xmlns:a16="http://schemas.microsoft.com/office/drawing/2014/main" id="{4D17A13C-F9CA-8168-4449-350BDFD6C54B}"/>
                  </a:ext>
                </a:extLst>
              </p:cNvPr>
              <p:cNvSpPr/>
              <p:nvPr/>
            </p:nvSpPr>
            <p:spPr>
              <a:xfrm>
                <a:off x="3300557" y="8647839"/>
                <a:ext cx="242570" cy="114300"/>
              </a:xfrm>
              <a:custGeom>
                <a:avLst/>
                <a:gdLst/>
                <a:ahLst/>
                <a:cxnLst/>
                <a:rect l="l" t="t" r="r" b="b"/>
                <a:pathLst>
                  <a:path w="242570" h="114300">
                    <a:moveTo>
                      <a:pt x="241985" y="113982"/>
                    </a:moveTo>
                    <a:lnTo>
                      <a:pt x="241985" y="50723"/>
                    </a:lnTo>
                    <a:lnTo>
                      <a:pt x="238001" y="30973"/>
                    </a:lnTo>
                    <a:lnTo>
                      <a:pt x="227134" y="14851"/>
                    </a:lnTo>
                    <a:lnTo>
                      <a:pt x="211012" y="3984"/>
                    </a:lnTo>
                    <a:lnTo>
                      <a:pt x="191261" y="0"/>
                    </a:lnTo>
                    <a:lnTo>
                      <a:pt x="50774" y="0"/>
                    </a:lnTo>
                    <a:lnTo>
                      <a:pt x="31016" y="3984"/>
                    </a:lnTo>
                    <a:lnTo>
                      <a:pt x="14876" y="14851"/>
                    </a:lnTo>
                    <a:lnTo>
                      <a:pt x="3991" y="30973"/>
                    </a:lnTo>
                    <a:lnTo>
                      <a:pt x="0" y="50723"/>
                    </a:lnTo>
                    <a:lnTo>
                      <a:pt x="0" y="113982"/>
                    </a:lnTo>
                  </a:path>
                </a:pathLst>
              </a:custGeom>
              <a:ln w="16649">
                <a:solidFill>
                  <a:srgbClr val="2F97A9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20" name="object 168">
              <a:extLst>
                <a:ext uri="{FF2B5EF4-FFF2-40B4-BE49-F238E27FC236}">
                  <a16:creationId xmlns:a16="http://schemas.microsoft.com/office/drawing/2014/main" id="{6A6BCB23-027D-9F0A-702B-B76CFFA67921}"/>
                </a:ext>
              </a:extLst>
            </p:cNvPr>
            <p:cNvGrpSpPr/>
            <p:nvPr/>
          </p:nvGrpSpPr>
          <p:grpSpPr>
            <a:xfrm>
              <a:off x="3727874" y="3509741"/>
              <a:ext cx="425450" cy="689610"/>
              <a:chOff x="2787097" y="8081134"/>
              <a:chExt cx="425450" cy="689610"/>
            </a:xfrm>
          </p:grpSpPr>
          <p:pic>
            <p:nvPicPr>
              <p:cNvPr id="121" name="object 169">
                <a:extLst>
                  <a:ext uri="{FF2B5EF4-FFF2-40B4-BE49-F238E27FC236}">
                    <a16:creationId xmlns:a16="http://schemas.microsoft.com/office/drawing/2014/main" id="{ABE0377E-AE37-B150-FDA6-67C3D93D4AC5}"/>
                  </a:ext>
                </a:extLst>
              </p:cNvPr>
              <p:cNvPicPr/>
              <p:nvPr/>
            </p:nvPicPr>
            <p:blipFill>
              <a:blip r:embed="rId27" cstate="print"/>
              <a:stretch>
                <a:fillRect/>
              </a:stretch>
            </p:blipFill>
            <p:spPr>
              <a:xfrm>
                <a:off x="2859849" y="8081134"/>
                <a:ext cx="122745" cy="122758"/>
              </a:xfrm>
              <a:prstGeom prst="rect">
                <a:avLst/>
              </a:prstGeom>
            </p:spPr>
          </p:pic>
          <p:sp>
            <p:nvSpPr>
              <p:cNvPr id="122" name="object 170">
                <a:extLst>
                  <a:ext uri="{FF2B5EF4-FFF2-40B4-BE49-F238E27FC236}">
                    <a16:creationId xmlns:a16="http://schemas.microsoft.com/office/drawing/2014/main" id="{B7870EBE-97E7-D026-1D86-923C2A113A1C}"/>
                  </a:ext>
                </a:extLst>
              </p:cNvPr>
              <p:cNvSpPr/>
              <p:nvPr/>
            </p:nvSpPr>
            <p:spPr>
              <a:xfrm>
                <a:off x="2795422" y="8247002"/>
                <a:ext cx="408940" cy="514984"/>
              </a:xfrm>
              <a:custGeom>
                <a:avLst/>
                <a:gdLst/>
                <a:ahLst/>
                <a:cxnLst/>
                <a:rect l="l" t="t" r="r" b="b"/>
                <a:pathLst>
                  <a:path w="408939" h="514984">
                    <a:moveTo>
                      <a:pt x="376021" y="0"/>
                    </a:moveTo>
                    <a:lnTo>
                      <a:pt x="55067" y="0"/>
                    </a:lnTo>
                    <a:lnTo>
                      <a:pt x="33636" y="4330"/>
                    </a:lnTo>
                    <a:lnTo>
                      <a:pt x="16132" y="16136"/>
                    </a:lnTo>
                    <a:lnTo>
                      <a:pt x="4328" y="33641"/>
                    </a:lnTo>
                    <a:lnTo>
                      <a:pt x="0" y="55067"/>
                    </a:lnTo>
                    <a:lnTo>
                      <a:pt x="0" y="203758"/>
                    </a:lnTo>
                    <a:lnTo>
                      <a:pt x="3865" y="222935"/>
                    </a:lnTo>
                    <a:lnTo>
                      <a:pt x="14408" y="238590"/>
                    </a:lnTo>
                    <a:lnTo>
                      <a:pt x="30046" y="249141"/>
                    </a:lnTo>
                    <a:lnTo>
                      <a:pt x="49199" y="253009"/>
                    </a:lnTo>
                    <a:lnTo>
                      <a:pt x="73240" y="514819"/>
                    </a:lnTo>
                    <a:lnTo>
                      <a:pt x="178358" y="514819"/>
                    </a:lnTo>
                    <a:lnTo>
                      <a:pt x="219595" y="66039"/>
                    </a:lnTo>
                    <a:lnTo>
                      <a:pt x="374230" y="66039"/>
                    </a:lnTo>
                    <a:lnTo>
                      <a:pt x="386174" y="64030"/>
                    </a:lnTo>
                    <a:lnTo>
                      <a:pt x="396592" y="58389"/>
                    </a:lnTo>
                    <a:lnTo>
                      <a:pt x="404423" y="49704"/>
                    </a:lnTo>
                    <a:lnTo>
                      <a:pt x="408609" y="38557"/>
                    </a:lnTo>
                    <a:lnTo>
                      <a:pt x="407757" y="23804"/>
                    </a:lnTo>
                    <a:lnTo>
                      <a:pt x="401097" y="11520"/>
                    </a:lnTo>
                    <a:lnTo>
                      <a:pt x="390046" y="3115"/>
                    </a:lnTo>
                    <a:lnTo>
                      <a:pt x="376021" y="0"/>
                    </a:lnTo>
                    <a:close/>
                  </a:path>
                </a:pathLst>
              </a:custGeom>
              <a:solidFill>
                <a:srgbClr val="D0E0D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23" name="object 171">
                <a:extLst>
                  <a:ext uri="{FF2B5EF4-FFF2-40B4-BE49-F238E27FC236}">
                    <a16:creationId xmlns:a16="http://schemas.microsoft.com/office/drawing/2014/main" id="{2311A049-7523-D26C-A57F-39833CD5E800}"/>
                  </a:ext>
                </a:extLst>
              </p:cNvPr>
              <p:cNvSpPr/>
              <p:nvPr/>
            </p:nvSpPr>
            <p:spPr>
              <a:xfrm>
                <a:off x="2795422" y="8247002"/>
                <a:ext cx="408940" cy="514984"/>
              </a:xfrm>
              <a:custGeom>
                <a:avLst/>
                <a:gdLst/>
                <a:ahLst/>
                <a:cxnLst/>
                <a:rect l="l" t="t" r="r" b="b"/>
                <a:pathLst>
                  <a:path w="408939" h="514984">
                    <a:moveTo>
                      <a:pt x="178358" y="514819"/>
                    </a:moveTo>
                    <a:lnTo>
                      <a:pt x="219595" y="66039"/>
                    </a:lnTo>
                    <a:lnTo>
                      <a:pt x="374230" y="66039"/>
                    </a:lnTo>
                    <a:lnTo>
                      <a:pt x="386174" y="64030"/>
                    </a:lnTo>
                    <a:lnTo>
                      <a:pt x="396592" y="58389"/>
                    </a:lnTo>
                    <a:lnTo>
                      <a:pt x="404423" y="49704"/>
                    </a:lnTo>
                    <a:lnTo>
                      <a:pt x="408609" y="38557"/>
                    </a:lnTo>
                    <a:lnTo>
                      <a:pt x="407757" y="23804"/>
                    </a:lnTo>
                    <a:lnTo>
                      <a:pt x="401097" y="11520"/>
                    </a:lnTo>
                    <a:lnTo>
                      <a:pt x="390046" y="3115"/>
                    </a:lnTo>
                    <a:lnTo>
                      <a:pt x="376021" y="0"/>
                    </a:lnTo>
                    <a:lnTo>
                      <a:pt x="55067" y="0"/>
                    </a:lnTo>
                    <a:lnTo>
                      <a:pt x="33636" y="4330"/>
                    </a:lnTo>
                    <a:lnTo>
                      <a:pt x="16132" y="16136"/>
                    </a:lnTo>
                    <a:lnTo>
                      <a:pt x="4328" y="33641"/>
                    </a:lnTo>
                    <a:lnTo>
                      <a:pt x="0" y="55067"/>
                    </a:lnTo>
                    <a:lnTo>
                      <a:pt x="0" y="203758"/>
                    </a:lnTo>
                    <a:lnTo>
                      <a:pt x="3865" y="222935"/>
                    </a:lnTo>
                    <a:lnTo>
                      <a:pt x="14408" y="238590"/>
                    </a:lnTo>
                    <a:lnTo>
                      <a:pt x="30046" y="249141"/>
                    </a:lnTo>
                    <a:lnTo>
                      <a:pt x="49199" y="253009"/>
                    </a:lnTo>
                    <a:lnTo>
                      <a:pt x="73240" y="514819"/>
                    </a:lnTo>
                  </a:path>
                  <a:path w="408939" h="514984">
                    <a:moveTo>
                      <a:pt x="0" y="514819"/>
                    </a:moveTo>
                    <a:lnTo>
                      <a:pt x="73240" y="514819"/>
                    </a:lnTo>
                  </a:path>
                  <a:path w="408939" h="514984">
                    <a:moveTo>
                      <a:pt x="178358" y="514819"/>
                    </a:moveTo>
                    <a:lnTo>
                      <a:pt x="263156" y="514819"/>
                    </a:lnTo>
                  </a:path>
                </a:pathLst>
              </a:custGeom>
              <a:ln w="16649">
                <a:solidFill>
                  <a:srgbClr val="2F97A9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pic>
        <p:nvPicPr>
          <p:cNvPr id="128" name="object 120">
            <a:extLst>
              <a:ext uri="{FF2B5EF4-FFF2-40B4-BE49-F238E27FC236}">
                <a16:creationId xmlns:a16="http://schemas.microsoft.com/office/drawing/2014/main" id="{F29CA089-4DD7-F0BD-BA0C-5963CF893D3A}"/>
              </a:ext>
            </a:extLst>
          </p:cNvPr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1535614" y="4533900"/>
            <a:ext cx="2237372" cy="773075"/>
          </a:xfrm>
          <a:prstGeom prst="rect">
            <a:avLst/>
          </a:prstGeom>
          <a:ln>
            <a:noFill/>
          </a:ln>
        </p:spPr>
      </p:pic>
      <p:pic>
        <p:nvPicPr>
          <p:cNvPr id="129" name="object 117">
            <a:extLst>
              <a:ext uri="{FF2B5EF4-FFF2-40B4-BE49-F238E27FC236}">
                <a16:creationId xmlns:a16="http://schemas.microsoft.com/office/drawing/2014/main" id="{8DF046BC-BD6C-AF1F-6830-F5BD1B145AA2}"/>
              </a:ext>
            </a:extLst>
          </p:cNvPr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4272393" y="4563196"/>
            <a:ext cx="2047014" cy="707301"/>
          </a:xfrm>
          <a:prstGeom prst="rect">
            <a:avLst/>
          </a:prstGeom>
          <a:ln>
            <a:noFill/>
          </a:ln>
        </p:spPr>
      </p:pic>
      <p:pic>
        <p:nvPicPr>
          <p:cNvPr id="130" name="object 117">
            <a:extLst>
              <a:ext uri="{FF2B5EF4-FFF2-40B4-BE49-F238E27FC236}">
                <a16:creationId xmlns:a16="http://schemas.microsoft.com/office/drawing/2014/main" id="{EF46814B-EE4A-B713-05C8-0B865252F07B}"/>
              </a:ext>
            </a:extLst>
          </p:cNvPr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6762397" y="4573110"/>
            <a:ext cx="2047014" cy="707301"/>
          </a:xfrm>
          <a:prstGeom prst="rect">
            <a:avLst/>
          </a:prstGeom>
          <a:ln>
            <a:noFill/>
          </a:ln>
        </p:spPr>
      </p:pic>
      <p:sp>
        <p:nvSpPr>
          <p:cNvPr id="20" name="TextBox 12">
            <a:extLst>
              <a:ext uri="{FF2B5EF4-FFF2-40B4-BE49-F238E27FC236}">
                <a16:creationId xmlns:a16="http://schemas.microsoft.com/office/drawing/2014/main" id="{D36D06D7-458E-3D6D-B197-CA50398D1527}"/>
              </a:ext>
            </a:extLst>
          </p:cNvPr>
          <p:cNvSpPr txBox="1"/>
          <p:nvPr/>
        </p:nvSpPr>
        <p:spPr>
          <a:xfrm>
            <a:off x="5080000" y="2146300"/>
            <a:ext cx="8128000" cy="1663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3830"/>
              </a:lnSpc>
            </a:pPr>
            <a:r>
              <a:rPr lang="vi-VN" altLang="ko-KR" sz="5400" b="0" i="0" u="none" strike="noStrike" spc="-400" dirty="0">
                <a:solidFill>
                  <a:srgbClr val="303032"/>
                </a:solidFill>
                <a:ea typeface="Hakgyoansim Jeomsimsigan B"/>
              </a:rPr>
              <a:t>GIỚI THIỆU VỀ </a:t>
            </a:r>
          </a:p>
          <a:p>
            <a:pPr lvl="0" algn="ctr">
              <a:lnSpc>
                <a:spcPct val="83830"/>
              </a:lnSpc>
            </a:pPr>
            <a:r>
              <a:rPr lang="vi-VN" altLang="ko-KR" sz="5400" b="0" i="0" u="none" strike="noStrike" spc="-400" dirty="0">
                <a:solidFill>
                  <a:srgbClr val="303032"/>
                </a:solidFill>
                <a:ea typeface="Hakgyoansim Jeomsimsigan B"/>
              </a:rPr>
              <a:t>TRƯỜNG CHUNG-ANG</a:t>
            </a:r>
            <a:endParaRPr lang="ko-KR" sz="5400" b="0" i="0" u="none" strike="noStrike" spc="-400" dirty="0">
              <a:solidFill>
                <a:srgbClr val="303032"/>
              </a:solidFill>
              <a:ea typeface="Hakgyoansim Jeomsimsigan B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39800" y="7251700"/>
            <a:ext cx="20142200" cy="42418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700" y="673100"/>
            <a:ext cx="17284700" cy="90551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" y="1320800"/>
            <a:ext cx="16687800" cy="12700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2641600" y="2332461"/>
            <a:ext cx="13004800" cy="1663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3830"/>
              </a:lnSpc>
            </a:pPr>
            <a:r>
              <a:rPr lang="vi-VN" altLang="ko-Kore-VN" sz="6000" dirty="0"/>
              <a:t>NHỮNG CỰU SINH VIÊN TIÊU BIỂU CỦA ĐẠI HỌC CHUNG-ANG</a:t>
            </a:r>
            <a:endParaRPr lang="ko-KR" sz="6000" b="0" i="0" u="none" strike="noStrike" spc="-400" dirty="0">
              <a:solidFill>
                <a:srgbClr val="303032"/>
              </a:solidFill>
              <a:ea typeface="Hakgyoansim Jeomsimsigan B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4200" y="1765300"/>
            <a:ext cx="1879600" cy="419100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8382000" y="1790700"/>
            <a:ext cx="1511300" cy="3429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en-US" sz="2000" b="0" i="0" u="none" strike="noStrike" spc="-100">
                <a:solidFill>
                  <a:srgbClr val="000000"/>
                </a:solidFill>
                <a:latin typeface="Hakgyoansim Jeomsimsigan B"/>
              </a:rPr>
              <a:t>chapter.02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145000" y="7467600"/>
            <a:ext cx="228600" cy="2286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754100" y="8305800"/>
            <a:ext cx="4191000" cy="10668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95500" y="2667000"/>
            <a:ext cx="889000" cy="8890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35100" y="3848100"/>
            <a:ext cx="139700" cy="1397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-600000">
            <a:off x="1943100" y="4152900"/>
            <a:ext cx="2959100" cy="35052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80000">
            <a:off x="4838700" y="5092700"/>
            <a:ext cx="2959100" cy="35052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-240000">
            <a:off x="7493000" y="4038600"/>
            <a:ext cx="2959100" cy="35052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180000">
            <a:off x="10452100" y="5016500"/>
            <a:ext cx="2959100" cy="35052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-360000">
            <a:off x="13487400" y="4432300"/>
            <a:ext cx="2959100" cy="35052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674100" y="76200"/>
            <a:ext cx="927100" cy="546100"/>
          </a:xfrm>
          <a:prstGeom prst="rect">
            <a:avLst/>
          </a:prstGeom>
        </p:spPr>
      </p:pic>
      <p:sp>
        <p:nvSpPr>
          <p:cNvPr id="20" name="TextBox 20"/>
          <p:cNvSpPr txBox="1"/>
          <p:nvPr/>
        </p:nvSpPr>
        <p:spPr>
          <a:xfrm rot="-600000">
            <a:off x="2261188" y="7015835"/>
            <a:ext cx="2608015" cy="6350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99600"/>
              </a:lnSpc>
            </a:pPr>
            <a:r>
              <a:rPr lang="vi-VN" altLang="ko-KR" sz="1600" b="1" dirty="0">
                <a:solidFill>
                  <a:srgbClr val="0678BD"/>
                </a:solidFill>
                <a:ea typeface="Hakgyoansim Jeomsimsigan B"/>
              </a:rPr>
              <a:t>Diễn viên Hyunbin</a:t>
            </a:r>
            <a:endParaRPr lang="ko-KR" sz="1600" b="1" i="0" u="none" strike="noStrike" dirty="0">
              <a:solidFill>
                <a:srgbClr val="000000"/>
              </a:solidFill>
              <a:ea typeface="Hakgyoansim Jeomsimsigan B"/>
            </a:endParaRPr>
          </a:p>
          <a:p>
            <a:pPr lvl="0" algn="l">
              <a:lnSpc>
                <a:spcPct val="99600"/>
              </a:lnSpc>
            </a:pPr>
            <a:r>
              <a:rPr lang="vi-VN" altLang="ko-KR" sz="1600" b="1" i="0" u="none" strike="noStrike" dirty="0">
                <a:solidFill>
                  <a:srgbClr val="000000"/>
                </a:solidFill>
                <a:ea typeface="Hakgyoansim Jeomsimsigan B"/>
              </a:rPr>
              <a:t>Ngành Diễn xuất Điện ảnh</a:t>
            </a:r>
            <a:endParaRPr lang="ko-KR" sz="1600" b="1" i="0" u="none" strike="noStrike" dirty="0">
              <a:solidFill>
                <a:srgbClr val="000000"/>
              </a:solidFill>
              <a:ea typeface="Hakgyoansim Jeomsimsigan B"/>
            </a:endParaRPr>
          </a:p>
        </p:txBody>
      </p:sp>
      <p:sp>
        <p:nvSpPr>
          <p:cNvPr id="21" name="TextBox 21"/>
          <p:cNvSpPr txBox="1"/>
          <p:nvPr/>
        </p:nvSpPr>
        <p:spPr>
          <a:xfrm rot="180000">
            <a:off x="4876189" y="7910038"/>
            <a:ext cx="2669880" cy="6350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99600"/>
              </a:lnSpc>
            </a:pPr>
            <a:r>
              <a:rPr lang="vi-VN" altLang="ko-KR" sz="1600" b="1" i="0" u="none" strike="noStrike" dirty="0">
                <a:solidFill>
                  <a:srgbClr val="FA975C"/>
                </a:solidFill>
                <a:ea typeface="Hakgyoansim Jeomsimsigan B"/>
              </a:rPr>
              <a:t>Ca sĩ, diễn viên Sooyoung</a:t>
            </a:r>
          </a:p>
          <a:p>
            <a:pPr lvl="0" algn="l">
              <a:lnSpc>
                <a:spcPct val="99600"/>
              </a:lnSpc>
            </a:pPr>
            <a:r>
              <a:rPr lang="vi-VN" altLang="ko-KR" sz="1600" b="1" dirty="0">
                <a:solidFill>
                  <a:srgbClr val="FA975C"/>
                </a:solidFill>
                <a:ea typeface="Hakgyoansim Jeomsimsigan B"/>
              </a:rPr>
              <a:t>Ngành Diễn xuất</a:t>
            </a:r>
            <a:endParaRPr lang="ko-KR" sz="1600" b="1" i="0" u="none" strike="noStrike" dirty="0">
              <a:solidFill>
                <a:srgbClr val="000000"/>
              </a:solidFill>
              <a:ea typeface="Hakgyoansim Jeomsimsigan B"/>
            </a:endParaRPr>
          </a:p>
        </p:txBody>
      </p:sp>
      <p:sp>
        <p:nvSpPr>
          <p:cNvPr id="22" name="TextBox 22"/>
          <p:cNvSpPr txBox="1"/>
          <p:nvPr/>
        </p:nvSpPr>
        <p:spPr>
          <a:xfrm rot="-240000">
            <a:off x="7733257" y="6840843"/>
            <a:ext cx="2634055" cy="6350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99600"/>
              </a:lnSpc>
            </a:pPr>
            <a:r>
              <a:rPr lang="vi-VN" altLang="ko-KR" sz="1600" b="1" i="0" u="none" strike="noStrike" dirty="0">
                <a:solidFill>
                  <a:srgbClr val="42A665"/>
                </a:solidFill>
                <a:ea typeface="Hakgyoansim Jeomsimsigan B"/>
              </a:rPr>
              <a:t>Diễn viên Lee Dohyun</a:t>
            </a:r>
          </a:p>
          <a:p>
            <a:pPr lvl="0" algn="l">
              <a:lnSpc>
                <a:spcPct val="99600"/>
              </a:lnSpc>
            </a:pPr>
            <a:r>
              <a:rPr lang="vi-VN" altLang="ko-KR" sz="1600" b="1" dirty="0">
                <a:solidFill>
                  <a:srgbClr val="42A665"/>
                </a:solidFill>
                <a:ea typeface="Hakgyoansim Jeomsimsigan B"/>
              </a:rPr>
              <a:t>Ngành Diễn xuất</a:t>
            </a:r>
            <a:endParaRPr lang="ko-KR" sz="1600" b="1" i="0" u="none" strike="noStrike" dirty="0">
              <a:solidFill>
                <a:srgbClr val="000000"/>
              </a:solidFill>
              <a:ea typeface="Hakgyoansim Jeomsimsigan B"/>
            </a:endParaRPr>
          </a:p>
        </p:txBody>
      </p:sp>
      <p:sp>
        <p:nvSpPr>
          <p:cNvPr id="23" name="TextBox 23"/>
          <p:cNvSpPr txBox="1"/>
          <p:nvPr/>
        </p:nvSpPr>
        <p:spPr>
          <a:xfrm rot="180000">
            <a:off x="10553027" y="7823497"/>
            <a:ext cx="2760034" cy="6350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99600"/>
              </a:lnSpc>
            </a:pPr>
            <a:r>
              <a:rPr lang="vi-VN" altLang="ko-KR" sz="1600" b="1" i="0" u="none" strike="noStrike" dirty="0">
                <a:solidFill>
                  <a:srgbClr val="B96BC6"/>
                </a:solidFill>
                <a:ea typeface="Hakgyoansim Jeomsimsigan B"/>
              </a:rPr>
              <a:t>Ca sĩ, diễn viên Park Jihoon</a:t>
            </a:r>
          </a:p>
          <a:p>
            <a:pPr lvl="0" algn="l">
              <a:lnSpc>
                <a:spcPct val="99600"/>
              </a:lnSpc>
            </a:pPr>
            <a:r>
              <a:rPr lang="vi-VN" altLang="ko-KR" sz="1600" b="1" dirty="0">
                <a:solidFill>
                  <a:srgbClr val="B96BC6"/>
                </a:solidFill>
                <a:ea typeface="Hakgyoansim Jeomsimsigan B"/>
              </a:rPr>
              <a:t>Ngành Diễn xuất</a:t>
            </a:r>
            <a:endParaRPr lang="ko-KR" sz="1600" b="1" i="0" u="none" strike="noStrike" dirty="0">
              <a:solidFill>
                <a:srgbClr val="000000"/>
              </a:solidFill>
              <a:ea typeface="Hakgyoansim Jeomsimsigan B"/>
            </a:endParaRPr>
          </a:p>
        </p:txBody>
      </p:sp>
      <p:sp>
        <p:nvSpPr>
          <p:cNvPr id="24" name="TextBox 24"/>
          <p:cNvSpPr txBox="1"/>
          <p:nvPr/>
        </p:nvSpPr>
        <p:spPr>
          <a:xfrm rot="-420000">
            <a:off x="13788670" y="7219391"/>
            <a:ext cx="2725066" cy="6350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99600"/>
              </a:lnSpc>
            </a:pPr>
            <a:r>
              <a:rPr lang="vi-VN" altLang="ko-KR" sz="1600" b="1" i="0" u="none" strike="noStrike" dirty="0">
                <a:solidFill>
                  <a:srgbClr val="E478A3"/>
                </a:solidFill>
                <a:ea typeface="Hakgyoansim Jeomsimsigan B"/>
              </a:rPr>
              <a:t>Diễn viên Shin Sekyung</a:t>
            </a:r>
          </a:p>
          <a:p>
            <a:pPr lvl="0" algn="l">
              <a:lnSpc>
                <a:spcPct val="99600"/>
              </a:lnSpc>
            </a:pPr>
            <a:r>
              <a:rPr lang="vi-VN" altLang="ko-KR" sz="1600" b="1" dirty="0">
                <a:solidFill>
                  <a:srgbClr val="E478A3"/>
                </a:solidFill>
                <a:ea typeface="Hakgyoansim Jeomsimsigan B"/>
              </a:rPr>
              <a:t>Ngành Diễn xuất Điện ảnh</a:t>
            </a:r>
            <a:endParaRPr lang="ko-KR" sz="1600" b="1" i="0" u="none" strike="noStrike" dirty="0">
              <a:solidFill>
                <a:srgbClr val="000000"/>
              </a:solidFill>
              <a:ea typeface="Hakgyoansim Jeomsimsigan B"/>
            </a:endParaRPr>
          </a:p>
        </p:txBody>
      </p:sp>
      <p:pic>
        <p:nvPicPr>
          <p:cNvPr id="26" name="그림 25" descr="클립아트, 만화 영화, 일러스트레이션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615BB461-924E-F55C-AF8F-C0F5FE45A29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200" y="7042150"/>
            <a:ext cx="2564596" cy="2638003"/>
          </a:xfrm>
          <a:prstGeom prst="rect">
            <a:avLst/>
          </a:prstGeom>
        </p:spPr>
      </p:pic>
      <p:pic>
        <p:nvPicPr>
          <p:cNvPr id="27" name="Picture 16">
            <a:extLst>
              <a:ext uri="{FF2B5EF4-FFF2-40B4-BE49-F238E27FC236}">
                <a16:creationId xmlns:a16="http://schemas.microsoft.com/office/drawing/2014/main" id="{8163EC7E-52E8-01E1-92DF-F4356759B74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11200" y="863600"/>
            <a:ext cx="4076700" cy="11303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39800" y="7251700"/>
            <a:ext cx="20142200" cy="42418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700" y="673100"/>
            <a:ext cx="17284700" cy="90551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" y="1320800"/>
            <a:ext cx="16687800" cy="127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1100000">
            <a:off x="15989300" y="2527300"/>
            <a:ext cx="1193800" cy="9906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700" y="3130550"/>
            <a:ext cx="4191000" cy="106680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3949700" y="2146300"/>
            <a:ext cx="10401300" cy="1663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3830"/>
              </a:lnSpc>
            </a:pPr>
            <a:r>
              <a:rPr lang="vi-VN" sz="6600" spc="-400" dirty="0">
                <a:solidFill>
                  <a:srgbClr val="303032"/>
                </a:solidFill>
                <a:ea typeface="Hakgyoansim Jeomsimsigan B"/>
              </a:rPr>
              <a:t>KHOA VÀ NGÀNH ĐÀO TẠO</a:t>
            </a:r>
            <a:endParaRPr lang="en-US" sz="6600" b="0" i="0" u="none" strike="noStrike" spc="-400" dirty="0">
              <a:solidFill>
                <a:srgbClr val="303032"/>
              </a:solidFill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04200" y="1765300"/>
            <a:ext cx="1879600" cy="419100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8382000" y="1790700"/>
            <a:ext cx="1511300" cy="3429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en-US" sz="2000" b="0" i="0" u="none" strike="noStrike" spc="-100">
                <a:solidFill>
                  <a:srgbClr val="000000"/>
                </a:solidFill>
                <a:latin typeface="Hakgyoansim Jeomsimsigan B"/>
              </a:rPr>
              <a:t>chapter.03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-12840000">
            <a:off x="16344900" y="101600"/>
            <a:ext cx="1752600" cy="175260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711200" y="3321627"/>
            <a:ext cx="3759200" cy="6604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7980"/>
              </a:lnSpc>
            </a:pPr>
            <a:r>
              <a:rPr lang="vi-VN" altLang="ko-KR" sz="2800" b="0" i="0" u="none" strike="noStrike" dirty="0">
                <a:solidFill>
                  <a:srgbClr val="4E3B51"/>
                </a:solidFill>
                <a:ea typeface="210 Napjakmandu Bold"/>
              </a:rPr>
              <a:t>Cơ sở Seoul (Heuksuk)</a:t>
            </a:r>
            <a:endParaRPr lang="en-US" sz="2800" b="0" i="0" u="none" strike="noStrike" dirty="0">
              <a:solidFill>
                <a:srgbClr val="4E3B51"/>
              </a:solidFill>
              <a:latin typeface="210 Napjakmandu Bold"/>
            </a:endParaR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81400" y="4356100"/>
            <a:ext cx="2641600" cy="6350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3606800" y="4495800"/>
            <a:ext cx="2565400" cy="5334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9600"/>
              </a:lnSpc>
            </a:pPr>
            <a:r>
              <a:rPr lang="vi-VN" altLang="ko-KR" b="1" i="0" u="none" strike="noStrike" dirty="0">
                <a:solidFill>
                  <a:srgbClr val="595959"/>
                </a:solidFill>
                <a:ea typeface="Hakgyoansim Jeomsimsigan B"/>
              </a:rPr>
              <a:t>Khối Xã hội Nhân văn</a:t>
            </a:r>
            <a:endParaRPr lang="ko-KR" b="1" i="0" u="none" strike="noStrike" dirty="0">
              <a:solidFill>
                <a:srgbClr val="595959"/>
              </a:solidFill>
              <a:ea typeface="Hakgyoansim Jeomsimsigan B"/>
            </a:endParaR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0">
            <a:alphaModFix amt="65000"/>
          </a:blip>
          <a:stretch>
            <a:fillRect/>
          </a:stretch>
        </p:blipFill>
        <p:spPr>
          <a:xfrm>
            <a:off x="3581400" y="5181600"/>
            <a:ext cx="2641600" cy="4241800"/>
          </a:xfrm>
          <a:prstGeom prst="rect">
            <a:avLst/>
          </a:prstGeom>
        </p:spPr>
      </p:pic>
      <p:sp>
        <p:nvSpPr>
          <p:cNvPr id="17" name="TextBox 17"/>
          <p:cNvSpPr txBox="1"/>
          <p:nvPr/>
        </p:nvSpPr>
        <p:spPr>
          <a:xfrm>
            <a:off x="3587750" y="5187950"/>
            <a:ext cx="2603500" cy="41275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/>
            <a:r>
              <a:rPr lang="vi-VN" altLang="ko-Kore-VN" sz="1600" dirty="0">
                <a:solidFill>
                  <a:srgbClr val="B96BC6"/>
                </a:solidFill>
              </a:rPr>
              <a:t>- Ngôn ngữ và Văn học </a:t>
            </a:r>
          </a:p>
          <a:p>
            <a:pPr lvl="0" algn="ctr"/>
            <a:r>
              <a:rPr lang="vi-VN" altLang="ko-Kore-VN" sz="1600" dirty="0">
                <a:solidFill>
                  <a:srgbClr val="B96BC6"/>
                </a:solidFill>
              </a:rPr>
              <a:t>Hàn Quốc </a:t>
            </a:r>
          </a:p>
          <a:p>
            <a:pPr lvl="0" algn="ctr"/>
            <a:r>
              <a:rPr lang="vi-VN" altLang="ko-Kore-VN" sz="1600" dirty="0"/>
              <a:t>- Ngôn ngữ và Văn học Anh </a:t>
            </a:r>
          </a:p>
          <a:p>
            <a:pPr lvl="0" algn="ctr"/>
            <a:r>
              <a:rPr lang="vi-VN" altLang="ko-Kore-VN" sz="1600" dirty="0"/>
              <a:t>Văn hóa Châu Âu </a:t>
            </a:r>
          </a:p>
          <a:p>
            <a:pPr lvl="0" algn="ctr"/>
            <a:r>
              <a:rPr lang="vi-VN" altLang="ko-Kore-VN" sz="1600" dirty="0"/>
              <a:t>- Đông phương học</a:t>
            </a:r>
            <a:endParaRPr lang="ko-KR" sz="1600" b="0" i="0" u="none" strike="noStrike" dirty="0">
              <a:solidFill>
                <a:srgbClr val="000000"/>
              </a:solidFill>
              <a:ea typeface="S-Core Dream 3 Light"/>
            </a:endParaRPr>
          </a:p>
          <a:p>
            <a:pPr lvl="0" algn="ctr"/>
            <a:r>
              <a:rPr lang="vi-VN" altLang="ko-Kore-VN" sz="1600" dirty="0"/>
              <a:t>- Triết học</a:t>
            </a:r>
            <a:r>
              <a:rPr lang="en-US" sz="1600" b="0" i="0" u="none" strike="noStrike" dirty="0">
                <a:solidFill>
                  <a:srgbClr val="000000"/>
                </a:solidFill>
              </a:rPr>
              <a:t>, </a:t>
            </a:r>
            <a:r>
              <a:rPr lang="vi-VN" altLang="ko-Kore-VN" sz="1600" dirty="0"/>
              <a:t>Lịch sử</a:t>
            </a:r>
            <a:r>
              <a:rPr lang="en-US" sz="1600" b="0" i="0" u="none" strike="noStrike" dirty="0">
                <a:solidFill>
                  <a:srgbClr val="000000"/>
                </a:solidFill>
              </a:rPr>
              <a:t>, </a:t>
            </a:r>
          </a:p>
          <a:p>
            <a:pPr lvl="0" algn="ctr"/>
            <a:r>
              <a:rPr lang="vi-VN" altLang="ko-Kore-VN" sz="1600" dirty="0"/>
              <a:t>Xã hội học </a:t>
            </a:r>
          </a:p>
          <a:p>
            <a:pPr lvl="0" algn="ctr"/>
            <a:r>
              <a:rPr lang="vi-VN" altLang="ko-Kore-VN" sz="1600" dirty="0"/>
              <a:t>- Chính trị &amp; Quan hệ </a:t>
            </a:r>
          </a:p>
          <a:p>
            <a:pPr lvl="0" algn="ctr"/>
            <a:r>
              <a:rPr lang="vi-VN" altLang="ko-Kore-VN" sz="1600" dirty="0"/>
              <a:t>Quốc tế</a:t>
            </a:r>
            <a:endParaRPr lang="ko-KR" sz="1600" b="0" i="0" u="none" strike="noStrike" dirty="0">
              <a:solidFill>
                <a:srgbClr val="000000"/>
              </a:solidFill>
              <a:ea typeface="S-Core Dream 3 Light"/>
            </a:endParaRPr>
          </a:p>
          <a:p>
            <a:pPr lvl="0" algn="ctr"/>
            <a:r>
              <a:rPr lang="vi-VN" altLang="ko-Kore-VN" sz="1600" dirty="0"/>
              <a:t>- Hành chính công </a:t>
            </a:r>
          </a:p>
          <a:p>
            <a:pPr lvl="0" algn="ctr"/>
            <a:r>
              <a:rPr lang="vi-VN" altLang="ko-Kore-VN" sz="1600" dirty="0">
                <a:solidFill>
                  <a:srgbClr val="B96BC6"/>
                </a:solidFill>
              </a:rPr>
              <a:t>- Tâm lý học</a:t>
            </a:r>
            <a:endParaRPr lang="ko-KR" sz="1600" b="0" i="0" u="none" strike="noStrike" dirty="0">
              <a:solidFill>
                <a:srgbClr val="B96BC6"/>
              </a:solidFill>
              <a:ea typeface="S-Core Dream 3 Light"/>
            </a:endParaRPr>
          </a:p>
          <a:p>
            <a:pPr lvl="0" algn="ctr"/>
            <a:r>
              <a:rPr lang="vi-VN" altLang="ko-Kore-VN" sz="1600" dirty="0"/>
              <a:t>- Khoa học Thông tin và </a:t>
            </a:r>
          </a:p>
          <a:p>
            <a:pPr lvl="0" algn="ctr"/>
            <a:r>
              <a:rPr lang="vi-VN" altLang="ko-Kore-VN" sz="1600" dirty="0"/>
              <a:t>Thư viện </a:t>
            </a:r>
          </a:p>
          <a:p>
            <a:pPr lvl="0" algn="ctr"/>
            <a:r>
              <a:rPr lang="vi-VN" altLang="ko-Kore-VN" sz="1600" dirty="0"/>
              <a:t>- Phúc lợi Xã hội </a:t>
            </a:r>
            <a:endParaRPr lang="ko-KR" sz="1600" b="0" i="0" u="none" strike="noStrike" dirty="0">
              <a:solidFill>
                <a:srgbClr val="000000"/>
              </a:solidFill>
              <a:ea typeface="S-Core Dream 3 Light"/>
            </a:endParaRPr>
          </a:p>
          <a:p>
            <a:pPr lvl="0" algn="ctr"/>
            <a:r>
              <a:rPr lang="vi-VN" altLang="ko-Kore-VN" sz="1600" dirty="0">
                <a:solidFill>
                  <a:srgbClr val="B96BC6"/>
                </a:solidFill>
              </a:rPr>
              <a:t>- Truyền thông </a:t>
            </a:r>
          </a:p>
          <a:p>
            <a:pPr lvl="0" algn="ctr"/>
            <a:r>
              <a:rPr lang="vi-VN" altLang="ko-Kore-VN" sz="1600" dirty="0"/>
              <a:t>- Quy hoạch Đô thị &amp; </a:t>
            </a:r>
          </a:p>
          <a:p>
            <a:pPr lvl="0" algn="ctr"/>
            <a:r>
              <a:rPr lang="vi-VN" altLang="ko-Kore-VN" sz="1600" dirty="0"/>
              <a:t>Bất động sản</a:t>
            </a:r>
            <a:endParaRPr lang="ko-KR" sz="1600" b="0" i="0" u="none" strike="noStrike" dirty="0">
              <a:solidFill>
                <a:srgbClr val="000000"/>
              </a:solidFill>
              <a:ea typeface="S-Core Dream 3 Light"/>
            </a:endParaRPr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13500" y="4356100"/>
            <a:ext cx="2641600" cy="635000"/>
          </a:xfrm>
          <a:prstGeom prst="rect">
            <a:avLst/>
          </a:prstGeom>
        </p:spPr>
      </p:pic>
      <p:sp>
        <p:nvSpPr>
          <p:cNvPr id="19" name="TextBox 19"/>
          <p:cNvSpPr txBox="1"/>
          <p:nvPr/>
        </p:nvSpPr>
        <p:spPr>
          <a:xfrm>
            <a:off x="6438900" y="4401127"/>
            <a:ext cx="2565400" cy="5080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9600"/>
              </a:lnSpc>
            </a:pPr>
            <a:r>
              <a:rPr lang="vi-VN" altLang="ko-KR" b="1" i="0" u="none" strike="noStrike" dirty="0">
                <a:solidFill>
                  <a:srgbClr val="595959"/>
                </a:solidFill>
                <a:ea typeface="Hakgyoansim Jeomsimsigan B"/>
              </a:rPr>
              <a:t>Khối Kinh doanh </a:t>
            </a:r>
          </a:p>
          <a:p>
            <a:pPr lvl="0" algn="ctr">
              <a:lnSpc>
                <a:spcPct val="99600"/>
              </a:lnSpc>
            </a:pPr>
            <a:r>
              <a:rPr lang="vi-VN" altLang="ko-KR" b="1" i="0" u="none" strike="noStrike" dirty="0">
                <a:solidFill>
                  <a:srgbClr val="595959"/>
                </a:solidFill>
                <a:ea typeface="Hakgyoansim Jeomsimsigan B"/>
              </a:rPr>
              <a:t>Kinh tế</a:t>
            </a:r>
            <a:endParaRPr lang="ko-KR" b="1" i="0" u="none" strike="noStrike" dirty="0">
              <a:solidFill>
                <a:srgbClr val="595959"/>
              </a:solidFill>
              <a:ea typeface="Hakgyoansim Jeomsimsigan B"/>
            </a:endParaRPr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11">
            <a:alphaModFix amt="65000"/>
          </a:blip>
          <a:stretch>
            <a:fillRect/>
          </a:stretch>
        </p:blipFill>
        <p:spPr>
          <a:xfrm>
            <a:off x="6413500" y="5181600"/>
            <a:ext cx="2641600" cy="1752600"/>
          </a:xfrm>
          <a:prstGeom prst="rect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6438900" y="5346700"/>
            <a:ext cx="2603500" cy="14732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/>
            <a:r>
              <a:rPr lang="vi-VN" altLang="ko-KR" sz="1600" b="0" i="0" u="none" strike="noStrike" dirty="0">
                <a:solidFill>
                  <a:srgbClr val="000000"/>
                </a:solidFill>
                <a:ea typeface="S-Core Dream 3 Light"/>
              </a:rPr>
              <a:t>- Kinh doanh</a:t>
            </a:r>
            <a:endParaRPr lang="ko-KR" sz="1600" b="0" i="0" u="none" strike="noStrike" dirty="0">
              <a:solidFill>
                <a:srgbClr val="000000"/>
              </a:solidFill>
              <a:ea typeface="S-Core Dream 3 Light"/>
            </a:endParaRPr>
          </a:p>
          <a:p>
            <a:pPr lvl="0" algn="ctr"/>
            <a:r>
              <a:rPr lang="vi-VN" altLang="ko-KR" sz="1600" b="0" i="0" u="none" strike="noStrike" dirty="0">
                <a:solidFill>
                  <a:srgbClr val="000000"/>
                </a:solidFill>
                <a:ea typeface="S-Core Dream 3 Light"/>
              </a:rPr>
              <a:t>- Kinh tế</a:t>
            </a:r>
            <a:endParaRPr lang="ko-KR" sz="1600" b="0" i="0" u="none" strike="noStrike" dirty="0">
              <a:solidFill>
                <a:srgbClr val="000000"/>
              </a:solidFill>
              <a:ea typeface="S-Core Dream 3 Light"/>
            </a:endParaRPr>
          </a:p>
          <a:p>
            <a:pPr lvl="0" algn="ctr"/>
            <a:r>
              <a:rPr lang="vi-VN" altLang="ko-KR" sz="1600" dirty="0">
                <a:solidFill>
                  <a:srgbClr val="000000"/>
                </a:solidFill>
                <a:ea typeface="S-Core Dream 3 Light"/>
              </a:rPr>
              <a:t>- Thống kê Ứng dụng</a:t>
            </a:r>
            <a:endParaRPr lang="ko-KR" sz="1600" b="0" i="0" u="none" strike="noStrike" dirty="0">
              <a:solidFill>
                <a:srgbClr val="000000"/>
              </a:solidFill>
              <a:ea typeface="S-Core Dream 3 Light"/>
            </a:endParaRPr>
          </a:p>
          <a:p>
            <a:pPr lvl="0" algn="ctr"/>
            <a:r>
              <a:rPr lang="vi-VN" altLang="ko-Kore-VN" sz="1600" dirty="0">
                <a:solidFill>
                  <a:srgbClr val="B96BC6"/>
                </a:solidFill>
              </a:rPr>
              <a:t>- Quảng cáo &amp; Quan hệ </a:t>
            </a:r>
          </a:p>
          <a:p>
            <a:pPr lvl="0" algn="ctr"/>
            <a:r>
              <a:rPr lang="vi-VN" altLang="ko-Kore-VN" sz="1600" dirty="0">
                <a:solidFill>
                  <a:srgbClr val="B96BC6"/>
                </a:solidFill>
              </a:rPr>
              <a:t>Công chúng </a:t>
            </a:r>
          </a:p>
          <a:p>
            <a:pPr lvl="0" algn="ctr"/>
            <a:r>
              <a:rPr lang="vi-VN" altLang="ko-Kore-VN" sz="1600" dirty="0"/>
              <a:t>- Logistics Quốc tế </a:t>
            </a:r>
            <a:endParaRPr lang="ko-KR" sz="1600" b="0" i="0" u="none" strike="noStrike" dirty="0">
              <a:solidFill>
                <a:srgbClr val="000000"/>
              </a:solidFill>
              <a:ea typeface="S-Core Dream 3 Light"/>
            </a:endParaRPr>
          </a:p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065000" y="4356100"/>
            <a:ext cx="2641600" cy="635000"/>
          </a:xfrm>
          <a:prstGeom prst="rect">
            <a:avLst/>
          </a:prstGeom>
        </p:spPr>
      </p:pic>
      <p:sp>
        <p:nvSpPr>
          <p:cNvPr id="23" name="TextBox 23"/>
          <p:cNvSpPr txBox="1"/>
          <p:nvPr/>
        </p:nvSpPr>
        <p:spPr>
          <a:xfrm>
            <a:off x="12103100" y="4368800"/>
            <a:ext cx="2565400" cy="5080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9600"/>
              </a:lnSpc>
            </a:pPr>
            <a:r>
              <a:rPr lang="vi-VN" altLang="ko-KR" b="1" i="0" u="none" strike="noStrike" dirty="0">
                <a:solidFill>
                  <a:srgbClr val="595959"/>
                </a:solidFill>
                <a:ea typeface="Hakgyoansim Jeomsimsigan B"/>
              </a:rPr>
              <a:t>Khối Khoa học </a:t>
            </a:r>
          </a:p>
          <a:p>
            <a:pPr lvl="0" algn="ctr">
              <a:lnSpc>
                <a:spcPct val="99600"/>
              </a:lnSpc>
            </a:pPr>
            <a:r>
              <a:rPr lang="vi-VN" altLang="ko-KR" b="1" i="0" u="none" strike="noStrike" dirty="0">
                <a:solidFill>
                  <a:srgbClr val="595959"/>
                </a:solidFill>
                <a:ea typeface="Hakgyoansim Jeomsimsigan B"/>
              </a:rPr>
              <a:t>Tự nhiên</a:t>
            </a:r>
            <a:endParaRPr lang="ko-KR" b="1" i="0" u="none" strike="noStrike" dirty="0">
              <a:solidFill>
                <a:srgbClr val="595959"/>
              </a:solidFill>
              <a:ea typeface="Hakgyoansim Jeomsimsigan B"/>
            </a:endParaRPr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13">
            <a:alphaModFix amt="65000"/>
          </a:blip>
          <a:stretch>
            <a:fillRect/>
          </a:stretch>
        </p:blipFill>
        <p:spPr>
          <a:xfrm>
            <a:off x="12065000" y="5181600"/>
            <a:ext cx="2641600" cy="1397000"/>
          </a:xfrm>
          <a:prstGeom prst="rect">
            <a:avLst/>
          </a:prstGeom>
        </p:spPr>
      </p:pic>
      <p:sp>
        <p:nvSpPr>
          <p:cNvPr id="25" name="TextBox 25"/>
          <p:cNvSpPr txBox="1"/>
          <p:nvPr/>
        </p:nvSpPr>
        <p:spPr>
          <a:xfrm>
            <a:off x="12065000" y="5346700"/>
            <a:ext cx="2603500" cy="10922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/>
            <a:r>
              <a:rPr lang="vi-VN" altLang="ko-KR" sz="1600" b="0" i="0" u="none" strike="noStrike" dirty="0">
                <a:solidFill>
                  <a:srgbClr val="000000"/>
                </a:solidFill>
                <a:ea typeface="S-Core Dream 3 Light"/>
              </a:rPr>
              <a:t>- Vật lý</a:t>
            </a:r>
            <a:endParaRPr lang="ko-KR" sz="1600" b="0" i="0" u="none" strike="noStrike" dirty="0">
              <a:solidFill>
                <a:srgbClr val="000000"/>
              </a:solidFill>
              <a:ea typeface="S-Core Dream 3 Light"/>
            </a:endParaRPr>
          </a:p>
          <a:p>
            <a:pPr lvl="0" algn="ctr"/>
            <a:r>
              <a:rPr lang="vi-VN" altLang="ko-KR" sz="1600" b="0" i="0" u="none" strike="noStrike" dirty="0">
                <a:solidFill>
                  <a:srgbClr val="000000"/>
                </a:solidFill>
                <a:ea typeface="S-Core Dream 3 Light"/>
              </a:rPr>
              <a:t>- Hoá học</a:t>
            </a:r>
            <a:endParaRPr lang="ko-KR" sz="1600" b="0" i="0" u="none" strike="noStrike" dirty="0">
              <a:solidFill>
                <a:srgbClr val="000000"/>
              </a:solidFill>
              <a:ea typeface="S-Core Dream 3 Light"/>
            </a:endParaRPr>
          </a:p>
          <a:p>
            <a:pPr lvl="0" algn="ctr"/>
            <a:r>
              <a:rPr lang="vi-VN" altLang="ko-KR" sz="1600" dirty="0">
                <a:solidFill>
                  <a:srgbClr val="000000"/>
                </a:solidFill>
                <a:ea typeface="S-Core Dream 3 Light"/>
              </a:rPr>
              <a:t>- Toán học</a:t>
            </a:r>
            <a:endParaRPr lang="ko-KR" sz="1600" b="0" i="0" u="none" strike="noStrike" dirty="0">
              <a:solidFill>
                <a:srgbClr val="000000"/>
              </a:solidFill>
              <a:ea typeface="S-Core Dream 3 Light"/>
            </a:endParaRPr>
          </a:p>
          <a:p>
            <a:pPr lvl="0" algn="ctr"/>
            <a:r>
              <a:rPr lang="vi-VN" altLang="ko-KR" sz="1600" b="0" i="0" u="none" strike="noStrike" dirty="0">
                <a:solidFill>
                  <a:srgbClr val="000000"/>
                </a:solidFill>
                <a:ea typeface="S-Core Dream 3 Light"/>
              </a:rPr>
              <a:t>- Sinh học</a:t>
            </a:r>
            <a:endParaRPr lang="ko-KR" sz="1600" b="0" i="0" u="none" strike="noStrike" dirty="0">
              <a:solidFill>
                <a:srgbClr val="000000"/>
              </a:solidFill>
              <a:ea typeface="S-Core Dream 3 Light"/>
            </a:endParaRPr>
          </a:p>
        </p:txBody>
      </p:sp>
      <p:pic>
        <p:nvPicPr>
          <p:cNvPr id="26" name="Picture 2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13500" y="7124700"/>
            <a:ext cx="2641600" cy="635000"/>
          </a:xfrm>
          <a:prstGeom prst="rect">
            <a:avLst/>
          </a:prstGeom>
        </p:spPr>
      </p:pic>
      <p:sp>
        <p:nvSpPr>
          <p:cNvPr id="27" name="TextBox 27"/>
          <p:cNvSpPr txBox="1"/>
          <p:nvPr/>
        </p:nvSpPr>
        <p:spPr>
          <a:xfrm>
            <a:off x="6426200" y="7289800"/>
            <a:ext cx="2565400" cy="5080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9600"/>
              </a:lnSpc>
            </a:pPr>
            <a:r>
              <a:rPr lang="vi-VN" altLang="ko-KR" b="1" i="0" u="none" strike="noStrike" dirty="0">
                <a:solidFill>
                  <a:srgbClr val="595959"/>
                </a:solidFill>
                <a:ea typeface="Hakgyoansim Jeomsimsigan B"/>
              </a:rPr>
              <a:t>Khối Nghệ thuật</a:t>
            </a:r>
            <a:endParaRPr lang="ko-KR" b="1" i="0" u="none" strike="noStrike" dirty="0">
              <a:solidFill>
                <a:srgbClr val="595959"/>
              </a:solidFill>
              <a:ea typeface="Hakgyoansim Jeomsimsigan B"/>
            </a:endParaRPr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 r:embed="rId14">
            <a:alphaModFix amt="65000"/>
          </a:blip>
          <a:stretch>
            <a:fillRect/>
          </a:stretch>
        </p:blipFill>
        <p:spPr>
          <a:xfrm>
            <a:off x="6413500" y="7950200"/>
            <a:ext cx="2641600" cy="1117600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674100" y="76200"/>
            <a:ext cx="927100" cy="546100"/>
          </a:xfrm>
          <a:prstGeom prst="rect">
            <a:avLst/>
          </a:prstGeom>
        </p:spPr>
      </p:pic>
      <p:sp>
        <p:nvSpPr>
          <p:cNvPr id="30" name="TextBox 30"/>
          <p:cNvSpPr txBox="1"/>
          <p:nvPr/>
        </p:nvSpPr>
        <p:spPr>
          <a:xfrm>
            <a:off x="6438900" y="8115300"/>
            <a:ext cx="2603500" cy="8382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/>
            <a:r>
              <a:rPr lang="vi-VN" altLang="ko-KR" sz="1600" b="0" i="0" u="none" strike="noStrike" dirty="0">
                <a:solidFill>
                  <a:srgbClr val="000000"/>
                </a:solidFill>
                <a:ea typeface="S-Core Dream 3 Light"/>
              </a:rPr>
              <a:t>- Diễn xuất</a:t>
            </a:r>
            <a:endParaRPr lang="ko-KR" sz="1600" b="0" i="0" u="none" strike="noStrike" dirty="0">
              <a:solidFill>
                <a:srgbClr val="000000"/>
              </a:solidFill>
              <a:ea typeface="S-Core Dream 3 Light"/>
            </a:endParaRPr>
          </a:p>
          <a:p>
            <a:pPr lvl="0" algn="ctr"/>
            <a:r>
              <a:rPr lang="vi-VN" altLang="ko-KR" sz="1600" dirty="0">
                <a:solidFill>
                  <a:srgbClr val="000000"/>
                </a:solidFill>
                <a:ea typeface="S-Core Dream 3 Light"/>
              </a:rPr>
              <a:t>- Điện ảnh</a:t>
            </a:r>
            <a:endParaRPr lang="ko-KR" sz="1600" b="0" i="0" u="none" strike="noStrike" dirty="0">
              <a:solidFill>
                <a:srgbClr val="000000"/>
              </a:solidFill>
              <a:ea typeface="S-Core Dream 3 Light"/>
            </a:endParaRPr>
          </a:p>
          <a:p>
            <a:pPr lvl="0" algn="ctr"/>
            <a:r>
              <a:rPr lang="vi-VN" altLang="ko-KR" sz="1600" b="0" i="0" u="none" strike="noStrike" dirty="0">
                <a:solidFill>
                  <a:srgbClr val="000000"/>
                </a:solidFill>
                <a:ea typeface="S-Core Dream 3 Light"/>
              </a:rPr>
              <a:t>- Đạo diễn Sân khấu</a:t>
            </a:r>
            <a:endParaRPr lang="ko-KR" sz="1600" b="0" i="0" u="none" strike="noStrike" dirty="0">
              <a:solidFill>
                <a:srgbClr val="000000"/>
              </a:solidFill>
              <a:ea typeface="S-Core Dream 3 Light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5334000" y="3619500"/>
            <a:ext cx="11277600" cy="4699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9600"/>
              </a:lnSpc>
            </a:pPr>
            <a:r>
              <a:rPr lang="en-US" sz="2000" b="0" i="0" u="none" strike="noStrik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</a:t>
            </a:r>
            <a:r>
              <a:rPr lang="vi-VN" altLang="ko-Kore-VN" sz="2000" dirty="0">
                <a:latin typeface="Arial" panose="020B0604020202020204" pitchFamily="34" charset="0"/>
                <a:cs typeface="Arial" panose="020B0604020202020204" pitchFamily="34" charset="0"/>
              </a:rPr>
              <a:t>Những ngành được đánh dấu bằng chữ </a:t>
            </a:r>
            <a:r>
              <a:rPr lang="vi-VN" altLang="ko-Kore-VN" sz="2000" dirty="0">
                <a:solidFill>
                  <a:srgbClr val="B96BC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màu tím </a:t>
            </a:r>
            <a:r>
              <a:rPr lang="vi-VN" altLang="ko-Kore-VN" sz="2000" dirty="0">
                <a:latin typeface="Arial" panose="020B0604020202020204" pitchFamily="34" charset="0"/>
                <a:cs typeface="Arial" panose="020B0604020202020204" pitchFamily="34" charset="0"/>
              </a:rPr>
              <a:t>là các ngành học được du học sinh ưa chuộng!</a:t>
            </a:r>
            <a:endParaRPr lang="en-US" sz="2000" b="0" i="0" u="none" strike="noStrike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2" name="Picture 3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232900" y="4356100"/>
            <a:ext cx="2641600" cy="635000"/>
          </a:xfrm>
          <a:prstGeom prst="rect">
            <a:avLst/>
          </a:prstGeom>
        </p:spPr>
      </p:pic>
      <p:sp>
        <p:nvSpPr>
          <p:cNvPr id="33" name="TextBox 33"/>
          <p:cNvSpPr txBox="1"/>
          <p:nvPr/>
        </p:nvSpPr>
        <p:spPr>
          <a:xfrm>
            <a:off x="9245600" y="4527550"/>
            <a:ext cx="2565400" cy="5080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9600"/>
              </a:lnSpc>
            </a:pPr>
            <a:r>
              <a:rPr lang="vi-VN" altLang="ko-KR" b="1" i="0" u="none" strike="noStrike" dirty="0">
                <a:solidFill>
                  <a:srgbClr val="595959"/>
                </a:solidFill>
                <a:ea typeface="Hakgyoansim Jeomsimsigan B"/>
              </a:rPr>
              <a:t>Khối Bách khoa</a:t>
            </a:r>
            <a:endParaRPr lang="ko-KR" b="1" i="0" u="none" strike="noStrike" dirty="0">
              <a:solidFill>
                <a:srgbClr val="595959"/>
              </a:solidFill>
              <a:ea typeface="Hakgyoansim Jeomsimsigan B"/>
            </a:endParaRPr>
          </a:p>
        </p:txBody>
      </p:sp>
      <p:pic>
        <p:nvPicPr>
          <p:cNvPr id="34" name="Picture 34"/>
          <p:cNvPicPr>
            <a:picLocks noChangeAspect="1"/>
          </p:cNvPicPr>
          <p:nvPr/>
        </p:nvPicPr>
        <p:blipFill>
          <a:blip r:embed="rId16">
            <a:alphaModFix amt="65000"/>
          </a:blip>
          <a:stretch>
            <a:fillRect/>
          </a:stretch>
        </p:blipFill>
        <p:spPr>
          <a:xfrm>
            <a:off x="9232900" y="5181600"/>
            <a:ext cx="2641600" cy="2311400"/>
          </a:xfrm>
          <a:prstGeom prst="rect">
            <a:avLst/>
          </a:prstGeom>
        </p:spPr>
      </p:pic>
      <p:sp>
        <p:nvSpPr>
          <p:cNvPr id="35" name="TextBox 35"/>
          <p:cNvSpPr txBox="1"/>
          <p:nvPr/>
        </p:nvSpPr>
        <p:spPr>
          <a:xfrm>
            <a:off x="9258300" y="5257800"/>
            <a:ext cx="2603500" cy="22352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/>
            <a:r>
              <a:rPr lang="vi-VN" altLang="ko-Kore-VN" sz="1600" dirty="0"/>
              <a:t>- Kỹ thuật Điện &amp; Điện tử </a:t>
            </a:r>
          </a:p>
          <a:p>
            <a:pPr lvl="0" algn="ctr"/>
            <a:r>
              <a:rPr lang="vi-VN" altLang="ko-Kore-VN" sz="1600" dirty="0"/>
              <a:t>- Công nghệ thông tin </a:t>
            </a:r>
          </a:p>
          <a:p>
            <a:pPr lvl="0" algn="ctr"/>
            <a:r>
              <a:rPr lang="vi-VN" altLang="ko-Kore-VN" sz="1600" dirty="0"/>
              <a:t>- Kỹ thuật Cơ khí </a:t>
            </a:r>
            <a:endParaRPr lang="vi-VN" altLang="ko-Kore-VN" sz="1600" dirty="0">
              <a:solidFill>
                <a:srgbClr val="000000"/>
              </a:solidFill>
            </a:endParaRPr>
          </a:p>
          <a:p>
            <a:pPr lvl="0" algn="ctr"/>
            <a:r>
              <a:rPr lang="vi-VN" altLang="ko-KR" sz="1600" b="0" i="0" u="none" strike="noStrike" dirty="0">
                <a:solidFill>
                  <a:srgbClr val="000000"/>
                </a:solidFill>
                <a:ea typeface="S-Core Dream 3 Light"/>
              </a:rPr>
              <a:t>- Kiến trúc</a:t>
            </a:r>
            <a:endParaRPr lang="ko-KR" sz="1600" b="0" i="0" u="none" strike="noStrike" dirty="0">
              <a:solidFill>
                <a:srgbClr val="000000"/>
              </a:solidFill>
              <a:ea typeface="S-Core Dream 3 Light"/>
            </a:endParaRPr>
          </a:p>
          <a:p>
            <a:pPr lvl="0" algn="ctr"/>
            <a:r>
              <a:rPr lang="vi-VN" altLang="ko-Kore-VN" sz="1600" dirty="0"/>
              <a:t>- Kỹ thuật Cơ sở Hạ tầng Xây dựng &amp; Môi trường </a:t>
            </a:r>
            <a:endParaRPr lang="vi-VN" altLang="ko-KR" sz="1600" b="0" i="0" u="none" strike="noStrike" dirty="0">
              <a:solidFill>
                <a:srgbClr val="000000"/>
              </a:solidFill>
              <a:ea typeface="S-Core Dream 3 Light"/>
            </a:endParaRPr>
          </a:p>
          <a:p>
            <a:pPr lvl="0" algn="ctr"/>
            <a:r>
              <a:rPr lang="vi-VN" altLang="ko-KR" sz="1600" dirty="0">
                <a:solidFill>
                  <a:srgbClr val="000000"/>
                </a:solidFill>
                <a:ea typeface="S-Core Dream 3 Light"/>
              </a:rPr>
              <a:t>- Kỹ thuật Hoá học</a:t>
            </a:r>
            <a:endParaRPr lang="ko-KR" sz="1600" b="0" i="0" u="none" strike="noStrike" dirty="0">
              <a:solidFill>
                <a:srgbClr val="000000"/>
              </a:solidFill>
              <a:ea typeface="S-Core Dream 3 Light"/>
            </a:endParaRPr>
          </a:p>
          <a:p>
            <a:pPr lvl="0" algn="ctr"/>
            <a:r>
              <a:rPr lang="vi-VN" altLang="ko-Kore-VN" sz="1600" dirty="0"/>
              <a:t>- Kỹ thuật Hóa học &amp; Khoa học Vật liệu</a:t>
            </a:r>
            <a:endParaRPr lang="ko-KR" sz="1600" b="0" i="0" u="none" strike="noStrike" dirty="0">
              <a:solidFill>
                <a:srgbClr val="000000"/>
              </a:solidFill>
              <a:ea typeface="S-Core Dream 3 Light"/>
            </a:endParaRPr>
          </a:p>
        </p:txBody>
      </p:sp>
      <p:pic>
        <p:nvPicPr>
          <p:cNvPr id="36" name="Picture 3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258300" y="7772400"/>
            <a:ext cx="2641600" cy="635000"/>
          </a:xfrm>
          <a:prstGeom prst="rect">
            <a:avLst/>
          </a:prstGeom>
        </p:spPr>
      </p:pic>
      <p:sp>
        <p:nvSpPr>
          <p:cNvPr id="37" name="TextBox 37"/>
          <p:cNvSpPr txBox="1"/>
          <p:nvPr/>
        </p:nvSpPr>
        <p:spPr>
          <a:xfrm>
            <a:off x="9296400" y="7942311"/>
            <a:ext cx="2565400" cy="5080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9600"/>
              </a:lnSpc>
            </a:pPr>
            <a:r>
              <a:rPr lang="vi-VN" altLang="ko-KR" b="1" i="0" u="none" strike="noStrike" dirty="0">
                <a:solidFill>
                  <a:srgbClr val="595959"/>
                </a:solidFill>
                <a:ea typeface="Hakgyoansim Jeomsimsigan B"/>
              </a:rPr>
              <a:t>Khoa Y</a:t>
            </a:r>
            <a:endParaRPr lang="ko-KR" b="1" i="0" u="none" strike="noStrike" dirty="0">
              <a:solidFill>
                <a:srgbClr val="595959"/>
              </a:solidFill>
              <a:ea typeface="Hakgyoansim Jeomsimsigan B"/>
            </a:endParaRPr>
          </a:p>
        </p:txBody>
      </p:sp>
      <p:pic>
        <p:nvPicPr>
          <p:cNvPr id="38" name="Picture 38"/>
          <p:cNvPicPr>
            <a:picLocks noChangeAspect="1"/>
          </p:cNvPicPr>
          <p:nvPr/>
        </p:nvPicPr>
        <p:blipFill>
          <a:blip r:embed="rId17">
            <a:alphaModFix amt="65000"/>
          </a:blip>
          <a:stretch>
            <a:fillRect/>
          </a:stretch>
        </p:blipFill>
        <p:spPr>
          <a:xfrm>
            <a:off x="9258300" y="8597900"/>
            <a:ext cx="2641600" cy="469900"/>
          </a:xfrm>
          <a:prstGeom prst="rect">
            <a:avLst/>
          </a:prstGeom>
        </p:spPr>
      </p:pic>
      <p:sp>
        <p:nvSpPr>
          <p:cNvPr id="39" name="TextBox 39"/>
          <p:cNvSpPr txBox="1"/>
          <p:nvPr/>
        </p:nvSpPr>
        <p:spPr>
          <a:xfrm>
            <a:off x="9258300" y="8744227"/>
            <a:ext cx="2603500" cy="3937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1300"/>
              </a:lnSpc>
            </a:pPr>
            <a:r>
              <a:rPr lang="vi-VN" altLang="ko-KR" sz="1600" dirty="0">
                <a:solidFill>
                  <a:srgbClr val="000000"/>
                </a:solidFill>
                <a:ea typeface="S-Core Dream 3 Light"/>
              </a:rPr>
              <a:t>Ngành Y khoa</a:t>
            </a:r>
            <a:endParaRPr lang="ko-KR" sz="1600" b="0" i="0" u="none" strike="noStrike" dirty="0">
              <a:solidFill>
                <a:srgbClr val="000000"/>
              </a:solidFill>
              <a:ea typeface="S-Core Dream 3 Light"/>
            </a:endParaRPr>
          </a:p>
        </p:txBody>
      </p:sp>
      <p:pic>
        <p:nvPicPr>
          <p:cNvPr id="40" name="Picture 16">
            <a:extLst>
              <a:ext uri="{FF2B5EF4-FFF2-40B4-BE49-F238E27FC236}">
                <a16:creationId xmlns:a16="http://schemas.microsoft.com/office/drawing/2014/main" id="{F2EFBABB-86BF-035E-994C-361B7EC16DA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11200" y="863600"/>
            <a:ext cx="4076700" cy="11303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39800" y="7251700"/>
            <a:ext cx="20142200" cy="42418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700" y="673100"/>
            <a:ext cx="17284700" cy="90551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" y="1320800"/>
            <a:ext cx="16687800" cy="127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1100000">
            <a:off x="15989300" y="2527300"/>
            <a:ext cx="1193800" cy="9906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5523" y="3201555"/>
            <a:ext cx="4343400" cy="106680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3949700" y="2146300"/>
            <a:ext cx="10401300" cy="1663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3830"/>
              </a:lnSpc>
            </a:pPr>
            <a:r>
              <a:rPr lang="vi-VN" altLang="ko-Kore-VN" sz="6600" spc="-400" dirty="0">
                <a:solidFill>
                  <a:srgbClr val="303032"/>
                </a:solidFill>
                <a:ea typeface="Hakgyoansim Jeomsimsigan B"/>
              </a:rPr>
              <a:t>KHOA VÀ NGÀNH ĐÀO TẠO</a:t>
            </a:r>
            <a:endParaRPr lang="en-US" altLang="ko-Kore-VN" sz="6600" b="0" i="0" u="none" strike="noStrike" spc="-400" dirty="0">
              <a:solidFill>
                <a:srgbClr val="303032"/>
              </a:solidFill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04200" y="1765300"/>
            <a:ext cx="1879600" cy="419100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8382000" y="1790700"/>
            <a:ext cx="1511300" cy="3429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en-US" sz="2000" b="0" i="0" u="none" strike="noStrike" spc="-100">
                <a:solidFill>
                  <a:srgbClr val="000000"/>
                </a:solidFill>
                <a:latin typeface="Hakgyoansim Jeomsimsigan B"/>
              </a:rPr>
              <a:t>chapter.03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-12840000">
            <a:off x="16344900" y="101600"/>
            <a:ext cx="1752600" cy="175260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762000" y="3431886"/>
            <a:ext cx="3975100" cy="6604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7980"/>
              </a:lnSpc>
            </a:pPr>
            <a:r>
              <a:rPr lang="vi-VN" altLang="ko-KR" sz="2800" b="0" i="0" u="none" strike="noStrike" dirty="0">
                <a:solidFill>
                  <a:srgbClr val="4E3B51"/>
                </a:solidFill>
                <a:ea typeface="210 Napjakmandu Bold"/>
              </a:rPr>
              <a:t>Cơ sở Da Vinci (Anseong)</a:t>
            </a:r>
            <a:endParaRPr lang="en-US" sz="2800" b="0" i="0" u="none" strike="noStrike" dirty="0">
              <a:solidFill>
                <a:srgbClr val="4E3B51"/>
              </a:solidFill>
              <a:latin typeface="210 Napjakmandu Bold"/>
            </a:endParaR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57600" y="4470400"/>
            <a:ext cx="2641600" cy="6350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3683000" y="4559300"/>
            <a:ext cx="2565400" cy="5080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9600"/>
              </a:lnSpc>
            </a:pPr>
            <a:r>
              <a:rPr lang="vi-VN" altLang="ko-KR" b="1" dirty="0">
                <a:solidFill>
                  <a:srgbClr val="595959"/>
                </a:solidFill>
                <a:ea typeface="Hakgyoansim Jeomsimsigan B"/>
              </a:rPr>
              <a:t>Khối Nghệ thuật</a:t>
            </a:r>
            <a:endParaRPr lang="ko-KR" b="1" i="0" u="none" strike="noStrike" dirty="0">
              <a:solidFill>
                <a:srgbClr val="595959"/>
              </a:solidFill>
              <a:ea typeface="Hakgyoansim Jeomsimsigan B"/>
            </a:endParaR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0">
            <a:alphaModFix amt="65000"/>
          </a:blip>
          <a:stretch>
            <a:fillRect/>
          </a:stretch>
        </p:blipFill>
        <p:spPr>
          <a:xfrm>
            <a:off x="3657600" y="5295900"/>
            <a:ext cx="2641600" cy="1752600"/>
          </a:xfrm>
          <a:prstGeom prst="rect">
            <a:avLst/>
          </a:prstGeom>
        </p:spPr>
      </p:pic>
      <p:sp>
        <p:nvSpPr>
          <p:cNvPr id="17" name="TextBox 17"/>
          <p:cNvSpPr txBox="1"/>
          <p:nvPr/>
        </p:nvSpPr>
        <p:spPr>
          <a:xfrm>
            <a:off x="3670300" y="5372100"/>
            <a:ext cx="2603500" cy="16129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/>
            <a:r>
              <a:rPr lang="vi-VN" altLang="ko-Kore-VN" sz="1600" dirty="0"/>
              <a:t>- Nhiếp ảnh</a:t>
            </a:r>
            <a:r>
              <a:rPr lang="en-US" sz="1600" b="0" i="0" u="none" strike="noStrike" dirty="0">
                <a:solidFill>
                  <a:srgbClr val="000000"/>
                </a:solidFill>
                <a:latin typeface="S-Core Dream 3 Light"/>
              </a:rPr>
              <a:t>, </a:t>
            </a:r>
            <a:r>
              <a:rPr lang="vi-VN" altLang="ko-Kore-VN" sz="1600" dirty="0"/>
              <a:t>Múa</a:t>
            </a:r>
            <a:endParaRPr lang="ko-KR" sz="1600" b="0" i="0" u="none" strike="noStrike" dirty="0">
              <a:solidFill>
                <a:srgbClr val="000000"/>
              </a:solidFill>
              <a:ea typeface="S-Core Dream 3 Light"/>
            </a:endParaRPr>
          </a:p>
          <a:p>
            <a:pPr lvl="0" algn="ctr"/>
            <a:r>
              <a:rPr lang="vi-VN" altLang="ko-Kore-VN" sz="1600" dirty="0"/>
              <a:t>- Khoa Nghệ thuật </a:t>
            </a:r>
          </a:p>
          <a:p>
            <a:pPr lvl="0" algn="ctr"/>
            <a:r>
              <a:rPr lang="vi-VN" altLang="ko-Kore-VN" sz="1600" dirty="0"/>
              <a:t>Truyền thống</a:t>
            </a:r>
          </a:p>
          <a:p>
            <a:pPr lvl="0" algn="ctr"/>
            <a:r>
              <a:rPr lang="vi-VN" altLang="ko-Kore-VN" sz="1600" dirty="0"/>
              <a:t>- Khoa Thiết kế</a:t>
            </a:r>
            <a:r>
              <a:rPr lang="en-US" sz="1600" b="0" i="0" u="none" strike="noStrike" baseline="30000" dirty="0">
                <a:solidFill>
                  <a:srgbClr val="000000"/>
                </a:solidFill>
                <a:latin typeface="S-Core Dream 3 Light"/>
              </a:rPr>
              <a:t>*</a:t>
            </a:r>
          </a:p>
          <a:p>
            <a:pPr lvl="0" algn="ctr"/>
            <a:r>
              <a:rPr lang="vi-VN" altLang="ko-Kore-VN" sz="1600" dirty="0"/>
              <a:t>- Khoa Âm nhạc</a:t>
            </a:r>
            <a:r>
              <a:rPr lang="en-US" sz="1600" b="0" i="0" u="none" strike="noStrike" baseline="30000" dirty="0">
                <a:solidFill>
                  <a:srgbClr val="000000"/>
                </a:solidFill>
                <a:latin typeface="S-Core Dream 3 Light"/>
              </a:rPr>
              <a:t>*</a:t>
            </a:r>
          </a:p>
          <a:p>
            <a:pPr lvl="0" algn="ctr"/>
            <a:r>
              <a:rPr lang="vi-VN" altLang="ko-Kore-VN" sz="1600" dirty="0"/>
              <a:t>- Khoa Nghệ thuật Toàn cầu</a:t>
            </a:r>
            <a:r>
              <a:rPr lang="en-US" sz="1600" b="0" i="0" u="none" strike="noStrike" baseline="30000" dirty="0">
                <a:solidFill>
                  <a:srgbClr val="000000"/>
                </a:solidFill>
                <a:latin typeface="S-Core Dream 3 Light"/>
              </a:rPr>
              <a:t>*</a:t>
            </a:r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02400" y="4470400"/>
            <a:ext cx="2641600" cy="635000"/>
          </a:xfrm>
          <a:prstGeom prst="rect">
            <a:avLst/>
          </a:prstGeom>
        </p:spPr>
      </p:pic>
      <p:sp>
        <p:nvSpPr>
          <p:cNvPr id="19" name="TextBox 19"/>
          <p:cNvSpPr txBox="1"/>
          <p:nvPr/>
        </p:nvSpPr>
        <p:spPr>
          <a:xfrm>
            <a:off x="6540500" y="4559300"/>
            <a:ext cx="2565400" cy="5080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9600"/>
              </a:lnSpc>
            </a:pPr>
            <a:r>
              <a:rPr lang="vi-VN" altLang="ko-KR" b="1" i="0" u="none" strike="noStrike" dirty="0">
                <a:solidFill>
                  <a:srgbClr val="595959"/>
                </a:solidFill>
                <a:ea typeface="Hakgyoansim Jeomsimsigan B"/>
              </a:rPr>
              <a:t>Khối Công nghệ </a:t>
            </a:r>
          </a:p>
          <a:p>
            <a:pPr lvl="0" algn="ctr">
              <a:lnSpc>
                <a:spcPct val="99600"/>
              </a:lnSpc>
            </a:pPr>
            <a:r>
              <a:rPr lang="vi-VN" altLang="ko-KR" b="1" i="0" u="none" strike="noStrike" dirty="0">
                <a:solidFill>
                  <a:srgbClr val="595959"/>
                </a:solidFill>
                <a:ea typeface="Hakgyoansim Jeomsimsigan B"/>
              </a:rPr>
              <a:t>sinh học</a:t>
            </a:r>
            <a:endParaRPr lang="ko-KR" b="1" i="0" u="none" strike="noStrike" dirty="0">
              <a:solidFill>
                <a:srgbClr val="595959"/>
              </a:solidFill>
              <a:ea typeface="Hakgyoansim Jeomsimsigan B"/>
            </a:endParaRPr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12">
            <a:alphaModFix amt="65000"/>
          </a:blip>
          <a:stretch>
            <a:fillRect/>
          </a:stretch>
        </p:blipFill>
        <p:spPr>
          <a:xfrm>
            <a:off x="6502400" y="5295899"/>
            <a:ext cx="2641600" cy="1094893"/>
          </a:xfrm>
          <a:prstGeom prst="rect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6527800" y="5397500"/>
            <a:ext cx="2603500" cy="6985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/>
            <a:r>
              <a:rPr lang="vi-VN" altLang="ko-Kore-VN" sz="1600" dirty="0"/>
              <a:t>- Khoa Công nghệ Tài nguyên Sinh học</a:t>
            </a:r>
          </a:p>
          <a:p>
            <a:pPr lvl="0" algn="ctr"/>
            <a:r>
              <a:rPr lang="vi-VN" altLang="ko-Kore-VN" sz="1600" dirty="0"/>
              <a:t>- Khoa Công nghệ thực phẩm</a:t>
            </a:r>
            <a:endParaRPr lang="ko-KR" sz="1600" b="0" i="0" u="none" strike="noStrike" dirty="0">
              <a:solidFill>
                <a:srgbClr val="000000"/>
              </a:solidFill>
              <a:ea typeface="S-Core Dream 3 Light"/>
            </a:endParaRPr>
          </a:p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47200" y="4470400"/>
            <a:ext cx="2641600" cy="635000"/>
          </a:xfrm>
          <a:prstGeom prst="rect">
            <a:avLst/>
          </a:prstGeom>
        </p:spPr>
      </p:pic>
      <p:sp>
        <p:nvSpPr>
          <p:cNvPr id="23" name="TextBox 23"/>
          <p:cNvSpPr txBox="1"/>
          <p:nvPr/>
        </p:nvSpPr>
        <p:spPr>
          <a:xfrm>
            <a:off x="9374332" y="4623955"/>
            <a:ext cx="2565400" cy="5080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9600"/>
              </a:lnSpc>
            </a:pPr>
            <a:r>
              <a:rPr lang="vi-VN" altLang="ko-KR" b="1" dirty="0">
                <a:solidFill>
                  <a:srgbClr val="595959"/>
                </a:solidFill>
                <a:ea typeface="Hakgyoansim Jeomsimsigan B"/>
              </a:rPr>
              <a:t>Khối Thể dục</a:t>
            </a:r>
            <a:endParaRPr lang="ko-KR" b="1" i="0" u="none" strike="noStrike" dirty="0">
              <a:solidFill>
                <a:srgbClr val="595959"/>
              </a:solidFill>
              <a:ea typeface="Hakgyoansim Jeomsimsigan B"/>
            </a:endParaRPr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13">
            <a:alphaModFix amt="65000"/>
          </a:blip>
          <a:stretch>
            <a:fillRect/>
          </a:stretch>
        </p:blipFill>
        <p:spPr>
          <a:xfrm>
            <a:off x="9347200" y="5295900"/>
            <a:ext cx="2641600" cy="584200"/>
          </a:xfrm>
          <a:prstGeom prst="rect">
            <a:avLst/>
          </a:prstGeom>
        </p:spPr>
      </p:pic>
      <p:sp>
        <p:nvSpPr>
          <p:cNvPr id="25" name="TextBox 25"/>
          <p:cNvSpPr txBox="1"/>
          <p:nvPr/>
        </p:nvSpPr>
        <p:spPr>
          <a:xfrm>
            <a:off x="9359900" y="5463309"/>
            <a:ext cx="2603500" cy="3937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1300"/>
              </a:lnSpc>
            </a:pPr>
            <a:r>
              <a:rPr lang="vi-VN" altLang="ko-Kore-VN" sz="1600" dirty="0"/>
              <a:t>Khoa Thể thao Thể dục</a:t>
            </a:r>
            <a:endParaRPr lang="ko-KR" sz="1600" b="0" i="0" u="none" strike="noStrike" dirty="0">
              <a:solidFill>
                <a:srgbClr val="000000"/>
              </a:solidFill>
              <a:ea typeface="S-Core Dream 3 Light"/>
            </a:endParaRPr>
          </a:p>
        </p:txBody>
      </p:sp>
      <p:pic>
        <p:nvPicPr>
          <p:cNvPr id="26" name="Picture 2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179300" y="4445000"/>
            <a:ext cx="2641600" cy="635000"/>
          </a:xfrm>
          <a:prstGeom prst="rect">
            <a:avLst/>
          </a:prstGeom>
        </p:spPr>
      </p:pic>
      <p:sp>
        <p:nvSpPr>
          <p:cNvPr id="27" name="TextBox 27"/>
          <p:cNvSpPr txBox="1"/>
          <p:nvPr/>
        </p:nvSpPr>
        <p:spPr>
          <a:xfrm>
            <a:off x="12199890" y="4489450"/>
            <a:ext cx="2565400" cy="5080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9600"/>
              </a:lnSpc>
            </a:pPr>
            <a:r>
              <a:rPr lang="vi-VN" altLang="ko-KR" b="1" i="0" u="none" strike="noStrike" dirty="0">
                <a:solidFill>
                  <a:srgbClr val="595959"/>
                </a:solidFill>
                <a:ea typeface="Hakgyoansim Jeomsimsigan B"/>
              </a:rPr>
              <a:t>Khối Nghệ thuật &amp; Công nghệ</a:t>
            </a:r>
            <a:endParaRPr lang="ko-KR" b="1" i="0" u="none" strike="noStrike" dirty="0">
              <a:solidFill>
                <a:srgbClr val="595959"/>
              </a:solidFill>
              <a:ea typeface="Hakgyoansim Jeomsimsigan B"/>
            </a:endParaRPr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 r:embed="rId13">
            <a:alphaModFix amt="65000"/>
          </a:blip>
          <a:stretch>
            <a:fillRect/>
          </a:stretch>
        </p:blipFill>
        <p:spPr>
          <a:xfrm>
            <a:off x="12179300" y="5270500"/>
            <a:ext cx="2641600" cy="584200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657600" y="7226300"/>
            <a:ext cx="11163300" cy="1485900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674100" y="76200"/>
            <a:ext cx="927100" cy="546100"/>
          </a:xfrm>
          <a:prstGeom prst="rect">
            <a:avLst/>
          </a:prstGeom>
        </p:spPr>
      </p:pic>
      <p:sp>
        <p:nvSpPr>
          <p:cNvPr id="31" name="TextBox 31"/>
          <p:cNvSpPr txBox="1"/>
          <p:nvPr/>
        </p:nvSpPr>
        <p:spPr>
          <a:xfrm>
            <a:off x="12200082" y="5365750"/>
            <a:ext cx="2603500" cy="3937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1300"/>
              </a:lnSpc>
            </a:pPr>
            <a:r>
              <a:rPr lang="vi-VN" altLang="ko-Kore-VN" sz="1600" dirty="0"/>
              <a:t>Khoa Nghệ thuật và </a:t>
            </a:r>
          </a:p>
          <a:p>
            <a:pPr lvl="0" algn="ctr">
              <a:lnSpc>
                <a:spcPct val="91300"/>
              </a:lnSpc>
            </a:pPr>
            <a:r>
              <a:rPr lang="vi-VN" altLang="ko-Kore-VN" sz="1600" dirty="0"/>
              <a:t>Công nghệ</a:t>
            </a:r>
            <a:endParaRPr lang="ko-KR" sz="1600" b="0" i="0" u="none" strike="noStrike" dirty="0">
              <a:solidFill>
                <a:srgbClr val="000000"/>
              </a:solidFill>
              <a:ea typeface="S-Core Dream 3 Light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3873500" y="7289800"/>
            <a:ext cx="7962900" cy="13081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91300"/>
              </a:lnSpc>
            </a:pPr>
            <a:r>
              <a:rPr lang="en-US" sz="1600" b="0" i="0" u="none" strike="noStrike" dirty="0">
                <a:solidFill>
                  <a:srgbClr val="FD9C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*</a:t>
            </a:r>
          </a:p>
          <a:p>
            <a:pPr lvl="0" algn="l">
              <a:lnSpc>
                <a:spcPct val="91300"/>
              </a:lnSpc>
            </a:pPr>
            <a:r>
              <a:rPr lang="vi-VN" altLang="ko-Kore-VN" sz="1600" dirty="0">
                <a:latin typeface="Arial" panose="020B0604020202020204" pitchFamily="34" charset="0"/>
                <a:cs typeface="Arial" panose="020B0604020202020204" pitchFamily="34" charset="0"/>
              </a:rPr>
              <a:t>Khoa Thiết kế</a:t>
            </a:r>
            <a:r>
              <a:rPr lang="en-US" sz="1600" b="0" i="0" u="none" strike="noStrik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vi-VN" altLang="ko-Kore-VN" sz="1600" dirty="0">
                <a:latin typeface="Arial" panose="020B0604020202020204" pitchFamily="34" charset="0"/>
                <a:cs typeface="Arial" panose="020B0604020202020204" pitchFamily="34" charset="0"/>
              </a:rPr>
              <a:t> Thủ công mỹ nghệ</a:t>
            </a:r>
            <a:r>
              <a:rPr lang="en-US" sz="1600" b="0" i="0" u="none" strike="noStrik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vi-VN" altLang="ko-Kore-VN" sz="1600" dirty="0">
                <a:latin typeface="Arial" panose="020B0604020202020204" pitchFamily="34" charset="0"/>
                <a:cs typeface="Arial" panose="020B0604020202020204" pitchFamily="34" charset="0"/>
              </a:rPr>
              <a:t>Thiết kế Công nghiệp</a:t>
            </a:r>
            <a:r>
              <a:rPr lang="en-US" sz="1600" b="0" i="0" u="none" strike="noStrik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vi-VN" altLang="ko-Kore-VN" sz="1600" dirty="0">
                <a:latin typeface="Arial" panose="020B0604020202020204" pitchFamily="34" charset="0"/>
                <a:cs typeface="Arial" panose="020B0604020202020204" pitchFamily="34" charset="0"/>
              </a:rPr>
              <a:t>Thiết kế Trực quan</a:t>
            </a:r>
            <a:r>
              <a:rPr lang="en-US" sz="1600" b="0" i="0" u="none" strike="noStrik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vi-VN" altLang="ko-Kore-VN" sz="1600" dirty="0">
                <a:latin typeface="Arial" panose="020B0604020202020204" pitchFamily="34" charset="0"/>
                <a:cs typeface="Arial" panose="020B0604020202020204" pitchFamily="34" charset="0"/>
              </a:rPr>
              <a:t>Thiết kế Nhà ở và Nội thất</a:t>
            </a:r>
            <a:r>
              <a:rPr lang="en-US" sz="1600" b="0" i="0" u="none" strike="noStrik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vi-VN" altLang="ko-Kore-VN" sz="1600" dirty="0">
                <a:latin typeface="Arial" panose="020B0604020202020204" pitchFamily="34" charset="0"/>
                <a:cs typeface="Arial" panose="020B0604020202020204" pitchFamily="34" charset="0"/>
              </a:rPr>
              <a:t>Thời trang</a:t>
            </a:r>
            <a:endParaRPr lang="ko-KR" sz="1600" b="0" i="0" u="none" strike="noStrike" dirty="0">
              <a:solidFill>
                <a:srgbClr val="000000"/>
              </a:solidFill>
              <a:latin typeface="Arial" panose="020B0604020202020204" pitchFamily="34" charset="0"/>
              <a:ea typeface="S-Core Dream 3 Light"/>
              <a:cs typeface="Arial" panose="020B0604020202020204" pitchFamily="34" charset="0"/>
            </a:endParaRPr>
          </a:p>
          <a:p>
            <a:pPr lvl="0" algn="l">
              <a:lnSpc>
                <a:spcPct val="91300"/>
              </a:lnSpc>
            </a:pPr>
            <a:r>
              <a:rPr lang="vi-VN" altLang="ko-Kore-VN" sz="1600" dirty="0">
                <a:latin typeface="Arial" panose="020B0604020202020204" pitchFamily="34" charset="0"/>
                <a:cs typeface="Arial" panose="020B0604020202020204" pitchFamily="34" charset="0"/>
              </a:rPr>
              <a:t>Khoa Âm nhạc</a:t>
            </a:r>
            <a:r>
              <a:rPr lang="en-US" sz="1600" b="0" i="0" u="none" strike="noStrik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vi-VN" altLang="ko-Kore-VN" sz="1600" dirty="0">
                <a:latin typeface="Arial" panose="020B0604020202020204" pitchFamily="34" charset="0"/>
                <a:cs typeface="Arial" panose="020B0604020202020204" pitchFamily="34" charset="0"/>
              </a:rPr>
              <a:t>Sáng tác</a:t>
            </a:r>
            <a:r>
              <a:rPr lang="en-US" sz="1600" b="0" i="0" u="none" strike="noStrik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vi-VN" altLang="ko-Kore-VN" sz="1600" dirty="0">
                <a:latin typeface="Arial" panose="020B0604020202020204" pitchFamily="34" charset="0"/>
                <a:cs typeface="Arial" panose="020B0604020202020204" pitchFamily="34" charset="0"/>
              </a:rPr>
              <a:t>Thanh nhạc</a:t>
            </a:r>
            <a:r>
              <a:rPr lang="en-US" sz="1600" b="0" i="0" u="none" strike="noStrik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vi-VN" altLang="ko-Kore-VN" sz="1600" dirty="0">
                <a:latin typeface="Arial" panose="020B0604020202020204" pitchFamily="34" charset="0"/>
                <a:cs typeface="Arial" panose="020B0604020202020204" pitchFamily="34" charset="0"/>
              </a:rPr>
              <a:t>Piano</a:t>
            </a:r>
            <a:r>
              <a:rPr lang="en-US" sz="1600" b="0" i="0" u="none" strike="noStrik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vi-VN" altLang="ko-Kore-VN" sz="1600" dirty="0">
                <a:latin typeface="Arial" panose="020B0604020202020204" pitchFamily="34" charset="0"/>
                <a:cs typeface="Arial" panose="020B0604020202020204" pitchFamily="34" charset="0"/>
              </a:rPr>
              <a:t>Giao hưởng Khoa Nghệ thuật Toàn cầu</a:t>
            </a:r>
            <a:r>
              <a:rPr lang="en-US" sz="1600" b="0" i="0" u="none" strike="noStrik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vi-VN" altLang="ko-Kore-VN" sz="1600" dirty="0">
                <a:latin typeface="Arial" panose="020B0604020202020204" pitchFamily="34" charset="0"/>
                <a:cs typeface="Arial" panose="020B0604020202020204" pitchFamily="34" charset="0"/>
              </a:rPr>
              <a:t>Âm nhạc Ứng dụng</a:t>
            </a:r>
            <a:r>
              <a:rPr lang="en-US" sz="1600" b="0" i="0" u="none" strike="noStrik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vi-VN" altLang="ko-Kore-VN" sz="1600" dirty="0">
                <a:latin typeface="Arial" panose="020B0604020202020204" pitchFamily="34" charset="0"/>
                <a:cs typeface="Arial" panose="020B0604020202020204" pitchFamily="34" charset="0"/>
              </a:rPr>
              <a:t>Game Contents &amp; Animations</a:t>
            </a:r>
            <a:r>
              <a:rPr lang="en-US" sz="1600" b="0" i="0" u="none" strike="noStrik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vi-VN" altLang="ko-Kore-VN" sz="1600" dirty="0">
                <a:latin typeface="Arial" panose="020B0604020202020204" pitchFamily="34" charset="0"/>
                <a:cs typeface="Arial" panose="020B0604020202020204" pitchFamily="34" charset="0"/>
              </a:rPr>
              <a:t>Phát thanh Truyền hình và Giải trí</a:t>
            </a:r>
            <a:endParaRPr lang="ko-KR" sz="1600" b="0" i="0" u="none" strike="noStrike" dirty="0">
              <a:solidFill>
                <a:srgbClr val="000000"/>
              </a:solidFill>
              <a:latin typeface="Arial" panose="020B0604020202020204" pitchFamily="34" charset="0"/>
              <a:ea typeface="S-Core Dream 3 Light"/>
              <a:cs typeface="Arial" panose="020B0604020202020204" pitchFamily="34" charset="0"/>
            </a:endParaRPr>
          </a:p>
        </p:txBody>
      </p:sp>
      <p:pic>
        <p:nvPicPr>
          <p:cNvPr id="33" name="Picture 16">
            <a:extLst>
              <a:ext uri="{FF2B5EF4-FFF2-40B4-BE49-F238E27FC236}">
                <a16:creationId xmlns:a16="http://schemas.microsoft.com/office/drawing/2014/main" id="{410416D5-74F1-3049-FC1E-50340D99F2A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11200" y="863600"/>
            <a:ext cx="4076700" cy="11303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39800" y="7251700"/>
            <a:ext cx="20142200" cy="42418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700" y="673100"/>
            <a:ext cx="17284700" cy="90551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" y="1320800"/>
            <a:ext cx="16687800" cy="127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1200" y="4140200"/>
            <a:ext cx="7048500" cy="22352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45600" y="4140200"/>
            <a:ext cx="7048500" cy="22352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81200" y="6565900"/>
            <a:ext cx="14312900" cy="22352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63800" y="4533900"/>
            <a:ext cx="1473200" cy="1473200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3251200" y="2146300"/>
            <a:ext cx="11798300" cy="1663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3830"/>
              </a:lnSpc>
            </a:pPr>
            <a:r>
              <a:rPr lang="vi-VN" altLang="ko-KR" sz="6600" b="0" i="0" u="none" strike="noStrike" spc="-400" dirty="0">
                <a:solidFill>
                  <a:srgbClr val="303032"/>
                </a:solidFill>
                <a:ea typeface="Hakgyoansim Jeomsimsigan B"/>
              </a:rPr>
              <a:t>ĐỢT ĐĂNG KÝ</a:t>
            </a:r>
            <a:endParaRPr lang="ko-KR" sz="6600" b="0" i="0" u="none" strike="noStrike" spc="-400" dirty="0">
              <a:solidFill>
                <a:srgbClr val="303032"/>
              </a:solidFill>
              <a:ea typeface="Hakgyoansim Jeomsimsigan B"/>
            </a:endParaRPr>
          </a:p>
        </p:txBody>
      </p:sp>
      <p:grpSp>
        <p:nvGrpSpPr>
          <p:cNvPr id="10" name="Group 10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1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04200" y="1765300"/>
            <a:ext cx="1879600" cy="419100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382000" y="1790700"/>
            <a:ext cx="1511300" cy="3429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en-US" sz="2000" b="0" i="0" u="none" strike="noStrike" spc="-100">
                <a:solidFill>
                  <a:srgbClr val="000000"/>
                </a:solidFill>
                <a:latin typeface="Hakgyoansim Jeomsimsigan B"/>
              </a:rPr>
              <a:t>chapter.04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368800" y="4584700"/>
            <a:ext cx="3492500" cy="520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12050"/>
              </a:lnSpc>
            </a:pPr>
            <a:r>
              <a:rPr lang="vi-VN" altLang="ko-KR" sz="2900" b="1" i="0" u="sng" strike="noStrike" spc="-200" dirty="0">
                <a:solidFill>
                  <a:srgbClr val="000000"/>
                </a:solidFill>
                <a:ea typeface="210 Napjakmandu Light"/>
              </a:rPr>
              <a:t>Kỳ mùa Xuân</a:t>
            </a:r>
            <a:endParaRPr lang="en-US" sz="2900" b="1" i="0" u="sng" strike="noStrike" spc="-200" dirty="0">
              <a:solidFill>
                <a:srgbClr val="000000"/>
              </a:solidFill>
              <a:latin typeface="210 Napjakmandu Light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368800" y="5143500"/>
            <a:ext cx="4114800" cy="800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21179"/>
              </a:lnSpc>
            </a:pPr>
            <a:r>
              <a:rPr lang="vi-VN" altLang="ko-KR" sz="2000" b="1" i="0" u="none" strike="noStrike" spc="-100" dirty="0">
                <a:solidFill>
                  <a:srgbClr val="000000"/>
                </a:solidFill>
                <a:latin typeface="Arial" panose="020B0604020202020204" pitchFamily="34" charset="0"/>
                <a:ea typeface="S-Core Dream 3 Light"/>
                <a:cs typeface="Arial" panose="020B0604020202020204" pitchFamily="34" charset="0"/>
              </a:rPr>
              <a:t>Đợt 1: Giữa tháng 9</a:t>
            </a:r>
            <a:endParaRPr lang="ko-KR" sz="2000" b="0" i="0" u="none" strike="noStrike" spc="-100" dirty="0">
              <a:solidFill>
                <a:srgbClr val="000000"/>
              </a:solidFill>
              <a:latin typeface="Arial" panose="020B0604020202020204" pitchFamily="34" charset="0"/>
              <a:ea typeface="S-Core Dream 3 Light"/>
              <a:cs typeface="Arial" panose="020B0604020202020204" pitchFamily="34" charset="0"/>
            </a:endParaRPr>
          </a:p>
          <a:p>
            <a:pPr lvl="0" algn="l">
              <a:lnSpc>
                <a:spcPct val="121179"/>
              </a:lnSpc>
            </a:pPr>
            <a:r>
              <a:rPr lang="en-US" altLang="ko-KR" sz="2000" b="1" spc="-100" dirty="0" err="1">
                <a:solidFill>
                  <a:srgbClr val="000000"/>
                </a:solidFill>
                <a:latin typeface="Arial" panose="020B0604020202020204" pitchFamily="34" charset="0"/>
                <a:ea typeface="S-Core Dream 3 Light"/>
                <a:cs typeface="Arial" panose="020B0604020202020204" pitchFamily="34" charset="0"/>
              </a:rPr>
              <a:t>Đợt</a:t>
            </a:r>
            <a:r>
              <a:rPr lang="en-US" altLang="ko-KR" sz="2000" b="1" spc="-100" dirty="0">
                <a:solidFill>
                  <a:srgbClr val="000000"/>
                </a:solidFill>
                <a:latin typeface="Arial" panose="020B0604020202020204" pitchFamily="34" charset="0"/>
                <a:ea typeface="S-Core Dream 3 Light"/>
                <a:cs typeface="Arial" panose="020B0604020202020204" pitchFamily="34" charset="0"/>
              </a:rPr>
              <a:t> 2: </a:t>
            </a:r>
            <a:r>
              <a:rPr lang="en-US" altLang="ko-KR" sz="2000" b="1" spc="-100" dirty="0" err="1">
                <a:solidFill>
                  <a:srgbClr val="000000"/>
                </a:solidFill>
                <a:latin typeface="Arial" panose="020B0604020202020204" pitchFamily="34" charset="0"/>
                <a:ea typeface="S-Core Dream 3 Light"/>
                <a:cs typeface="Arial" panose="020B0604020202020204" pitchFamily="34" charset="0"/>
              </a:rPr>
              <a:t>Giữa</a:t>
            </a:r>
            <a:r>
              <a:rPr lang="en-US" altLang="ko-KR" sz="2000" b="1" spc="-100" dirty="0">
                <a:solidFill>
                  <a:srgbClr val="000000"/>
                </a:solidFill>
                <a:latin typeface="Arial" panose="020B0604020202020204" pitchFamily="34" charset="0"/>
                <a:ea typeface="S-Core Dream 3 Light"/>
                <a:cs typeface="Arial" panose="020B0604020202020204" pitchFamily="34" charset="0"/>
              </a:rPr>
              <a:t> </a:t>
            </a:r>
            <a:r>
              <a:rPr lang="en-US" altLang="ko-KR" sz="2000" b="1" spc="-100" dirty="0" err="1">
                <a:solidFill>
                  <a:srgbClr val="000000"/>
                </a:solidFill>
                <a:latin typeface="Arial" panose="020B0604020202020204" pitchFamily="34" charset="0"/>
                <a:ea typeface="S-Core Dream 3 Light"/>
                <a:cs typeface="Arial" panose="020B0604020202020204" pitchFamily="34" charset="0"/>
              </a:rPr>
              <a:t>tháng</a:t>
            </a:r>
            <a:r>
              <a:rPr lang="en-US" altLang="ko-KR" sz="2000" b="1" spc="-100" dirty="0">
                <a:solidFill>
                  <a:srgbClr val="000000"/>
                </a:solidFill>
                <a:latin typeface="Arial" panose="020B0604020202020204" pitchFamily="34" charset="0"/>
                <a:ea typeface="S-Core Dream 3 Light"/>
                <a:cs typeface="Arial" panose="020B0604020202020204" pitchFamily="34" charset="0"/>
              </a:rPr>
              <a:t> 11</a:t>
            </a:r>
            <a:endParaRPr lang="ko-KR" sz="2000" b="0" i="0" u="none" strike="noStrike" spc="-100" dirty="0">
              <a:solidFill>
                <a:srgbClr val="000000"/>
              </a:solidFill>
              <a:latin typeface="Arial" panose="020B0604020202020204" pitchFamily="34" charset="0"/>
              <a:ea typeface="S-Core Dream 3 Light"/>
              <a:cs typeface="Arial" panose="020B0604020202020204" pitchFamily="34" charset="0"/>
            </a:endParaRP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53600" y="4533900"/>
            <a:ext cx="1473200" cy="1473200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11645900" y="4584700"/>
            <a:ext cx="3492500" cy="520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12050"/>
              </a:lnSpc>
            </a:pPr>
            <a:r>
              <a:rPr lang="vi-VN" altLang="ko-KR" sz="2900" b="1" i="0" u="sng" strike="noStrike" dirty="0">
                <a:solidFill>
                  <a:srgbClr val="000000"/>
                </a:solidFill>
                <a:ea typeface="210 Napjakmandu Light"/>
              </a:rPr>
              <a:t>Kỳ mùa Thu</a:t>
            </a:r>
            <a:endParaRPr lang="en-US" sz="2900" b="1" i="0" u="sng" strike="noStrike" dirty="0">
              <a:solidFill>
                <a:srgbClr val="000000"/>
              </a:solidFill>
              <a:latin typeface="210 Napjakmandu Light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1645900" y="5143500"/>
            <a:ext cx="4114800" cy="800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21179"/>
              </a:lnSpc>
            </a:pPr>
            <a:r>
              <a:rPr lang="vi-VN" sz="2000" b="1" i="0" u="none" strike="noStrike" spc="-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Đợt 1: Giữa tháng 4</a:t>
            </a:r>
            <a:endParaRPr lang="ko-KR" sz="2000" b="0" i="0" u="none" strike="noStrike" spc="-100" dirty="0">
              <a:solidFill>
                <a:srgbClr val="000000"/>
              </a:solidFill>
              <a:latin typeface="Arial" panose="020B0604020202020204" pitchFamily="34" charset="0"/>
              <a:ea typeface="S-Core Dream 3 Light"/>
              <a:cs typeface="Arial" panose="020B0604020202020204" pitchFamily="34" charset="0"/>
            </a:endParaRPr>
          </a:p>
          <a:p>
            <a:pPr lvl="0" algn="l">
              <a:lnSpc>
                <a:spcPct val="121179"/>
              </a:lnSpc>
            </a:pPr>
            <a:r>
              <a:rPr lang="vi-VN" altLang="ko-KR" sz="2000" b="1" spc="-100" dirty="0">
                <a:solidFill>
                  <a:srgbClr val="000000"/>
                </a:solidFill>
                <a:latin typeface="Arial" panose="020B0604020202020204" pitchFamily="34" charset="0"/>
                <a:ea typeface="S-Core Dream 3 Light"/>
                <a:cs typeface="Arial" panose="020B0604020202020204" pitchFamily="34" charset="0"/>
              </a:rPr>
              <a:t>Đợt 2: Giữa tháng 6</a:t>
            </a:r>
            <a:endParaRPr lang="ko-KR" sz="2000" b="0" i="0" u="none" strike="noStrike" spc="-100" dirty="0">
              <a:solidFill>
                <a:srgbClr val="000000"/>
              </a:solidFill>
              <a:latin typeface="Arial" panose="020B0604020202020204" pitchFamily="34" charset="0"/>
              <a:ea typeface="S-Core Dream 3 Light"/>
              <a:cs typeface="Arial" panose="020B0604020202020204" pitchFamily="34" charset="0"/>
            </a:endParaRPr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76800" y="6794500"/>
            <a:ext cx="1473200" cy="14732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-12840000">
            <a:off x="15252700" y="3390900"/>
            <a:ext cx="1689100" cy="16891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062200" y="2908300"/>
            <a:ext cx="228600" cy="228600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54300" y="4737100"/>
            <a:ext cx="1079500" cy="1079500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020300" y="4826000"/>
            <a:ext cx="914400" cy="863600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67300" y="7277100"/>
            <a:ext cx="1155700" cy="596900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674100" y="76200"/>
            <a:ext cx="927100" cy="546100"/>
          </a:xfrm>
          <a:prstGeom prst="rect">
            <a:avLst/>
          </a:prstGeom>
        </p:spPr>
      </p:pic>
      <p:sp>
        <p:nvSpPr>
          <p:cNvPr id="25" name="TextBox 25"/>
          <p:cNvSpPr txBox="1"/>
          <p:nvPr/>
        </p:nvSpPr>
        <p:spPr>
          <a:xfrm>
            <a:off x="6781800" y="6845300"/>
            <a:ext cx="3492500" cy="520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12050"/>
              </a:lnSpc>
            </a:pPr>
            <a:r>
              <a:rPr lang="vi-VN" altLang="ko-KR" sz="2900" b="1" i="0" u="sng" strike="noStrike" spc="-200" dirty="0">
                <a:solidFill>
                  <a:srgbClr val="000000"/>
                </a:solidFill>
                <a:ea typeface="210 Napjakmandu Light"/>
              </a:rPr>
              <a:t>Đăng ký online</a:t>
            </a:r>
            <a:endParaRPr lang="en-US" sz="2900" b="1" i="0" u="sng" strike="noStrike" spc="-200" dirty="0">
              <a:solidFill>
                <a:srgbClr val="000000"/>
              </a:solidFill>
              <a:latin typeface="210 Napjakmandu Light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6781800" y="7442200"/>
            <a:ext cx="7543800" cy="762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21179"/>
              </a:lnSpc>
            </a:pPr>
            <a:r>
              <a:rPr lang="vi-VN" sz="2000" b="0" i="0" u="none" strike="noStrike" spc="-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Được đăng ký 2 nguyện vọng</a:t>
            </a:r>
            <a:endParaRPr lang="ko-KR" sz="2000" b="0" i="0" u="none" strike="noStrike" spc="-100" dirty="0">
              <a:solidFill>
                <a:srgbClr val="000000"/>
              </a:solidFill>
              <a:latin typeface="Arial" panose="020B0604020202020204" pitchFamily="34" charset="0"/>
              <a:ea typeface="S-Core Dream 3 Light"/>
              <a:cs typeface="Arial" panose="020B0604020202020204" pitchFamily="34" charset="0"/>
            </a:endParaRPr>
          </a:p>
          <a:p>
            <a:pPr lvl="0" algn="l">
              <a:lnSpc>
                <a:spcPct val="121179"/>
              </a:lnSpc>
            </a:pPr>
            <a:r>
              <a:rPr lang="vi-VN" altLang="ko-KR" sz="2000" b="0" i="0" u="none" strike="noStrike" spc="-100" dirty="0">
                <a:solidFill>
                  <a:srgbClr val="000000"/>
                </a:solidFill>
                <a:latin typeface="Arial" panose="020B0604020202020204" pitchFamily="34" charset="0"/>
                <a:ea typeface="S-Core Dream 3 Light"/>
                <a:cs typeface="Arial" panose="020B0604020202020204" pitchFamily="34" charset="0"/>
              </a:rPr>
              <a:t>Mọi thông tin chi tiết sẽ được đăng trên website oia.cau.ac.kr</a:t>
            </a:r>
            <a:r>
              <a:rPr lang="en-US" sz="2000" b="0" i="0" u="none" strike="noStrike" spc="-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8" name="Picture 16">
            <a:extLst>
              <a:ext uri="{FF2B5EF4-FFF2-40B4-BE49-F238E27FC236}">
                <a16:creationId xmlns:a16="http://schemas.microsoft.com/office/drawing/2014/main" id="{51650E85-BCA7-033C-EEBD-C78B94ABCBF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11200" y="863600"/>
            <a:ext cx="4076700" cy="11303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EE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39800" y="7251700"/>
            <a:ext cx="20142200" cy="42418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700" y="673100"/>
            <a:ext cx="17284700" cy="90551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" y="1320800"/>
            <a:ext cx="16687800" cy="127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0000" y="4089400"/>
            <a:ext cx="139700" cy="1397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11300" y="2971800"/>
            <a:ext cx="825500" cy="82550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3314700" y="2362200"/>
            <a:ext cx="11645900" cy="1663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3830"/>
              </a:lnSpc>
            </a:pPr>
            <a:r>
              <a:rPr lang="vi-VN" altLang="ko-Kore-VN" sz="6600" dirty="0"/>
              <a:t>TIÊU CHUẨN NĂNG LỰC TIẾNG HÀN</a:t>
            </a:r>
            <a:endParaRPr lang="ko-KR" sz="6600" b="0" i="0" u="none" strike="noStrike" spc="-400" dirty="0">
              <a:solidFill>
                <a:srgbClr val="303032"/>
              </a:solidFill>
              <a:ea typeface="Hakgyoansim Jeomsimsigan B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04200" y="1765300"/>
            <a:ext cx="1879600" cy="419100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8382000" y="1790700"/>
            <a:ext cx="1511300" cy="3429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en-US" sz="2000" b="0" i="0" u="none" strike="noStrike" spc="-100">
                <a:solidFill>
                  <a:srgbClr val="000000"/>
                </a:solidFill>
                <a:latin typeface="Hakgyoansim Jeomsimsigan B"/>
              </a:rPr>
              <a:t>chapter.05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79800" y="1790700"/>
            <a:ext cx="4813300" cy="12192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878300" y="3378200"/>
            <a:ext cx="228600" cy="2286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54300" y="4406900"/>
            <a:ext cx="4127500" cy="18542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99300" y="4406900"/>
            <a:ext cx="4127500" cy="18542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506200" y="4406900"/>
            <a:ext cx="4127500" cy="18542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838700" y="6756400"/>
            <a:ext cx="4127500" cy="18542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321800" y="6743700"/>
            <a:ext cx="4127500" cy="18542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674100" y="76200"/>
            <a:ext cx="927100" cy="546100"/>
          </a:xfrm>
          <a:prstGeom prst="rect">
            <a:avLst/>
          </a:prstGeom>
        </p:spPr>
      </p:pic>
      <p:sp>
        <p:nvSpPr>
          <p:cNvPr id="19" name="TextBox 19"/>
          <p:cNvSpPr txBox="1"/>
          <p:nvPr/>
        </p:nvSpPr>
        <p:spPr>
          <a:xfrm>
            <a:off x="3040647" y="4921250"/>
            <a:ext cx="3721100" cy="7874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/>
            <a:r>
              <a:rPr lang="vi-VN" altLang="ko-Kore-VN" sz="2400" dirty="0">
                <a:latin typeface="Arial" panose="020B0604020202020204" pitchFamily="34" charset="0"/>
                <a:cs typeface="Arial" panose="020B0604020202020204" pitchFamily="34" charset="0"/>
              </a:rPr>
              <a:t>TOPIK 4 trở lên </a:t>
            </a:r>
          </a:p>
          <a:p>
            <a:pPr lvl="0" algn="ctr"/>
            <a:r>
              <a:rPr lang="en-US" altLang="ko-KR" b="1" i="0" u="none" strike="noStrike" spc="-100" dirty="0">
                <a:solidFill>
                  <a:srgbClr val="00B050"/>
                </a:solidFill>
                <a:latin typeface="Arial" panose="020B0604020202020204" pitchFamily="34" charset="0"/>
                <a:ea typeface="Hakgyoansim Jeomsimsigan B" panose="020B0600000101010101" charset="-127"/>
                <a:cs typeface="Arial" panose="020B0604020202020204" pitchFamily="34" charset="0"/>
              </a:rPr>
              <a:t>(</a:t>
            </a:r>
            <a:r>
              <a:rPr lang="vi-VN" altLang="ko-KR" b="1" spc="-100" dirty="0">
                <a:solidFill>
                  <a:srgbClr val="00B050"/>
                </a:solidFill>
                <a:latin typeface="Arial" panose="020B0604020202020204" pitchFamily="34" charset="0"/>
                <a:ea typeface="Hakgyoansim Jeomsimsigan B" panose="020B0600000101010101" charset="-127"/>
                <a:cs typeface="Arial" panose="020B0604020202020204" pitchFamily="34" charset="0"/>
              </a:rPr>
              <a:t>Trừ một số ngành đặc biệt)</a:t>
            </a:r>
            <a:endParaRPr lang="en-US" altLang="ko-KR" sz="2000" b="1" i="0" u="none" strike="noStrike" spc="-100" dirty="0">
              <a:solidFill>
                <a:srgbClr val="00B050"/>
              </a:solidFill>
              <a:latin typeface="Arial" panose="020B0604020202020204" pitchFamily="34" charset="0"/>
              <a:ea typeface="Hakgyoansim Jeomsimsigan B" panose="020B0600000101010101" charset="-127"/>
              <a:cs typeface="Arial" panose="020B0604020202020204" pitchFamily="34" charset="0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8077200" y="4291263"/>
            <a:ext cx="2667000" cy="2171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3830"/>
              </a:lnSpc>
            </a:pPr>
            <a:r>
              <a:rPr lang="vi-VN" altLang="ko-Kore-VN" dirty="0"/>
              <a:t>Hoàn thành khóa học cấp 4 hoặc cao hơn tại Viện Ngôn ngữ trường Đại học Chung-Ang</a:t>
            </a:r>
            <a:endParaRPr lang="ko-KR" b="1" i="0" u="none" strike="noStrike" spc="-100" dirty="0">
              <a:solidFill>
                <a:srgbClr val="303032"/>
              </a:solidFill>
              <a:ea typeface="Hakgyoansim Jeomsimsigan B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2331699" y="4457700"/>
            <a:ext cx="2915653" cy="1905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3830"/>
              </a:lnSpc>
            </a:pPr>
            <a:r>
              <a:rPr lang="vi-VN" altLang="ko-Kore-VN" dirty="0"/>
              <a:t>Hoàn thành khóa học cấp </a:t>
            </a:r>
          </a:p>
          <a:p>
            <a:pPr lvl="0" algn="ctr">
              <a:lnSpc>
                <a:spcPct val="83830"/>
              </a:lnSpc>
            </a:pPr>
            <a:r>
              <a:rPr lang="vi-VN" altLang="ko-Kore-VN" dirty="0"/>
              <a:t>5 hoặc cao hơn tại Viện Ngôn ngữ của một trong những trường đại học </a:t>
            </a:r>
          </a:p>
          <a:p>
            <a:pPr lvl="0" algn="ctr">
              <a:lnSpc>
                <a:spcPct val="83830"/>
              </a:lnSpc>
            </a:pPr>
            <a:r>
              <a:rPr lang="vi-VN" altLang="ko-Kore-VN" dirty="0"/>
              <a:t>công nhận</a:t>
            </a:r>
            <a:endParaRPr lang="ko-KR" b="1" i="0" u="none" strike="noStrike" spc="-100" dirty="0">
              <a:solidFill>
                <a:srgbClr val="303032"/>
              </a:solidFill>
              <a:ea typeface="Hakgyoansim Jeomsimsigan B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5715000" y="7353300"/>
            <a:ext cx="2882900" cy="762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3830"/>
              </a:lnSpc>
            </a:pPr>
            <a:r>
              <a:rPr lang="vi-VN" altLang="ko-Kore-VN" dirty="0"/>
              <a:t>Hoàn thành khóa học Trung cấp 2 hoặc cao hơn của Học viện Sejong</a:t>
            </a:r>
            <a:endParaRPr lang="ko-KR" b="1" i="0" u="none" strike="noStrike" spc="-100" dirty="0">
              <a:solidFill>
                <a:srgbClr val="303032"/>
              </a:solidFill>
              <a:ea typeface="Hakgyoansim Jeomsimsigan B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9956800" y="7442200"/>
            <a:ext cx="3098800" cy="4445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3830"/>
              </a:lnSpc>
            </a:pPr>
            <a:r>
              <a:rPr lang="vi-VN" altLang="ko-KR" sz="2400" spc="-100" dirty="0">
                <a:solidFill>
                  <a:srgbClr val="303032"/>
                </a:solidFill>
                <a:ea typeface="Hakgyoansim Jeomsimsigan B"/>
              </a:rPr>
              <a:t>Khoá</a:t>
            </a:r>
            <a:r>
              <a:rPr lang="vi-VN" altLang="ko-KR" sz="2400" i="0" u="none" strike="noStrike" spc="-100" dirty="0">
                <a:solidFill>
                  <a:srgbClr val="303032"/>
                </a:solidFill>
                <a:ea typeface="Hakgyoansim Jeomsimsigan B"/>
              </a:rPr>
              <a:t> học dự bị</a:t>
            </a:r>
          </a:p>
          <a:p>
            <a:pPr lvl="0" algn="ctr">
              <a:lnSpc>
                <a:spcPct val="83830"/>
              </a:lnSpc>
            </a:pPr>
            <a:r>
              <a:rPr lang="vi-VN" altLang="ko-KR" sz="2400" i="0" u="none" strike="noStrike" spc="-100" dirty="0">
                <a:solidFill>
                  <a:srgbClr val="303032"/>
                </a:solidFill>
                <a:ea typeface="Hakgyoansim Jeomsimsigan B"/>
              </a:rPr>
              <a:t> tiếng Hàn</a:t>
            </a:r>
            <a:endParaRPr lang="ko-KR" sz="2400" i="0" u="none" strike="noStrike" spc="-100" dirty="0">
              <a:solidFill>
                <a:srgbClr val="303032"/>
              </a:solidFill>
              <a:ea typeface="Hakgyoansim Jeomsimsigan B"/>
            </a:endParaRPr>
          </a:p>
        </p:txBody>
      </p:sp>
      <p:pic>
        <p:nvPicPr>
          <p:cNvPr id="26" name="그림 25" descr="블랙, 어둠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EA2BBEF3-AC41-97A9-47EA-D570A59638C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05044">
            <a:off x="15094614" y="7354530"/>
            <a:ext cx="2170369" cy="2170369"/>
          </a:xfrm>
          <a:prstGeom prst="rect">
            <a:avLst/>
          </a:prstGeom>
        </p:spPr>
      </p:pic>
      <p:pic>
        <p:nvPicPr>
          <p:cNvPr id="27" name="Picture 16">
            <a:extLst>
              <a:ext uri="{FF2B5EF4-FFF2-40B4-BE49-F238E27FC236}">
                <a16:creationId xmlns:a16="http://schemas.microsoft.com/office/drawing/2014/main" id="{E65153E3-8A9C-DF7E-A125-F921107E2CA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11200" y="863600"/>
            <a:ext cx="4076700" cy="11303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EE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39800" y="7251700"/>
            <a:ext cx="20142200" cy="42418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700" y="673100"/>
            <a:ext cx="17284700" cy="90551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" y="1320800"/>
            <a:ext cx="16687800" cy="127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0000" y="4089400"/>
            <a:ext cx="139700" cy="1397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11300" y="2971800"/>
            <a:ext cx="825500" cy="8255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04200" y="1765300"/>
            <a:ext cx="1879600" cy="419100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8382000" y="1790700"/>
            <a:ext cx="1511300" cy="3429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en-US" sz="2000" b="0" i="0" u="none" strike="noStrike" spc="-100">
                <a:solidFill>
                  <a:srgbClr val="000000"/>
                </a:solidFill>
                <a:latin typeface="Hakgyoansim Jeomsimsigan B"/>
              </a:rPr>
              <a:t>chapter.05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79800" y="1790700"/>
            <a:ext cx="4813300" cy="12192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878300" y="3378200"/>
            <a:ext cx="228600" cy="2286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74100" y="76200"/>
            <a:ext cx="927100" cy="5461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46600" y="4622800"/>
            <a:ext cx="2476500" cy="14351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46600" y="7086600"/>
            <a:ext cx="2476500" cy="14351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159000" y="5842000"/>
            <a:ext cx="1828800" cy="14351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454900" y="4622800"/>
            <a:ext cx="2476500" cy="14351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442200" y="7086600"/>
            <a:ext cx="2476500" cy="14351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325100" y="6946900"/>
            <a:ext cx="2667000" cy="17145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3462000" y="6946900"/>
            <a:ext cx="2667000" cy="17145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16">
            <a:alphaModFix amt="80000"/>
          </a:blip>
          <a:stretch>
            <a:fillRect/>
          </a:stretch>
        </p:blipFill>
        <p:spPr>
          <a:xfrm rot="-2100000">
            <a:off x="3771900" y="5257800"/>
            <a:ext cx="749300" cy="1079500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17">
            <a:alphaModFix amt="80000"/>
          </a:blip>
          <a:stretch>
            <a:fillRect/>
          </a:stretch>
        </p:blipFill>
        <p:spPr>
          <a:xfrm rot="2100000">
            <a:off x="3797300" y="6794500"/>
            <a:ext cx="749300" cy="1079500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441407">
            <a:off x="12306300" y="6451600"/>
            <a:ext cx="1130300" cy="876300"/>
          </a:xfrm>
          <a:prstGeom prst="rect">
            <a:avLst/>
          </a:prstGeom>
        </p:spPr>
      </p:pic>
      <p:sp>
        <p:nvSpPr>
          <p:cNvPr id="24" name="TextBox 24"/>
          <p:cNvSpPr txBox="1"/>
          <p:nvPr/>
        </p:nvSpPr>
        <p:spPr>
          <a:xfrm>
            <a:off x="3340100" y="2317416"/>
            <a:ext cx="11645900" cy="1663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3830"/>
              </a:lnSpc>
            </a:pPr>
            <a:r>
              <a:rPr lang="vi-VN" altLang="ko-KR" sz="6600" b="0" i="0" u="none" strike="noStrike" spc="-400" dirty="0">
                <a:solidFill>
                  <a:srgbClr val="42A665"/>
                </a:solidFill>
                <a:ea typeface="Hakgyoansim Jeomsimsigan B"/>
              </a:rPr>
              <a:t>KHOÁ HỌC DỰ BỊ TIẾNG HÀN </a:t>
            </a:r>
          </a:p>
          <a:p>
            <a:pPr lvl="0" algn="ctr">
              <a:lnSpc>
                <a:spcPct val="83830"/>
              </a:lnSpc>
            </a:pPr>
            <a:r>
              <a:rPr lang="vi-VN" altLang="ko-KR" sz="6600" b="0" i="0" u="none" strike="noStrike" spc="-400" dirty="0">
                <a:solidFill>
                  <a:srgbClr val="42A665"/>
                </a:solidFill>
                <a:ea typeface="Hakgyoansim Jeomsimsigan B"/>
              </a:rPr>
              <a:t>LÀ GÌ?</a:t>
            </a:r>
            <a:endParaRPr lang="en-US" sz="6600" b="0" i="0" u="none" strike="noStrike" spc="-400" dirty="0">
              <a:solidFill>
                <a:srgbClr val="303032"/>
              </a:solidFill>
              <a:latin typeface="Hakgyoansim Jeomsimsigan B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2114550" y="6216552"/>
            <a:ext cx="1917700" cy="6223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9600"/>
              </a:lnSpc>
            </a:pPr>
            <a:r>
              <a:rPr lang="vi-VN" altLang="ko-Kore-VN" sz="2000" dirty="0"/>
              <a:t>Ứng viên </a:t>
            </a:r>
          </a:p>
          <a:p>
            <a:pPr lvl="0" algn="ctr">
              <a:lnSpc>
                <a:spcPct val="99600"/>
              </a:lnSpc>
            </a:pPr>
            <a:r>
              <a:rPr lang="vi-VN" altLang="ko-Kore-VN" sz="2000" dirty="0"/>
              <a:t>trúng tuyển</a:t>
            </a:r>
            <a:endParaRPr lang="ko-KR" sz="2000" b="0" i="0" u="none" strike="noStrike" dirty="0">
              <a:solidFill>
                <a:srgbClr val="000000"/>
              </a:solidFill>
              <a:ea typeface="Hakgyoansim Jeomsimsigan B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4572000" y="4914900"/>
            <a:ext cx="2438400" cy="990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9600"/>
              </a:lnSpc>
            </a:pPr>
            <a:r>
              <a:rPr lang="vi-VN" altLang="ko-Kore-VN" sz="2000" dirty="0"/>
              <a:t>Sinh viên đạt </a:t>
            </a:r>
          </a:p>
          <a:p>
            <a:pPr lvl="0" algn="ctr">
              <a:lnSpc>
                <a:spcPct val="99600"/>
              </a:lnSpc>
            </a:pPr>
            <a:r>
              <a:rPr lang="vi-VN" altLang="ko-Kore-VN" sz="2000" dirty="0"/>
              <a:t>yêu cầu về năng lực </a:t>
            </a:r>
          </a:p>
          <a:p>
            <a:pPr lvl="0" algn="ctr">
              <a:lnSpc>
                <a:spcPct val="99600"/>
              </a:lnSpc>
            </a:pPr>
            <a:r>
              <a:rPr lang="vi-VN" altLang="ko-Kore-VN" sz="2000" dirty="0"/>
              <a:t>tiếng Hàn</a:t>
            </a:r>
            <a:endParaRPr lang="ko-KR" sz="2000" b="0" i="0" u="none" strike="noStrike" dirty="0">
              <a:solidFill>
                <a:srgbClr val="000000"/>
              </a:solidFill>
              <a:ea typeface="Hakgyoansim Jeomsimsigan B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7528761" y="5083008"/>
            <a:ext cx="2438400" cy="5334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9600"/>
              </a:lnSpc>
            </a:pPr>
            <a:r>
              <a:rPr lang="vi-VN" altLang="ko-Kore-VN" sz="2000" dirty="0"/>
              <a:t>Nhập học chương trình Đại học</a:t>
            </a:r>
            <a:endParaRPr lang="ko-KR" sz="2000" b="0" i="0" u="none" strike="noStrike" dirty="0">
              <a:solidFill>
                <a:srgbClr val="000000"/>
              </a:solidFill>
              <a:ea typeface="Hakgyoansim Jeomsimsigan B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4572000" y="7404100"/>
            <a:ext cx="2438400" cy="990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9600"/>
              </a:lnSpc>
            </a:pPr>
            <a:r>
              <a:rPr lang="vi-VN" altLang="ko-Kore-VN" sz="2000" dirty="0"/>
              <a:t>Sinh viên chưa đạt yêu cầu về năng lực tiếng Hàn</a:t>
            </a:r>
            <a:endParaRPr lang="ko-KR" sz="2000" b="0" i="0" u="none" strike="noStrike" dirty="0">
              <a:solidFill>
                <a:srgbClr val="000000"/>
              </a:solidFill>
              <a:ea typeface="Hakgyoansim Jeomsimsigan B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7467600" y="7581900"/>
            <a:ext cx="2438400" cy="5334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9600"/>
              </a:lnSpc>
            </a:pPr>
            <a:r>
              <a:rPr lang="vi-VN" altLang="ko-Kore-VN" sz="2000" dirty="0"/>
              <a:t>Được xử lý bảo lưu sau khi nhập học</a:t>
            </a:r>
            <a:endParaRPr lang="ko-KR" sz="2000" b="0" i="0" u="none" strike="noStrike" dirty="0">
              <a:solidFill>
                <a:srgbClr val="000000"/>
              </a:solidFill>
              <a:ea typeface="Hakgyoansim Jeomsimsigan B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10452768" y="7581900"/>
            <a:ext cx="2438400" cy="990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9600"/>
              </a:lnSpc>
            </a:pPr>
            <a:r>
              <a:rPr lang="vi-VN" altLang="ko-Kore-VN" sz="2000" dirty="0">
                <a:cs typeface="Arial" panose="020B0604020202020204" pitchFamily="34" charset="0"/>
              </a:rPr>
              <a:t>Tham gia khóa học tiếng Hàn dự bị</a:t>
            </a:r>
            <a:endParaRPr lang="ko-KR" sz="2000" b="0" i="0" u="none" strike="noStrike" dirty="0">
              <a:solidFill>
                <a:srgbClr val="000000"/>
              </a:solidFill>
              <a:ea typeface="Hakgyoansim Jeomsimsigan B"/>
              <a:cs typeface="Arial" panose="020B0604020202020204" pitchFamily="34" charset="0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13608050" y="7334250"/>
            <a:ext cx="2374900" cy="990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9600"/>
              </a:lnSpc>
            </a:pPr>
            <a:r>
              <a:rPr lang="vi-VN" altLang="ko-Kore-VN" dirty="0"/>
              <a:t>Nhập học lại chương trình Đại học sau khi đã đạt yêu cầu về năng lực tiếng Hàn</a:t>
            </a:r>
            <a:endParaRPr lang="ko-KR" b="0" i="0" u="none" strike="noStrike" dirty="0">
              <a:solidFill>
                <a:srgbClr val="000000"/>
              </a:solidFill>
              <a:ea typeface="Hakgyoansim Jeomsimsigan B"/>
            </a:endParaRPr>
          </a:p>
        </p:txBody>
      </p:sp>
      <p:pic>
        <p:nvPicPr>
          <p:cNvPr id="32" name="Picture 16">
            <a:extLst>
              <a:ext uri="{FF2B5EF4-FFF2-40B4-BE49-F238E27FC236}">
                <a16:creationId xmlns:a16="http://schemas.microsoft.com/office/drawing/2014/main" id="{729366A8-AFA8-3FB7-37F7-BFEFD1E8CFDE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11200" y="863600"/>
            <a:ext cx="4076700" cy="11303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F3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39800" y="7251700"/>
            <a:ext cx="20142200" cy="42418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700" y="673100"/>
            <a:ext cx="17284700" cy="90551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" y="1320800"/>
            <a:ext cx="16687800" cy="127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1300" y="2971800"/>
            <a:ext cx="825500" cy="825500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3314700" y="2146300"/>
            <a:ext cx="11645900" cy="1663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3830"/>
              </a:lnSpc>
            </a:pPr>
            <a:r>
              <a:rPr lang="vi-VN" altLang="ko-Kore-VN" sz="6600" dirty="0"/>
              <a:t>PHƯƠNG PHÁP XÉT TUYỂN</a:t>
            </a:r>
            <a:endParaRPr lang="ko-KR" sz="6600" b="0" i="0" u="none" strike="noStrike" spc="-400" dirty="0">
              <a:solidFill>
                <a:srgbClr val="303032"/>
              </a:solidFill>
              <a:ea typeface="Hakgyoansim Jeomsimsigan B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04200" y="1765300"/>
            <a:ext cx="1879600" cy="419100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8382000" y="1778000"/>
            <a:ext cx="1511300" cy="3556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en-US" sz="2000" b="0" i="0" u="none" strike="noStrike" spc="-100">
                <a:solidFill>
                  <a:srgbClr val="000000"/>
                </a:solidFill>
                <a:latin typeface="Hakgyoansim Jeomsimsigan B"/>
              </a:rPr>
              <a:t>chapter.06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79800" y="1790700"/>
            <a:ext cx="4813300" cy="12192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878300" y="3378200"/>
            <a:ext cx="228600" cy="2286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09800" y="7137400"/>
            <a:ext cx="14173200" cy="1536700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09800" y="4330700"/>
            <a:ext cx="14173200" cy="26924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78100" y="4622800"/>
            <a:ext cx="139700" cy="1397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674100" y="76200"/>
            <a:ext cx="927100" cy="546100"/>
          </a:xfrm>
          <a:prstGeom prst="rect">
            <a:avLst/>
          </a:prstGeom>
        </p:spPr>
      </p:pic>
      <p:sp>
        <p:nvSpPr>
          <p:cNvPr id="17" name="TextBox 17"/>
          <p:cNvSpPr txBox="1"/>
          <p:nvPr/>
        </p:nvSpPr>
        <p:spPr>
          <a:xfrm>
            <a:off x="3086100" y="4813300"/>
            <a:ext cx="12115800" cy="10414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12050"/>
              </a:lnSpc>
            </a:pPr>
            <a:r>
              <a:rPr lang="vi-VN" altLang="ko-Kore-VN" sz="2400" dirty="0"/>
              <a:t>Nhân văn, Khoa học Xã hội, Kinh doanh - Kinh tế, Khoa học tự nhiên, Công nghệ sinh học, Bách khoa, Kỹ thuật Sáng tạo ICT, Công nghệ thông tin, Nghệ thuật &amp; Công nghệ Ngành Thiết kế Nhà ở &amp; Nội thất và Ngành Thời trang</a:t>
            </a:r>
            <a:endParaRPr lang="ko-KR" sz="2400" b="0" i="0" u="none" strike="noStrike" spc="-200" dirty="0">
              <a:solidFill>
                <a:srgbClr val="000000"/>
              </a:solidFill>
              <a:ea typeface="210 Napjakmandu Light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7493000" y="6108700"/>
            <a:ext cx="3822700" cy="6223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algn="ctr">
              <a:lnSpc>
                <a:spcPct val="112050"/>
              </a:lnSpc>
            </a:pPr>
            <a:r>
              <a:rPr lang="vi-VN" altLang="ko-Kore-VN" sz="2000" dirty="0">
                <a:solidFill>
                  <a:srgbClr val="B96BC6"/>
                </a:solidFill>
              </a:rPr>
              <a:t>Xét duyệt hồ sơ 100%</a:t>
            </a:r>
            <a:endParaRPr lang="en-US" sz="2000" b="0" i="0" u="none" strike="noStrike" spc="-300" dirty="0">
              <a:solidFill>
                <a:srgbClr val="B26EA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6959600" y="7315200"/>
            <a:ext cx="4356100" cy="5334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12050"/>
              </a:lnSpc>
            </a:pPr>
            <a:r>
              <a:rPr lang="vi-VN" altLang="ko-Kore-VN" sz="2400" dirty="0"/>
              <a:t>Nghệ thuật, Thể dục Thể thao</a:t>
            </a:r>
            <a:endParaRPr lang="ko-KR" sz="2400" b="0" i="0" u="none" strike="noStrike" spc="-200" dirty="0">
              <a:solidFill>
                <a:srgbClr val="000000"/>
              </a:solidFill>
              <a:ea typeface="210 Napjakmandu Light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5549900" y="7874000"/>
            <a:ext cx="7175500" cy="6223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12050"/>
              </a:lnSpc>
            </a:pPr>
            <a:r>
              <a:rPr lang="vi-VN" altLang="ko-Kore-VN" sz="2000" dirty="0">
                <a:solidFill>
                  <a:srgbClr val="B96BC6"/>
                </a:solidFill>
              </a:rPr>
              <a:t>Xét duyệt hồ sơ 50%, Thi thực hành (Portfolio) 50%</a:t>
            </a:r>
            <a:endParaRPr lang="en-US" sz="2000" b="0" i="0" u="none" strike="noStrike" spc="-300" dirty="0">
              <a:solidFill>
                <a:srgbClr val="B96BC6"/>
              </a:solidFill>
              <a:latin typeface="210 Napjakmandu Regular"/>
            </a:endParaRPr>
          </a:p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11200" y="863600"/>
            <a:ext cx="4076700" cy="11303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39800" y="7251700"/>
            <a:ext cx="20142200" cy="42418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700" y="673100"/>
            <a:ext cx="17284700" cy="90551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" y="1320800"/>
            <a:ext cx="16687800" cy="127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1100000">
            <a:off x="15760700" y="3238500"/>
            <a:ext cx="1193800" cy="9906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981200" y="3009900"/>
            <a:ext cx="4191000" cy="106680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3949700" y="2146300"/>
            <a:ext cx="10401300" cy="1663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3830"/>
              </a:lnSpc>
            </a:pPr>
            <a:r>
              <a:rPr lang="vi-VN" altLang="ko-KR" sz="8000" b="0" i="0" u="none" strike="noStrike" spc="-400" dirty="0">
                <a:solidFill>
                  <a:srgbClr val="303032"/>
                </a:solidFill>
                <a:ea typeface="Hakgyoansim Jeomsimsigan B"/>
              </a:rPr>
              <a:t>HỌC PHÍ</a:t>
            </a:r>
            <a:endParaRPr lang="ko-KR" sz="8000" b="0" i="0" u="none" strike="noStrike" spc="-400" dirty="0">
              <a:solidFill>
                <a:srgbClr val="303032"/>
              </a:solidFill>
              <a:ea typeface="Hakgyoansim Jeomsimsigan B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04200" y="1765300"/>
            <a:ext cx="1879600" cy="419100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8382000" y="1778000"/>
            <a:ext cx="1511300" cy="3556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en-US" sz="2000" b="0" i="0" u="none" strike="noStrike" spc="-100">
                <a:solidFill>
                  <a:srgbClr val="000000"/>
                </a:solidFill>
                <a:latin typeface="Hakgyoansim Jeomsimsigan B"/>
              </a:rPr>
              <a:t>chapter.07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-12840000">
            <a:off x="15163800" y="8255000"/>
            <a:ext cx="1752600" cy="1752600"/>
          </a:xfrm>
          <a:prstGeom prst="rect">
            <a:avLst/>
          </a:prstGeom>
        </p:spPr>
      </p:pic>
      <p:graphicFrame>
        <p:nvGraphicFramePr>
          <p:cNvPr id="12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4461014"/>
              </p:ext>
            </p:extLst>
          </p:nvPr>
        </p:nvGraphicFramePr>
        <p:xfrm>
          <a:off x="2565400" y="4343400"/>
          <a:ext cx="13157200" cy="4343400"/>
        </p:xfrm>
        <a:graphic>
          <a:graphicData uri="http://schemas.openxmlformats.org/drawingml/2006/table">
            <a:tbl>
              <a:tblPr/>
              <a:tblGrid>
                <a:gridCol w="6578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78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3900">
                <a:tc>
                  <a:txBody>
                    <a:bodyPr/>
                    <a:lstStyle/>
                    <a:p>
                      <a:pPr lvl="0" algn="ctr">
                        <a:lnSpc>
                          <a:spcPct val="91714"/>
                        </a:lnSpc>
                        <a:defRPr/>
                      </a:pPr>
                      <a:r>
                        <a:rPr lang="vi-VN" altLang="ko-Kore-VN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Khối ngành/Khoa</a:t>
                      </a:r>
                      <a:endParaRPr lang="en-US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>
                    <a:lnL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A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91714"/>
                        </a:lnSpc>
                        <a:defRPr/>
                      </a:pPr>
                      <a:r>
                        <a:rPr lang="vi-VN" sz="24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210 Napjakmandu Regular"/>
                          <a:cs typeface="Arial" panose="020B0604020202020204" pitchFamily="34" charset="0"/>
                        </a:rPr>
                        <a:t>Học phí</a:t>
                      </a:r>
                      <a:endParaRPr lang="en-US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>
                    <a:lnL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A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3900">
                <a:tc>
                  <a:txBody>
                    <a:bodyPr/>
                    <a:lstStyle/>
                    <a:p>
                      <a:pPr lvl="0" algn="ctr">
                        <a:lnSpc>
                          <a:spcPct val="91714"/>
                        </a:lnSpc>
                        <a:defRPr/>
                      </a:pPr>
                      <a:r>
                        <a:rPr lang="vi-VN" altLang="ko-Kore-VN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Nhân văn, Khoa học Xã hội, Kinh doanh - Kinh tế</a:t>
                      </a:r>
                      <a:endParaRPr lang="en-US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>
                    <a:lnL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91714"/>
                        </a:lnSpc>
                        <a:defRPr/>
                      </a:pPr>
                      <a:r>
                        <a:rPr lang="en-US" sz="24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5,076,000 </a:t>
                      </a:r>
                      <a:r>
                        <a:rPr lang="vi-VN" sz="24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210 Napjakmandu Light"/>
                          <a:cs typeface="Arial" panose="020B0604020202020204" pitchFamily="34" charset="0"/>
                        </a:rPr>
                        <a:t>won</a:t>
                      </a:r>
                      <a:endParaRPr lang="en-US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>
                    <a:lnL w="6349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3900">
                <a:tc>
                  <a:txBody>
                    <a:bodyPr/>
                    <a:lstStyle/>
                    <a:p>
                      <a:pPr lvl="0" algn="ctr">
                        <a:lnSpc>
                          <a:spcPct val="91714"/>
                        </a:lnSpc>
                        <a:defRPr/>
                      </a:pPr>
                      <a:r>
                        <a:rPr lang="vi-VN" altLang="ko-Kore-VN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Khoa học Tự nhiên, Công nghệ Sinh học</a:t>
                      </a:r>
                      <a:endParaRPr lang="en-US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>
                    <a:lnL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91714"/>
                        </a:lnSpc>
                        <a:defRPr/>
                      </a:pPr>
                      <a:r>
                        <a:rPr lang="en-US" sz="24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5,882,000 </a:t>
                      </a:r>
                      <a:r>
                        <a:rPr lang="vi-VN" sz="24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210 Napjakmandu Light"/>
                          <a:cs typeface="Arial" panose="020B0604020202020204" pitchFamily="34" charset="0"/>
                        </a:rPr>
                        <a:t>won</a:t>
                      </a:r>
                      <a:endParaRPr lang="en-US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>
                    <a:lnL w="6349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3900">
                <a:tc>
                  <a:txBody>
                    <a:bodyPr/>
                    <a:lstStyle/>
                    <a:p>
                      <a:pPr lvl="0" algn="ctr">
                        <a:lnSpc>
                          <a:spcPct val="91714"/>
                        </a:lnSpc>
                        <a:defRPr/>
                      </a:pPr>
                      <a:r>
                        <a:rPr lang="vi-VN" altLang="ko-Kore-VN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Bách khoa, Kỹ thuật Công nghệ ICT, Công nghệ thông tin, Nghệ thuật &amp; Công nghệ</a:t>
                      </a:r>
                      <a:endParaRPr lang="en-US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>
                    <a:lnL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91714"/>
                        </a:lnSpc>
                        <a:defRPr/>
                      </a:pPr>
                      <a:r>
                        <a:rPr lang="en-US" sz="24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6,670,000 </a:t>
                      </a:r>
                      <a:r>
                        <a:rPr lang="vi-VN" sz="24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210 Napjakmandu Light"/>
                          <a:cs typeface="Arial" panose="020B0604020202020204" pitchFamily="34" charset="0"/>
                        </a:rPr>
                        <a:t>won</a:t>
                      </a:r>
                      <a:endParaRPr lang="en-US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>
                    <a:lnL w="6349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3900">
                <a:tc>
                  <a:txBody>
                    <a:bodyPr/>
                    <a:lstStyle/>
                    <a:p>
                      <a:pPr lvl="0" algn="ctr">
                        <a:lnSpc>
                          <a:spcPct val="91714"/>
                        </a:lnSpc>
                        <a:defRPr/>
                      </a:pPr>
                      <a:r>
                        <a:rPr lang="vi-VN" altLang="ko-Kore-VN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Khối Nghệ thuật</a:t>
                      </a:r>
                      <a:endParaRPr lang="en-US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>
                    <a:lnL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91714"/>
                        </a:lnSpc>
                        <a:defRPr/>
                      </a:pPr>
                      <a:r>
                        <a:rPr lang="en-US" sz="24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6,714,000 </a:t>
                      </a:r>
                      <a:r>
                        <a:rPr lang="vi-VN" sz="24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210 Napjakmandu Light"/>
                          <a:cs typeface="Arial" panose="020B0604020202020204" pitchFamily="34" charset="0"/>
                        </a:rPr>
                        <a:t>won </a:t>
                      </a:r>
                      <a:r>
                        <a:rPr lang="en-US" sz="24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 6,923,000 </a:t>
                      </a:r>
                      <a:r>
                        <a:rPr lang="vi-VN" sz="24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210 Napjakmandu Light"/>
                          <a:cs typeface="Arial" panose="020B0604020202020204" pitchFamily="34" charset="0"/>
                        </a:rPr>
                        <a:t>won</a:t>
                      </a:r>
                      <a:endParaRPr lang="en-US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>
                    <a:lnL w="6349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3900">
                <a:tc>
                  <a:txBody>
                    <a:bodyPr/>
                    <a:lstStyle/>
                    <a:p>
                      <a:pPr lvl="0" algn="ctr">
                        <a:lnSpc>
                          <a:spcPct val="91714"/>
                        </a:lnSpc>
                        <a:defRPr/>
                      </a:pPr>
                      <a:r>
                        <a:rPr lang="vi-VN" altLang="ko-Kore-VN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Thể dục Thể thao</a:t>
                      </a:r>
                      <a:endParaRPr lang="en-US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>
                    <a:lnL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91714"/>
                        </a:lnSpc>
                        <a:defRPr/>
                      </a:pPr>
                      <a:r>
                        <a:rPr lang="en-US" sz="24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6,043,000 </a:t>
                      </a:r>
                      <a:r>
                        <a:rPr lang="vi-VN" sz="24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210 Napjakmandu Light"/>
                          <a:cs typeface="Arial" panose="020B0604020202020204" pitchFamily="34" charset="0"/>
                        </a:rPr>
                        <a:t>won</a:t>
                      </a:r>
                      <a:endParaRPr lang="en-US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>
                    <a:lnL w="6349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3" name="Pictur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-540000">
            <a:off x="3517900" y="1689100"/>
            <a:ext cx="584200" cy="5080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74100" y="76200"/>
            <a:ext cx="927100" cy="5461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3670300" y="2019300"/>
            <a:ext cx="2514600" cy="4445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3830"/>
              </a:lnSpc>
            </a:pPr>
            <a:r>
              <a:rPr lang="en-US" altLang="ko-KR" sz="2500" b="1" i="0" u="none" strike="noStrike" spc="-100" dirty="0" err="1">
                <a:solidFill>
                  <a:srgbClr val="B96BC6"/>
                </a:solidFill>
                <a:latin typeface="Arial" panose="020B0604020202020204" pitchFamily="34" charset="0"/>
                <a:ea typeface="Hakgyoansim Jeomsimsigan B"/>
                <a:cs typeface="Arial" panose="020B0604020202020204" pitchFamily="34" charset="0"/>
              </a:rPr>
              <a:t>Năm</a:t>
            </a:r>
            <a:r>
              <a:rPr lang="en-US" altLang="ko-KR" sz="2500" b="1" i="0" u="none" strike="noStrike" spc="-100" dirty="0">
                <a:solidFill>
                  <a:srgbClr val="B96BC6"/>
                </a:solidFill>
                <a:latin typeface="Arial" panose="020B0604020202020204" pitchFamily="34" charset="0"/>
                <a:ea typeface="Hakgyoansim Jeomsimsigan B"/>
                <a:cs typeface="Arial" panose="020B0604020202020204" pitchFamily="34" charset="0"/>
              </a:rPr>
              <a:t> 2025</a:t>
            </a:r>
            <a:endParaRPr lang="ko-KR" sz="2500" b="1" i="0" u="none" strike="noStrike" spc="-100" dirty="0">
              <a:solidFill>
                <a:srgbClr val="B96BC6"/>
              </a:solidFill>
              <a:latin typeface="Arial" panose="020B0604020202020204" pitchFamily="34" charset="0"/>
              <a:ea typeface="Hakgyoansim Jeomsimsigan B"/>
              <a:cs typeface="Arial" panose="020B0604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EC283DC-98DB-F8A8-0E2F-656513D47A9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1200" y="863600"/>
            <a:ext cx="4076700" cy="11303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EE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39800" y="7251700"/>
            <a:ext cx="20142200" cy="42418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700" y="673100"/>
            <a:ext cx="17284700" cy="90551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" y="1320800"/>
            <a:ext cx="16687800" cy="127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1100" y="2882900"/>
            <a:ext cx="139700" cy="1397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2400" y="1765300"/>
            <a:ext cx="825500" cy="82550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3314700" y="2146300"/>
            <a:ext cx="11645900" cy="1663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3830"/>
              </a:lnSpc>
            </a:pPr>
            <a:r>
              <a:rPr lang="vi-VN" altLang="ko-KR" sz="8000" b="0" i="0" u="none" strike="noStrike" spc="-400" dirty="0">
                <a:solidFill>
                  <a:srgbClr val="303032"/>
                </a:solidFill>
                <a:ea typeface="Hakgyoansim Jeomsimsigan B"/>
              </a:rPr>
              <a:t>HỌC BỔNG</a:t>
            </a:r>
            <a:endParaRPr lang="ko-KR" sz="8000" b="0" i="0" u="none" strike="noStrike" spc="-400" dirty="0">
              <a:solidFill>
                <a:srgbClr val="303032"/>
              </a:solidFill>
              <a:ea typeface="Hakgyoansim Jeomsimsigan B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04200" y="1765300"/>
            <a:ext cx="1879600" cy="419100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8382000" y="1778000"/>
            <a:ext cx="1511300" cy="3556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en-US" sz="2000" b="0" i="0" u="none" strike="noStrike" spc="-100">
                <a:solidFill>
                  <a:srgbClr val="000000"/>
                </a:solidFill>
                <a:latin typeface="Hakgyoansim Jeomsimsigan B"/>
              </a:rPr>
              <a:t>chapter.08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829800" y="1485900"/>
            <a:ext cx="7378700" cy="4699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12050"/>
              </a:lnSpc>
            </a:pPr>
            <a:r>
              <a:rPr lang="vi-VN" altLang="ko-Kore-VN" dirty="0"/>
              <a:t>Tổng tỷ lệ sinh viên được nhận học bổng, bao gồm học bổng chuyên ngành, học bổng cố vấn và các loại học bổng khác, đạt </a:t>
            </a:r>
            <a:r>
              <a:rPr lang="vi-VN" altLang="ko-Kore-VN" dirty="0">
                <a:highlight>
                  <a:srgbClr val="FFFF00"/>
                </a:highlight>
              </a:rPr>
              <a:t>47.6%</a:t>
            </a:r>
            <a:endParaRPr lang="en-US" b="0" i="0" u="none" strike="noStrike" spc="-200" dirty="0">
              <a:solidFill>
                <a:srgbClr val="000000"/>
              </a:solidFill>
              <a:highlight>
                <a:srgbClr val="FFFF00"/>
              </a:highlight>
              <a:latin typeface="210 Napjakmandu Regular"/>
            </a:endParaR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79800" y="1943100"/>
            <a:ext cx="4813300" cy="12192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878300" y="3378200"/>
            <a:ext cx="228600" cy="228600"/>
          </a:xfrm>
          <a:prstGeom prst="rect">
            <a:avLst/>
          </a:prstGeom>
        </p:spPr>
      </p:pic>
      <p:graphicFrame>
        <p:nvGraphicFramePr>
          <p:cNvPr id="14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3856772"/>
              </p:ext>
            </p:extLst>
          </p:nvPr>
        </p:nvGraphicFramePr>
        <p:xfrm>
          <a:off x="2171700" y="4572000"/>
          <a:ext cx="13944600" cy="4874133"/>
        </p:xfrm>
        <a:graphic>
          <a:graphicData uri="http://schemas.openxmlformats.org/drawingml/2006/table">
            <a:tbl>
              <a:tblPr/>
              <a:tblGrid>
                <a:gridCol w="204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5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74700">
                <a:tc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endParaRPr lang="en-U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A66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r>
                        <a:rPr lang="vi-VN" altLang="ko-Kore-VN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Điều kiện</a:t>
                      </a:r>
                      <a:endParaRPr lang="en-U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A66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r>
                        <a:rPr lang="vi-VN" altLang="ko-Kore-VN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Mức học bổng</a:t>
                      </a:r>
                      <a:endParaRPr lang="en-U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A66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4700">
                <a:tc rowSpan="5"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r>
                        <a:rPr lang="vi-VN" altLang="ko-Kore-VN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Học bổng </a:t>
                      </a:r>
                    </a:p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r>
                        <a:rPr lang="vi-VN" altLang="ko-Kore-VN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học phí</a:t>
                      </a:r>
                      <a:endParaRPr lang="ko-KR" sz="2400" b="0" i="0" u="none" strike="noStrike" dirty="0">
                        <a:solidFill>
                          <a:srgbClr val="595959"/>
                        </a:solidFill>
                        <a:latin typeface="Arial" panose="020B0604020202020204" pitchFamily="34" charset="0"/>
                        <a:ea typeface="210 Napjakmandu Regular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r>
                        <a:rPr lang="vi-VN" altLang="ko-Kore-VN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Đã hoàn thành lớp cấp 4 tại Viện ngôn ngữ trường Đại học Chung-Ang</a:t>
                      </a:r>
                      <a:endParaRPr lang="en-U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r>
                        <a:rPr lang="vi-VN" altLang="ko-Kore-VN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30% học phí</a:t>
                      </a:r>
                      <a:endParaRPr lang="en-U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4700"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endParaRPr lang="en-US" sz="1100"/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r>
                        <a:rPr lang="vi-VN" altLang="ko-Kore-VN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Đã hoàn thành lớp cấp 5 (hoặc hơn) tại Viện ngôn ngữ trường Đại học Chung-Ang</a:t>
                      </a:r>
                      <a:endParaRPr lang="en-U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r>
                        <a:rPr lang="vi-VN" altLang="ko-Kore-VN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50% học phí</a:t>
                      </a:r>
                      <a:endParaRPr lang="en-U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4700"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endParaRPr lang="en-US" sz="1100"/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r>
                        <a:rPr lang="vi-VN" altLang="ko-Kore-VN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Đã hoàn thành lớp cấp 5 (hoặc hơn) tại Viện ngôn ngữ của một trong những trường Đại học chứng nhận </a:t>
                      </a:r>
                      <a:endParaRPr lang="en-U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r>
                        <a:rPr lang="vi-VN" altLang="ko-Kore-VN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30% học phí</a:t>
                      </a:r>
                      <a:endParaRPr lang="en-U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4700"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endParaRPr lang="en-US" sz="1100"/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r>
                        <a:rPr lang="vi-VN" altLang="ko-Kore-VN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TOPIK cấp 5</a:t>
                      </a:r>
                      <a:endParaRPr lang="en-U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r>
                        <a:rPr lang="vi-VN" altLang="ko-Kore-VN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50% học phí</a:t>
                      </a:r>
                      <a:endParaRPr lang="en-U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4700"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endParaRPr lang="en-US" sz="1100"/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r>
                        <a:rPr lang="vi-VN" altLang="ko-Kore-VN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TOPIK cấp 6</a:t>
                      </a:r>
                      <a:endParaRPr lang="en-U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r>
                        <a:rPr lang="vi-VN" altLang="ko-Kore-VN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 học phí</a:t>
                      </a:r>
                      <a:endParaRPr lang="en-U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5" name="Picture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74100" y="76200"/>
            <a:ext cx="927100" cy="546100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3403600" y="3784600"/>
            <a:ext cx="11480800" cy="5334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3830"/>
              </a:lnSpc>
            </a:pPr>
            <a:r>
              <a:rPr lang="en-US" altLang="ko-KR" sz="2400" spc="-100" dirty="0" err="1">
                <a:solidFill>
                  <a:srgbClr val="303032"/>
                </a:solidFill>
                <a:latin typeface="Arial" panose="020B0604020202020204" pitchFamily="34" charset="0"/>
                <a:ea typeface="Hakgyoansim Jeomsimsigan B"/>
                <a:cs typeface="Arial" panose="020B0604020202020204" pitchFamily="34" charset="0"/>
              </a:rPr>
              <a:t>Đối</a:t>
            </a:r>
            <a:r>
              <a:rPr lang="en-US" altLang="ko-KR" sz="2400" spc="-100" dirty="0">
                <a:solidFill>
                  <a:srgbClr val="303032"/>
                </a:solidFill>
                <a:latin typeface="Arial" panose="020B0604020202020204" pitchFamily="34" charset="0"/>
                <a:ea typeface="Hakgyoansim Jeomsimsigan B"/>
                <a:cs typeface="Arial" panose="020B0604020202020204" pitchFamily="34" charset="0"/>
              </a:rPr>
              <a:t> </a:t>
            </a:r>
            <a:r>
              <a:rPr lang="en-US" altLang="ko-KR" sz="2400" spc="-100" dirty="0" err="1">
                <a:solidFill>
                  <a:srgbClr val="303032"/>
                </a:solidFill>
                <a:latin typeface="Arial" panose="020B0604020202020204" pitchFamily="34" charset="0"/>
                <a:ea typeface="Hakgyoansim Jeomsimsigan B"/>
                <a:cs typeface="Arial" panose="020B0604020202020204" pitchFamily="34" charset="0"/>
              </a:rPr>
              <a:t>với</a:t>
            </a:r>
            <a:r>
              <a:rPr lang="en-US" altLang="ko-KR" sz="2400" spc="-100" dirty="0">
                <a:solidFill>
                  <a:srgbClr val="303032"/>
                </a:solidFill>
                <a:latin typeface="Arial" panose="020B0604020202020204" pitchFamily="34" charset="0"/>
                <a:ea typeface="Hakgyoansim Jeomsimsigan B"/>
                <a:cs typeface="Arial" panose="020B0604020202020204" pitchFamily="34" charset="0"/>
              </a:rPr>
              <a:t> </a:t>
            </a:r>
            <a:r>
              <a:rPr lang="en-US" altLang="ko-KR" sz="2400" spc="-100" dirty="0" err="1">
                <a:solidFill>
                  <a:srgbClr val="303032"/>
                </a:solidFill>
                <a:latin typeface="Arial" panose="020B0604020202020204" pitchFamily="34" charset="0"/>
                <a:ea typeface="Hakgyoansim Jeomsimsigan B"/>
                <a:cs typeface="Arial" panose="020B0604020202020204" pitchFamily="34" charset="0"/>
              </a:rPr>
              <a:t>kỳ</a:t>
            </a:r>
            <a:r>
              <a:rPr lang="en-US" altLang="ko-KR" sz="2400" spc="-100" dirty="0">
                <a:solidFill>
                  <a:srgbClr val="303032"/>
                </a:solidFill>
                <a:latin typeface="Arial" panose="020B0604020202020204" pitchFamily="34" charset="0"/>
                <a:ea typeface="Hakgyoansim Jeomsimsigan B"/>
                <a:cs typeface="Arial" panose="020B0604020202020204" pitchFamily="34" charset="0"/>
              </a:rPr>
              <a:t> </a:t>
            </a:r>
            <a:r>
              <a:rPr lang="en-US" altLang="ko-KR" sz="2400" spc="-100" dirty="0" err="1">
                <a:solidFill>
                  <a:srgbClr val="303032"/>
                </a:solidFill>
                <a:latin typeface="Arial" panose="020B0604020202020204" pitchFamily="34" charset="0"/>
                <a:ea typeface="Hakgyoansim Jeomsimsigan B"/>
                <a:cs typeface="Arial" panose="020B0604020202020204" pitchFamily="34" charset="0"/>
              </a:rPr>
              <a:t>đầu</a:t>
            </a:r>
            <a:r>
              <a:rPr lang="en-US" altLang="ko-KR" sz="2400" spc="-100" dirty="0">
                <a:solidFill>
                  <a:srgbClr val="303032"/>
                </a:solidFill>
                <a:latin typeface="Arial" panose="020B0604020202020204" pitchFamily="34" charset="0"/>
                <a:ea typeface="Hakgyoansim Jeomsimsigan B"/>
                <a:cs typeface="Arial" panose="020B0604020202020204" pitchFamily="34" charset="0"/>
              </a:rPr>
              <a:t> *</a:t>
            </a:r>
            <a:r>
              <a:rPr lang="vi-VN" altLang="ko-Kore-VN" sz="2400" dirty="0">
                <a:latin typeface="Arial" panose="020B0604020202020204" pitchFamily="34" charset="0"/>
                <a:cs typeface="Arial" panose="020B0604020202020204" pitchFamily="34" charset="0"/>
              </a:rPr>
              <a:t>Có thể </a:t>
            </a:r>
            <a:r>
              <a:rPr lang="vi-VN" altLang="ko-Kore-VN" sz="2400" dirty="0">
                <a:solidFill>
                  <a:srgbClr val="41A6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cộng gộp</a:t>
            </a:r>
            <a:r>
              <a:rPr lang="vi-VN" altLang="ko-Kore-VN" sz="2400" dirty="0">
                <a:latin typeface="Arial" panose="020B0604020202020204" pitchFamily="34" charset="0"/>
                <a:cs typeface="Arial" panose="020B0604020202020204" pitchFamily="34" charset="0"/>
              </a:rPr>
              <a:t> các loại học bổng (trong phạm vi hạn mức học phí).</a:t>
            </a:r>
            <a:endParaRPr lang="ko-KR" sz="2400" b="0" i="0" u="none" strike="noStrike" spc="-100" dirty="0">
              <a:solidFill>
                <a:srgbClr val="303032"/>
              </a:solidFill>
              <a:latin typeface="Arial" panose="020B0604020202020204" pitchFamily="34" charset="0"/>
              <a:ea typeface="Hakgyoansim Jeomsimsigan B"/>
              <a:cs typeface="Arial" panose="020B0604020202020204" pitchFamily="34" charset="0"/>
            </a:endParaRPr>
          </a:p>
        </p:txBody>
      </p:sp>
      <p:pic>
        <p:nvPicPr>
          <p:cNvPr id="18" name="Picture 16">
            <a:extLst>
              <a:ext uri="{FF2B5EF4-FFF2-40B4-BE49-F238E27FC236}">
                <a16:creationId xmlns:a16="http://schemas.microsoft.com/office/drawing/2014/main" id="{0695BBE6-905C-9F5F-D54F-8470ACD479D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1200" y="863600"/>
            <a:ext cx="4076700" cy="11303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EE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39800" y="7251700"/>
            <a:ext cx="20142200" cy="42418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700" y="673100"/>
            <a:ext cx="17284700" cy="90551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" y="1320800"/>
            <a:ext cx="16687800" cy="127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4900" y="3632200"/>
            <a:ext cx="139700" cy="1397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17800" y="2971800"/>
            <a:ext cx="825500" cy="8255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04200" y="1765300"/>
            <a:ext cx="1879600" cy="419100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8382000" y="1778000"/>
            <a:ext cx="1511300" cy="3556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en-US" sz="2000" b="0" i="0" u="none" strike="noStrike" spc="-100">
                <a:solidFill>
                  <a:srgbClr val="000000"/>
                </a:solidFill>
                <a:latin typeface="Hakgyoansim Jeomsimsigan B"/>
              </a:rPr>
              <a:t>chapter.08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79800" y="1790700"/>
            <a:ext cx="4813300" cy="12192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878300" y="3378200"/>
            <a:ext cx="228600" cy="228600"/>
          </a:xfrm>
          <a:prstGeom prst="rect">
            <a:avLst/>
          </a:prstGeom>
        </p:spPr>
      </p:pic>
      <p:graphicFrame>
        <p:nvGraphicFramePr>
          <p:cNvPr id="13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5105095"/>
              </p:ext>
            </p:extLst>
          </p:nvPr>
        </p:nvGraphicFramePr>
        <p:xfrm>
          <a:off x="2133600" y="4648200"/>
          <a:ext cx="14008100" cy="3873500"/>
        </p:xfrm>
        <a:graphic>
          <a:graphicData uri="http://schemas.openxmlformats.org/drawingml/2006/table">
            <a:tbl>
              <a:tblPr/>
              <a:tblGrid>
                <a:gridCol w="1041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94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74700">
                <a:tc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r>
                        <a:rPr lang="vi-VN" altLang="ko-KR" sz="2400" b="0" i="0" u="none" strike="noStrike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210 Napjakmandu Regular"/>
                          <a:cs typeface="Arial" panose="020B0604020202020204" pitchFamily="34" charset="0"/>
                        </a:rPr>
                        <a:t>Điều kiện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A66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r>
                        <a:rPr lang="vi-VN" altLang="ko-KR" sz="2400" b="0" i="0" u="none" strike="noStrike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210 Napjakmandu Regular"/>
                          <a:cs typeface="Arial" panose="020B0604020202020204" pitchFamily="34" charset="0"/>
                        </a:rPr>
                        <a:t>Mức học bổng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A66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4700">
                <a:tc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r>
                        <a:rPr lang="vi-VN" altLang="ko-Kore-VN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Đạt 4.3 (hoặc hơn) điểm GPA trong kỳ trước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r>
                        <a:rPr lang="vi-VN" altLang="ko-KR" sz="2400" b="0" i="0" u="none" strike="noStrike" dirty="0">
                          <a:solidFill>
                            <a:srgbClr val="595959"/>
                          </a:solidFill>
                          <a:latin typeface="Arial" panose="020B0604020202020204" pitchFamily="34" charset="0"/>
                          <a:ea typeface="210 Napjakmandu Light"/>
                          <a:cs typeface="Arial" panose="020B0604020202020204" pitchFamily="34" charset="0"/>
                        </a:rPr>
                        <a:t>100% học phí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4700">
                <a:tc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r>
                        <a:rPr lang="vi-VN" altLang="ko-Kore-VN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Đạt 4.0 (hoặc hơn) điểm GPA trong kỳ trước</a:t>
                      </a:r>
                      <a:endParaRPr lang="en-US" altLang="ko-Kore-VN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r>
                        <a:rPr lang="vi-VN" altLang="ko-KR" sz="2400" b="0" i="0" u="none" strike="noStrike" dirty="0">
                          <a:solidFill>
                            <a:srgbClr val="595959"/>
                          </a:solidFill>
                          <a:latin typeface="Arial" panose="020B0604020202020204" pitchFamily="34" charset="0"/>
                          <a:ea typeface="210 Napjakmandu Light"/>
                          <a:cs typeface="Arial" panose="020B0604020202020204" pitchFamily="34" charset="0"/>
                        </a:rPr>
                        <a:t>50% học phí</a:t>
                      </a:r>
                      <a:endParaRPr lang="en-US" altLang="ko-Kore-VN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4700">
                <a:tc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r>
                        <a:rPr lang="vi-VN" altLang="ko-Kore-VN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Đạt 3.7 (hoặc hơn) điểm GPA trong kỳ trước</a:t>
                      </a:r>
                      <a:endParaRPr lang="en-US" altLang="ko-Kore-VN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r>
                        <a:rPr lang="vi-VN" altLang="ko-KR" sz="2400" b="0" i="0" u="none" strike="noStrike" dirty="0">
                          <a:solidFill>
                            <a:srgbClr val="595959"/>
                          </a:solidFill>
                          <a:latin typeface="Arial" panose="020B0604020202020204" pitchFamily="34" charset="0"/>
                          <a:ea typeface="210 Napjakmandu Light"/>
                          <a:cs typeface="Arial" panose="020B0604020202020204" pitchFamily="34" charset="0"/>
                        </a:rPr>
                        <a:t>30% học phí</a:t>
                      </a:r>
                      <a:endParaRPr lang="en-US" altLang="ko-Kore-VN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4700">
                <a:tc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r>
                        <a:rPr lang="vi-VN" altLang="ko-Kore-VN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Đạt 3.2 (hoặc hơn) điểm GPA trong kỳ trước</a:t>
                      </a:r>
                      <a:endParaRPr lang="en-US" altLang="ko-Kore-VN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r>
                        <a:rPr lang="vi-VN" altLang="ko-KR" sz="2400" b="0" i="0" u="none" strike="noStrike" dirty="0">
                          <a:solidFill>
                            <a:srgbClr val="595959"/>
                          </a:solidFill>
                          <a:latin typeface="Arial" panose="020B0604020202020204" pitchFamily="34" charset="0"/>
                          <a:ea typeface="210 Napjakmandu Light"/>
                          <a:cs typeface="Arial" panose="020B0604020202020204" pitchFamily="34" charset="0"/>
                        </a:rPr>
                        <a:t>20% học phí</a:t>
                      </a:r>
                      <a:endParaRPr lang="en-US" altLang="ko-Kore-VN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4" name="Picture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74100" y="76200"/>
            <a:ext cx="927100" cy="5461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3403600" y="3784600"/>
            <a:ext cx="11480800" cy="5334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3830"/>
              </a:lnSpc>
            </a:pPr>
            <a:r>
              <a:rPr lang="vi-VN" altLang="ko-Kore-VN" sz="2400" dirty="0"/>
              <a:t>Từ học kỳ thứ hai trở đi: học bổng được cấp cho những sinh viên có thành tích </a:t>
            </a:r>
          </a:p>
          <a:p>
            <a:pPr lvl="0" algn="ctr">
              <a:lnSpc>
                <a:spcPct val="83830"/>
              </a:lnSpc>
            </a:pPr>
            <a:r>
              <a:rPr lang="vi-VN" altLang="ko-Kore-VN" sz="2400" dirty="0"/>
              <a:t>xuất sắc trong học kỳ trước</a:t>
            </a:r>
            <a:endParaRPr lang="ko-KR" sz="2400" b="0" i="0" u="none" strike="noStrike" spc="-100" dirty="0">
              <a:solidFill>
                <a:srgbClr val="303032"/>
              </a:solidFill>
              <a:ea typeface="Hakgyoansim Jeomsimsigan B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E2774FC-95CF-281A-E689-6DA97512FA1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1200" y="863600"/>
            <a:ext cx="4076700" cy="1130300"/>
          </a:xfrm>
          <a:prstGeom prst="rect">
            <a:avLst/>
          </a:prstGeom>
        </p:spPr>
      </p:pic>
      <p:sp>
        <p:nvSpPr>
          <p:cNvPr id="18" name="TextBox 7">
            <a:extLst>
              <a:ext uri="{FF2B5EF4-FFF2-40B4-BE49-F238E27FC236}">
                <a16:creationId xmlns:a16="http://schemas.microsoft.com/office/drawing/2014/main" id="{9D57E9C6-21CB-E042-A2CB-0BB7E5BC10F8}"/>
              </a:ext>
            </a:extLst>
          </p:cNvPr>
          <p:cNvSpPr txBox="1"/>
          <p:nvPr/>
        </p:nvSpPr>
        <p:spPr>
          <a:xfrm>
            <a:off x="3314700" y="2146300"/>
            <a:ext cx="11645900" cy="1663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3830"/>
              </a:lnSpc>
            </a:pPr>
            <a:r>
              <a:rPr lang="vi-VN" altLang="ko-KR" sz="8000" b="0" i="0" u="none" strike="noStrike" spc="-400" dirty="0">
                <a:solidFill>
                  <a:srgbClr val="303032"/>
                </a:solidFill>
                <a:ea typeface="Hakgyoansim Jeomsimsigan B"/>
              </a:rPr>
              <a:t>HỌC BỔNG</a:t>
            </a:r>
            <a:endParaRPr lang="ko-KR" sz="8000" b="0" i="0" u="none" strike="noStrike" spc="-400" dirty="0">
              <a:solidFill>
                <a:srgbClr val="303032"/>
              </a:solidFill>
              <a:ea typeface="Hakgyoansim Jeomsimsigan B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700" y="4114800"/>
            <a:ext cx="16484600" cy="61722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800" y="914400"/>
            <a:ext cx="15925800" cy="89154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700" y="6527800"/>
            <a:ext cx="17995900" cy="37846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4500" y="1689100"/>
            <a:ext cx="14859000" cy="127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50353" y="4356100"/>
            <a:ext cx="406400" cy="40640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1841500" y="3060700"/>
            <a:ext cx="4013200" cy="36195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3830"/>
              </a:lnSpc>
            </a:pPr>
            <a:r>
              <a:rPr lang="en-US" sz="11800" b="0" i="0" u="none" strike="noStrike" spc="-200" dirty="0">
                <a:solidFill>
                  <a:srgbClr val="303032"/>
                </a:solidFill>
                <a:latin typeface="210 Napjakmandu Regular"/>
              </a:rPr>
              <a:t>WHY</a:t>
            </a:r>
          </a:p>
          <a:p>
            <a:pPr lvl="0" algn="ctr">
              <a:lnSpc>
                <a:spcPct val="83830"/>
              </a:lnSpc>
            </a:pPr>
            <a:r>
              <a:rPr lang="en-US" sz="11800" b="0" i="0" u="none" strike="noStrike" spc="-200" dirty="0">
                <a:solidFill>
                  <a:srgbClr val="303032"/>
                </a:solidFill>
                <a:latin typeface="210 Napjakmandu Regular"/>
              </a:rPr>
              <a:t>CAU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164147" y="3015013"/>
            <a:ext cx="7581900" cy="1282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3830"/>
              </a:lnSpc>
            </a:pPr>
            <a:r>
              <a:rPr lang="vi-VN" altLang="ko-Kore-VN" sz="4800" dirty="0"/>
              <a:t>Hỗ trợ toàn diện cho </a:t>
            </a:r>
          </a:p>
          <a:p>
            <a:pPr lvl="0" algn="l">
              <a:lnSpc>
                <a:spcPct val="83830"/>
              </a:lnSpc>
            </a:pPr>
            <a:r>
              <a:rPr lang="vi-VN" altLang="ko-Kore-VN" sz="4800" dirty="0"/>
              <a:t>du học sinh</a:t>
            </a:r>
            <a:endParaRPr lang="ko-KR" sz="4800" b="0" i="0" u="none" strike="noStrike" spc="-300" dirty="0">
              <a:solidFill>
                <a:srgbClr val="303032"/>
              </a:solidFill>
              <a:ea typeface="Hakgyoansim Jeomsimsigan B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7288453" y="4356100"/>
            <a:ext cx="317500" cy="381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3830"/>
              </a:lnSpc>
            </a:pPr>
            <a:r>
              <a:rPr lang="en-US" sz="2200" b="0" i="0" u="none" strike="noStrike" spc="-100" dirty="0">
                <a:solidFill>
                  <a:srgbClr val="303032"/>
                </a:solidFill>
                <a:latin typeface="Hakgyoansim Jeomsimsigan B"/>
              </a:rPr>
              <a:t>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821853" y="4305300"/>
            <a:ext cx="5880100" cy="520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r>
              <a:rPr lang="vi-VN" altLang="ko-Kore-VN" sz="2000" dirty="0"/>
              <a:t>Chương trình hỗ trợ học tập chuyên ngành cho du học sinh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002000" y="3378200"/>
            <a:ext cx="228600" cy="2286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897100" y="2260600"/>
            <a:ext cx="825500" cy="8255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3053" y="4864100"/>
            <a:ext cx="6184900" cy="127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50353" y="5130800"/>
            <a:ext cx="406400" cy="4064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7288453" y="5130800"/>
            <a:ext cx="317500" cy="381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3830"/>
              </a:lnSpc>
            </a:pPr>
            <a:r>
              <a:rPr lang="en-US" sz="2200" b="0" i="0" u="none" strike="noStrike" spc="-100" dirty="0">
                <a:solidFill>
                  <a:srgbClr val="303032"/>
                </a:solidFill>
                <a:latin typeface="Hakgyoansim Jeomsimsigan B"/>
              </a:rPr>
              <a:t>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821853" y="5067300"/>
            <a:ext cx="5880100" cy="520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r>
              <a:rPr lang="vi-VN" altLang="ko-Kore-VN" sz="2000" dirty="0"/>
              <a:t>Chương trình ngoại khóa dành riêng cho du học sinh</a:t>
            </a: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3053" y="5600700"/>
            <a:ext cx="6184900" cy="127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400000">
            <a:off x="4114800" y="5384800"/>
            <a:ext cx="4584700" cy="127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-12840000">
            <a:off x="2349500" y="7099300"/>
            <a:ext cx="1752600" cy="17526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45000" y="7239000"/>
            <a:ext cx="228600" cy="228600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72500" y="127000"/>
            <a:ext cx="1143000" cy="673100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651000" y="1231900"/>
            <a:ext cx="4076700" cy="1130300"/>
          </a:xfrm>
          <a:prstGeom prst="rect">
            <a:avLst/>
          </a:prstGeom>
        </p:spPr>
      </p:pic>
      <p:pic>
        <p:nvPicPr>
          <p:cNvPr id="23" name="Picture 9">
            <a:extLst>
              <a:ext uri="{FF2B5EF4-FFF2-40B4-BE49-F238E27FC236}">
                <a16:creationId xmlns:a16="http://schemas.microsoft.com/office/drawing/2014/main" id="{E8F92399-5444-4B1F-AE81-3E7C6946EA6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210550" y="2260600"/>
            <a:ext cx="1879600" cy="419100"/>
          </a:xfrm>
          <a:prstGeom prst="rect">
            <a:avLst/>
          </a:prstGeom>
        </p:spPr>
      </p:pic>
      <p:sp>
        <p:nvSpPr>
          <p:cNvPr id="24" name="TextBox 10">
            <a:extLst>
              <a:ext uri="{FF2B5EF4-FFF2-40B4-BE49-F238E27FC236}">
                <a16:creationId xmlns:a16="http://schemas.microsoft.com/office/drawing/2014/main" id="{634A7143-B494-4621-84C6-967468FB938C}"/>
              </a:ext>
            </a:extLst>
          </p:cNvPr>
          <p:cNvSpPr txBox="1"/>
          <p:nvPr/>
        </p:nvSpPr>
        <p:spPr>
          <a:xfrm>
            <a:off x="8388350" y="2273300"/>
            <a:ext cx="1511300" cy="3556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en-US" sz="2000" b="0" i="0" u="none" strike="noStrike" spc="-100" dirty="0">
                <a:solidFill>
                  <a:srgbClr val="000000"/>
                </a:solidFill>
                <a:latin typeface="Hakgyoansim Jeomsimsigan B"/>
              </a:rPr>
              <a:t>chapter.09</a:t>
            </a:r>
          </a:p>
        </p:txBody>
      </p:sp>
      <p:sp>
        <p:nvSpPr>
          <p:cNvPr id="29" name="TextBox 16">
            <a:extLst>
              <a:ext uri="{FF2B5EF4-FFF2-40B4-BE49-F238E27FC236}">
                <a16:creationId xmlns:a16="http://schemas.microsoft.com/office/drawing/2014/main" id="{56307008-162E-4FF8-BCED-371294283D75}"/>
              </a:ext>
            </a:extLst>
          </p:cNvPr>
          <p:cNvSpPr txBox="1"/>
          <p:nvPr/>
        </p:nvSpPr>
        <p:spPr>
          <a:xfrm>
            <a:off x="7821853" y="5806375"/>
            <a:ext cx="5880100" cy="520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3830"/>
              </a:lnSpc>
            </a:pPr>
            <a:r>
              <a:rPr lang="vi-VN" altLang="ko-Kore-VN" sz="2000" dirty="0"/>
              <a:t>Chương trình hỗ trợ việc làm cho du học sinh</a:t>
            </a:r>
            <a:endParaRPr lang="ko-KR" sz="2000" b="0" i="0" u="none" strike="noStrike" spc="-100" dirty="0">
              <a:solidFill>
                <a:srgbClr val="303032"/>
              </a:solidFill>
              <a:ea typeface="Hakgyoansim Jeomsimsigan B"/>
            </a:endParaRPr>
          </a:p>
        </p:txBody>
      </p:sp>
      <p:pic>
        <p:nvPicPr>
          <p:cNvPr id="30" name="Picture 14">
            <a:extLst>
              <a:ext uri="{FF2B5EF4-FFF2-40B4-BE49-F238E27FC236}">
                <a16:creationId xmlns:a16="http://schemas.microsoft.com/office/drawing/2014/main" id="{C8CB2B85-5C3D-4FCC-B611-5EF5817393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50353" y="5842000"/>
            <a:ext cx="406400" cy="406400"/>
          </a:xfrm>
          <a:prstGeom prst="rect">
            <a:avLst/>
          </a:prstGeom>
        </p:spPr>
      </p:pic>
      <p:sp>
        <p:nvSpPr>
          <p:cNvPr id="31" name="TextBox 15">
            <a:extLst>
              <a:ext uri="{FF2B5EF4-FFF2-40B4-BE49-F238E27FC236}">
                <a16:creationId xmlns:a16="http://schemas.microsoft.com/office/drawing/2014/main" id="{E81EE713-7036-4AA5-A72E-2C73CAEED70C}"/>
              </a:ext>
            </a:extLst>
          </p:cNvPr>
          <p:cNvSpPr txBox="1"/>
          <p:nvPr/>
        </p:nvSpPr>
        <p:spPr>
          <a:xfrm>
            <a:off x="7288453" y="5865750"/>
            <a:ext cx="317500" cy="381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3830"/>
              </a:lnSpc>
            </a:pPr>
            <a:r>
              <a:rPr lang="en-US" sz="2200" spc="-100" dirty="0">
                <a:solidFill>
                  <a:srgbClr val="303032"/>
                </a:solidFill>
                <a:latin typeface="Hakgyoansim Jeomsimsigan B"/>
              </a:rPr>
              <a:t>3</a:t>
            </a:r>
            <a:endParaRPr lang="en-US" sz="2200" b="0" i="0" u="none" strike="noStrike" spc="-100" dirty="0">
              <a:solidFill>
                <a:srgbClr val="303032"/>
              </a:solidFill>
              <a:latin typeface="Hakgyoansim Jeomsimsigan B"/>
            </a:endParaRPr>
          </a:p>
        </p:txBody>
      </p:sp>
      <p:pic>
        <p:nvPicPr>
          <p:cNvPr id="32" name="Picture 6">
            <a:extLst>
              <a:ext uri="{FF2B5EF4-FFF2-40B4-BE49-F238E27FC236}">
                <a16:creationId xmlns:a16="http://schemas.microsoft.com/office/drawing/2014/main" id="{258404E9-FBC7-4D69-AA97-DA07364326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9000" y="6565900"/>
            <a:ext cx="406400" cy="406400"/>
          </a:xfrm>
          <a:prstGeom prst="rect">
            <a:avLst/>
          </a:prstGeom>
        </p:spPr>
      </p:pic>
      <p:sp>
        <p:nvSpPr>
          <p:cNvPr id="33" name="TextBox 9">
            <a:extLst>
              <a:ext uri="{FF2B5EF4-FFF2-40B4-BE49-F238E27FC236}">
                <a16:creationId xmlns:a16="http://schemas.microsoft.com/office/drawing/2014/main" id="{B8788029-991E-483D-954C-A97BA2CD5CDD}"/>
              </a:ext>
            </a:extLst>
          </p:cNvPr>
          <p:cNvSpPr txBox="1"/>
          <p:nvPr/>
        </p:nvSpPr>
        <p:spPr>
          <a:xfrm>
            <a:off x="7277100" y="6565900"/>
            <a:ext cx="317500" cy="381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3830"/>
              </a:lnSpc>
            </a:pPr>
            <a:r>
              <a:rPr lang="en-US" sz="2200" b="0" i="0" u="none" strike="noStrike" spc="-100" dirty="0">
                <a:solidFill>
                  <a:srgbClr val="303032"/>
                </a:solidFill>
                <a:latin typeface="Hakgyoansim Jeomsimsigan B"/>
              </a:rPr>
              <a:t>4</a:t>
            </a: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A971311F-A1DF-4A8F-A982-9F7C40F8FDB0}"/>
              </a:ext>
            </a:extLst>
          </p:cNvPr>
          <p:cNvSpPr txBox="1"/>
          <p:nvPr/>
        </p:nvSpPr>
        <p:spPr>
          <a:xfrm>
            <a:off x="7810500" y="6515100"/>
            <a:ext cx="5880100" cy="520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3830"/>
              </a:lnSpc>
            </a:pPr>
            <a:r>
              <a:rPr lang="vi-VN" altLang="ko-Kore-VN" sz="2000" dirty="0"/>
              <a:t>Tham gia các chương trình giao lưu quốc tế</a:t>
            </a:r>
            <a:endParaRPr lang="ko-KR" sz="2000" b="0" i="0" u="none" strike="noStrike" spc="-100" dirty="0">
              <a:solidFill>
                <a:srgbClr val="303032"/>
              </a:solidFill>
              <a:ea typeface="Hakgyoansim Jeomsimsigan B"/>
            </a:endParaRPr>
          </a:p>
        </p:txBody>
      </p:sp>
      <p:pic>
        <p:nvPicPr>
          <p:cNvPr id="36" name="Picture 14">
            <a:extLst>
              <a:ext uri="{FF2B5EF4-FFF2-40B4-BE49-F238E27FC236}">
                <a16:creationId xmlns:a16="http://schemas.microsoft.com/office/drawing/2014/main" id="{D50A0FB6-2E78-4E67-B63A-1CDCA4426F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9000" y="7264400"/>
            <a:ext cx="406400" cy="406400"/>
          </a:xfrm>
          <a:prstGeom prst="rect">
            <a:avLst/>
          </a:prstGeom>
        </p:spPr>
      </p:pic>
      <p:sp>
        <p:nvSpPr>
          <p:cNvPr id="37" name="TextBox 15">
            <a:extLst>
              <a:ext uri="{FF2B5EF4-FFF2-40B4-BE49-F238E27FC236}">
                <a16:creationId xmlns:a16="http://schemas.microsoft.com/office/drawing/2014/main" id="{17EE7055-F798-484E-9A68-F853B84E7FBE}"/>
              </a:ext>
            </a:extLst>
          </p:cNvPr>
          <p:cNvSpPr txBox="1"/>
          <p:nvPr/>
        </p:nvSpPr>
        <p:spPr>
          <a:xfrm>
            <a:off x="7277100" y="7264400"/>
            <a:ext cx="317500" cy="381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3830"/>
              </a:lnSpc>
            </a:pPr>
            <a:r>
              <a:rPr lang="en-US" sz="2200" b="0" i="0" u="none" strike="noStrike" spc="-100" dirty="0">
                <a:solidFill>
                  <a:srgbClr val="303032"/>
                </a:solidFill>
                <a:latin typeface="Hakgyoansim Jeomsimsigan B"/>
              </a:rPr>
              <a:t>5</a:t>
            </a:r>
          </a:p>
        </p:txBody>
      </p:sp>
      <p:sp>
        <p:nvSpPr>
          <p:cNvPr id="38" name="TextBox 16">
            <a:extLst>
              <a:ext uri="{FF2B5EF4-FFF2-40B4-BE49-F238E27FC236}">
                <a16:creationId xmlns:a16="http://schemas.microsoft.com/office/drawing/2014/main" id="{74D22354-3AED-4BC4-A87E-D2A69F653AA9}"/>
              </a:ext>
            </a:extLst>
          </p:cNvPr>
          <p:cNvSpPr txBox="1"/>
          <p:nvPr/>
        </p:nvSpPr>
        <p:spPr>
          <a:xfrm>
            <a:off x="7810500" y="7200900"/>
            <a:ext cx="5880100" cy="520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>
              <a:lnSpc>
                <a:spcPct val="83830"/>
              </a:lnSpc>
            </a:pPr>
            <a:r>
              <a:rPr lang="vi-VN" altLang="ko-Kore-VN" sz="2400" dirty="0"/>
              <a:t>Dịch vụ One-Stop</a:t>
            </a:r>
            <a:endParaRPr lang="ko-KR" altLang="ko-KR" sz="2400" b="0" i="0" u="none" strike="noStrike" spc="-100" dirty="0">
              <a:solidFill>
                <a:srgbClr val="303032"/>
              </a:solidFill>
              <a:ea typeface="Hakgyoansim Jeomsimsigan B"/>
            </a:endParaRPr>
          </a:p>
        </p:txBody>
      </p:sp>
      <p:pic>
        <p:nvPicPr>
          <p:cNvPr id="39" name="Picture 17">
            <a:extLst>
              <a:ext uri="{FF2B5EF4-FFF2-40B4-BE49-F238E27FC236}">
                <a16:creationId xmlns:a16="http://schemas.microsoft.com/office/drawing/2014/main" id="{062165C0-12C6-4D85-BD70-7F53F2FC3C2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51700" y="7797800"/>
            <a:ext cx="6184900" cy="12700"/>
          </a:xfrm>
          <a:prstGeom prst="rect">
            <a:avLst/>
          </a:prstGeom>
        </p:spPr>
      </p:pic>
      <p:pic>
        <p:nvPicPr>
          <p:cNvPr id="40" name="Picture 17">
            <a:extLst>
              <a:ext uri="{FF2B5EF4-FFF2-40B4-BE49-F238E27FC236}">
                <a16:creationId xmlns:a16="http://schemas.microsoft.com/office/drawing/2014/main" id="{E9638B0D-91C0-4388-BBC0-4EAA60A5C8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3053" y="6350000"/>
            <a:ext cx="6184900" cy="12700"/>
          </a:xfrm>
          <a:prstGeom prst="rect">
            <a:avLst/>
          </a:prstGeom>
        </p:spPr>
      </p:pic>
      <p:pic>
        <p:nvPicPr>
          <p:cNvPr id="41" name="Picture 17">
            <a:extLst>
              <a:ext uri="{FF2B5EF4-FFF2-40B4-BE49-F238E27FC236}">
                <a16:creationId xmlns:a16="http://schemas.microsoft.com/office/drawing/2014/main" id="{123CC109-8E34-4D39-BAB6-FA079C69F25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3053" y="7049902"/>
            <a:ext cx="6184900" cy="12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EE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39800" y="7251700"/>
            <a:ext cx="20142200" cy="42418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700" y="673100"/>
            <a:ext cx="17284700" cy="90551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" y="1320800"/>
            <a:ext cx="16687800" cy="127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79800" y="1790700"/>
            <a:ext cx="4813300" cy="12192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878300" y="3378200"/>
            <a:ext cx="228600" cy="2286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74100" y="76200"/>
            <a:ext cx="927100" cy="5461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1200" y="863600"/>
            <a:ext cx="4076700" cy="1130300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295400" y="1727200"/>
            <a:ext cx="10363200" cy="1282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3830"/>
              </a:lnSpc>
            </a:pPr>
            <a:r>
              <a:rPr lang="vi-VN" altLang="ko-KR" sz="6600" b="0" i="0" u="none" strike="noStrike" spc="-300" dirty="0">
                <a:solidFill>
                  <a:srgbClr val="303032"/>
                </a:solidFill>
                <a:ea typeface="Hakgyoansim Jeomsimsigan B"/>
              </a:rPr>
              <a:t>Hoạt động chuyên ngành</a:t>
            </a:r>
            <a:endParaRPr lang="ko-KR" sz="6600" b="0" i="0" u="none" strike="noStrike" spc="-300" dirty="0">
              <a:solidFill>
                <a:srgbClr val="303032"/>
              </a:solidFill>
              <a:ea typeface="Hakgyoansim Jeomsimsigan B"/>
            </a:endParaR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20800" y="2933700"/>
            <a:ext cx="406400" cy="406400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1358900" y="2933700"/>
            <a:ext cx="317500" cy="381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3830"/>
              </a:lnSpc>
            </a:pPr>
            <a:endParaRPr lang="en-US" sz="2200" b="0" i="0" u="none" strike="noStrike" spc="-100" dirty="0">
              <a:solidFill>
                <a:srgbClr val="303032"/>
              </a:solidFill>
              <a:latin typeface="Hakgyoansim Jeomsimsigan B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892300" y="2882900"/>
            <a:ext cx="12890500" cy="508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3830"/>
              </a:lnSpc>
            </a:pPr>
            <a:r>
              <a:rPr lang="vi-VN" altLang="ko-Kore-VN" sz="2400" dirty="0"/>
              <a:t>Chương trình hỗ trợ giáo dục chuyên ngành cho du học sinh – Chương trình mentoring</a:t>
            </a:r>
            <a:endParaRPr lang="ko-KR" sz="2400" b="0" i="0" u="none" strike="noStrike" spc="-100" dirty="0">
              <a:solidFill>
                <a:srgbClr val="303032"/>
              </a:solidFill>
              <a:ea typeface="Hakgyoansim Jeomsimsigan B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892300" y="3390900"/>
            <a:ext cx="14287500" cy="4064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99600"/>
              </a:lnSpc>
            </a:pPr>
            <a:r>
              <a:rPr lang="vi-VN" altLang="ko-Kore-VN" sz="2400" dirty="0"/>
              <a:t>Hỗ trợ nâng cao năng lực ngôn ngữ, thích nghi với cuộc sống đại học, hỗ trợ học tập</a:t>
            </a:r>
            <a:endParaRPr lang="ko-KR" sz="2400" b="0" i="0" u="none" strike="noStrike" dirty="0">
              <a:solidFill>
                <a:srgbClr val="000000"/>
              </a:solidFill>
              <a:ea typeface="210 Napjakmandu Light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5" name="Picture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54406" y="4000500"/>
            <a:ext cx="1130300" cy="533400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1354406" y="4076700"/>
            <a:ext cx="1130300" cy="5334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9600"/>
              </a:lnSpc>
            </a:pPr>
            <a:r>
              <a:rPr lang="vi-VN" altLang="ko-Kore-VN" sz="2400" dirty="0"/>
              <a:t>Mentor</a:t>
            </a:r>
            <a:endParaRPr lang="ko-KR" sz="2400" b="0" i="0" u="none" strike="noStrike" dirty="0">
              <a:solidFill>
                <a:srgbClr val="000000"/>
              </a:solidFill>
              <a:ea typeface="Hakgyoansim Jeomsimsigan B"/>
            </a:endParaRPr>
          </a:p>
        </p:txBody>
      </p:sp>
      <p:grpSp>
        <p:nvGrpSpPr>
          <p:cNvPr id="17" name="Group 17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8" name="Picture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53600" y="4000500"/>
            <a:ext cx="1130300" cy="533400"/>
          </a:xfrm>
          <a:prstGeom prst="rect">
            <a:avLst/>
          </a:prstGeom>
        </p:spPr>
      </p:pic>
      <p:sp>
        <p:nvSpPr>
          <p:cNvPr id="19" name="TextBox 19"/>
          <p:cNvSpPr txBox="1"/>
          <p:nvPr/>
        </p:nvSpPr>
        <p:spPr>
          <a:xfrm>
            <a:off x="9766300" y="4076700"/>
            <a:ext cx="1117600" cy="5334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9600"/>
              </a:lnSpc>
            </a:pPr>
            <a:r>
              <a:rPr lang="vi-VN" altLang="ko-Kore-VN" sz="2400" dirty="0"/>
              <a:t>Mentee</a:t>
            </a:r>
            <a:endParaRPr lang="ko-KR" sz="2400" b="0" i="0" u="none" strike="noStrike" dirty="0">
              <a:solidFill>
                <a:srgbClr val="000000"/>
              </a:solidFill>
              <a:ea typeface="Hakgyoansim Jeomsimsigan B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2599006" y="3924300"/>
            <a:ext cx="7052994" cy="5969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99600"/>
              </a:lnSpc>
            </a:pPr>
            <a:r>
              <a:rPr lang="vi-VN" altLang="ko-Kore-VN" sz="2400" dirty="0"/>
              <a:t>Hỗ trợ việc học cho du học sinh nước ngoài (là </a:t>
            </a:r>
            <a:r>
              <a:rPr lang="vi-VN" altLang="ko-Kore-VN" sz="2400" dirty="0">
                <a:solidFill>
                  <a:srgbClr val="B96BC6"/>
                </a:solidFill>
              </a:rPr>
              <a:t>người Hàn Quốc </a:t>
            </a:r>
            <a:r>
              <a:rPr lang="vi-VN" altLang="ko-Kore-VN" sz="2400" dirty="0"/>
              <a:t>hoặc du học sinh có khả năng hỗ trợ)</a:t>
            </a:r>
            <a:endParaRPr lang="en-US" sz="2400" b="0" i="0" u="none" strike="noStrike" dirty="0">
              <a:solidFill>
                <a:srgbClr val="000000"/>
              </a:solidFill>
              <a:latin typeface="210 Napjakmandu Light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0985500" y="3903133"/>
            <a:ext cx="6451600" cy="4699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99600"/>
              </a:lnSpc>
            </a:pPr>
            <a:r>
              <a:rPr lang="vi-VN" altLang="ko-Kore-VN" sz="2400" dirty="0"/>
              <a:t>Du học sinh nước ngoài nhận được sự hỗ trợ từ mentor</a:t>
            </a:r>
            <a:endParaRPr lang="ko-KR" sz="2400" b="0" i="0" u="none" strike="noStrike" dirty="0">
              <a:solidFill>
                <a:srgbClr val="000000"/>
              </a:solidFill>
              <a:ea typeface="210 Napjakmandu Light"/>
            </a:endParaRPr>
          </a:p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30300" y="5613400"/>
            <a:ext cx="1663700" cy="533400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97100" y="6311900"/>
            <a:ext cx="7035800" cy="3098800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359900" y="6311900"/>
            <a:ext cx="7035800" cy="3098800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260600" y="6273800"/>
            <a:ext cx="14008100" cy="12700"/>
          </a:xfrm>
          <a:prstGeom prst="rect">
            <a:avLst/>
          </a:prstGeom>
        </p:spPr>
      </p:pic>
      <p:sp>
        <p:nvSpPr>
          <p:cNvPr id="26" name="TextBox 26"/>
          <p:cNvSpPr txBox="1"/>
          <p:nvPr/>
        </p:nvSpPr>
        <p:spPr>
          <a:xfrm>
            <a:off x="762000" y="5753100"/>
            <a:ext cx="2362200" cy="5334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9600"/>
              </a:lnSpc>
            </a:pPr>
            <a:r>
              <a:rPr lang="vi-VN" altLang="ko-Kore-VN" sz="2000" dirty="0"/>
              <a:t>Cách đăng ký</a:t>
            </a:r>
            <a:endParaRPr lang="ko-KR" sz="2000" b="0" i="0" u="none" strike="noStrike" dirty="0">
              <a:solidFill>
                <a:srgbClr val="000000"/>
              </a:solidFill>
              <a:ea typeface="Hakgyoansim Jeomsimsigan B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2921000" y="5575300"/>
            <a:ext cx="13957300" cy="5842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99600"/>
              </a:lnSpc>
            </a:pPr>
            <a:r>
              <a:rPr lang="vi-VN" altLang="ko-Kore-VN" sz="2400" dirty="0"/>
              <a:t>Vào đầu mỗi học kỳ, từng khoa (bộ môn) sẽ thông báo thông tin liên quan đến việc đăng ký chương trình mentoring</a:t>
            </a:r>
            <a:endParaRPr lang="ko-KR" sz="2400" b="0" i="0" u="none" strike="noStrike" dirty="0">
              <a:solidFill>
                <a:srgbClr val="000000"/>
              </a:solidFill>
              <a:ea typeface="210 Napjakmandu Ligh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F3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39800" y="7251700"/>
            <a:ext cx="20142200" cy="42418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700" y="673100"/>
            <a:ext cx="17284700" cy="90551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" y="1320800"/>
            <a:ext cx="16687800" cy="12700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3251200" y="2146300"/>
            <a:ext cx="11798300" cy="1663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3830"/>
              </a:lnSpc>
            </a:pPr>
            <a:r>
              <a:rPr lang="vi-VN" altLang="ko-Kore-VN" sz="6000" dirty="0"/>
              <a:t>CÁC KHOA THAM GIA CHƯƠNG TRÌNH MENTORING (CỐ VẤN)</a:t>
            </a:r>
            <a:endParaRPr lang="ko-KR" sz="6000" b="0" i="0" u="none" strike="noStrike" spc="-400" dirty="0">
              <a:solidFill>
                <a:srgbClr val="0678BD"/>
              </a:solidFill>
              <a:ea typeface="Hakgyoansim Jeomsimsigan B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29100" y="8953500"/>
            <a:ext cx="139700" cy="1397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938500" y="7797800"/>
            <a:ext cx="825500" cy="8255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-12840000">
            <a:off x="1333500" y="1930400"/>
            <a:ext cx="1612900" cy="16129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9500" y="2159000"/>
            <a:ext cx="139700" cy="1397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07800" y="8953500"/>
            <a:ext cx="4330700" cy="1104900"/>
          </a:xfrm>
          <a:prstGeom prst="rect">
            <a:avLst/>
          </a:prstGeom>
        </p:spPr>
      </p:pic>
      <p:graphicFrame>
        <p:nvGraphicFramePr>
          <p:cNvPr id="14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8010638"/>
              </p:ext>
            </p:extLst>
          </p:nvPr>
        </p:nvGraphicFramePr>
        <p:xfrm>
          <a:off x="2578100" y="3860800"/>
          <a:ext cx="6451600" cy="5515293"/>
        </p:xfrm>
        <a:graphic>
          <a:graphicData uri="http://schemas.openxmlformats.org/drawingml/2006/table">
            <a:tbl>
              <a:tblPr/>
              <a:tblGrid>
                <a:gridCol w="2222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9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r>
                        <a:rPr lang="vi-VN" altLang="ko-KR" sz="2000" b="0" i="0" u="none" strike="noStrike" dirty="0">
                          <a:solidFill>
                            <a:srgbClr val="595959"/>
                          </a:solidFill>
                          <a:latin typeface="Arial" panose="020B0604020202020204" pitchFamily="34" charset="0"/>
                          <a:ea typeface="210 Napjakmandu Regular"/>
                          <a:cs typeface="Arial" panose="020B0604020202020204" pitchFamily="34" charset="0"/>
                        </a:rPr>
                        <a:t>Khối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8896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F2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r>
                        <a:rPr lang="vi-VN" sz="2000" b="0" i="0" u="none" strike="noStrike" dirty="0">
                          <a:solidFill>
                            <a:srgbClr val="595959"/>
                          </a:solidFill>
                          <a:latin typeface="Arial" panose="020B0604020202020204" pitchFamily="34" charset="0"/>
                          <a:ea typeface="210 Napjakmandu Regular"/>
                          <a:cs typeface="Arial" panose="020B0604020202020204" pitchFamily="34" charset="0"/>
                        </a:rPr>
                        <a:t>Khoa/Ngành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8896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F2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400">
                <a:tc rowSpan="7"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r>
                        <a:rPr lang="vi-VN" altLang="ko-KR" sz="2000" b="0" i="0" u="none" strike="noStrike" dirty="0">
                          <a:solidFill>
                            <a:srgbClr val="3D3D3D"/>
                          </a:solidFill>
                          <a:latin typeface="Arial" panose="020B0604020202020204" pitchFamily="34" charset="0"/>
                          <a:ea typeface="210 Napjakmandu Light"/>
                          <a:cs typeface="Arial" panose="020B0604020202020204" pitchFamily="34" charset="0"/>
                        </a:rPr>
                        <a:t>Khoa học Xã hội</a:t>
                      </a:r>
                      <a:endParaRPr lang="en-US" sz="2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r>
                        <a:rPr lang="vi-VN" altLang="ko-KR" sz="2000" b="0" i="0" u="none" strike="noStrike" dirty="0">
                          <a:solidFill>
                            <a:srgbClr val="595959"/>
                          </a:solidFill>
                          <a:latin typeface="Arial" panose="020B0604020202020204" pitchFamily="34" charset="0"/>
                          <a:ea typeface="210 Napjakmandu Light"/>
                          <a:cs typeface="Arial" panose="020B0604020202020204" pitchFamily="34" charset="0"/>
                        </a:rPr>
                        <a:t>Truyền thông</a:t>
                      </a:r>
                      <a:endParaRPr lang="en-US" sz="2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400"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endParaRPr lang="en-US" sz="1100"/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681" cap="flat" cmpd="sng" algn="ctr">
                      <a:solidFill>
                        <a:srgbClr val="8896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r>
                        <a:rPr lang="vi-VN" altLang="ko-KR" sz="2000" b="0" i="0" u="none" strike="noStrike" dirty="0">
                          <a:solidFill>
                            <a:srgbClr val="595959"/>
                          </a:solidFill>
                          <a:latin typeface="Arial" panose="020B0604020202020204" pitchFamily="34" charset="0"/>
                          <a:ea typeface="210 Napjakmandu Light"/>
                          <a:cs typeface="Arial" panose="020B0604020202020204" pitchFamily="34" charset="0"/>
                        </a:rPr>
                        <a:t>Hành chính công</a:t>
                      </a:r>
                      <a:endParaRPr lang="en-US" sz="2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3400"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endParaRPr lang="en-US" sz="1100"/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r>
                        <a:rPr lang="vi-VN" altLang="ko-KR" sz="2000" b="0" i="0" u="none" strike="noStrike" dirty="0">
                          <a:solidFill>
                            <a:srgbClr val="595959"/>
                          </a:solidFill>
                          <a:latin typeface="Arial" panose="020B0604020202020204" pitchFamily="34" charset="0"/>
                          <a:ea typeface="210 Napjakmandu Light"/>
                          <a:cs typeface="Arial" panose="020B0604020202020204" pitchFamily="34" charset="0"/>
                        </a:rPr>
                        <a:t>Tâm lý học</a:t>
                      </a:r>
                      <a:endParaRPr lang="en-US" sz="2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3400"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endParaRPr lang="en-US" sz="1100"/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r>
                        <a:rPr lang="vi-VN" altLang="ko-KR" sz="2000" b="0" i="0" u="none" strike="noStrike" dirty="0">
                          <a:solidFill>
                            <a:srgbClr val="595959"/>
                          </a:solidFill>
                          <a:latin typeface="Arial" panose="020B0604020202020204" pitchFamily="34" charset="0"/>
                          <a:ea typeface="210 Napjakmandu Light"/>
                          <a:cs typeface="Arial" panose="020B0604020202020204" pitchFamily="34" charset="0"/>
                        </a:rPr>
                        <a:t>Xã hội học</a:t>
                      </a:r>
                      <a:endParaRPr lang="en-US" sz="2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3400"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endParaRPr lang="en-US" sz="1100"/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r>
                        <a:rPr lang="vi-VN" altLang="ko-KR" sz="2000" b="0" i="0" u="none" strike="noStrike" dirty="0">
                          <a:solidFill>
                            <a:srgbClr val="595959"/>
                          </a:solidFill>
                          <a:latin typeface="Arial" panose="020B0604020202020204" pitchFamily="34" charset="0"/>
                          <a:ea typeface="210 Napjakmandu Light"/>
                          <a:cs typeface="Arial" panose="020B0604020202020204" pitchFamily="34" charset="0"/>
                        </a:rPr>
                        <a:t>Quy hoạch Đô thị &amp; Bất động sản</a:t>
                      </a:r>
                      <a:endParaRPr lang="en-US" sz="2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3400"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endParaRPr lang="en-US" sz="1100"/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r>
                        <a:rPr lang="vi-VN" altLang="ko-KR" sz="2000" b="0" i="0" u="none" strike="noStrike" dirty="0">
                          <a:solidFill>
                            <a:srgbClr val="595959"/>
                          </a:solidFill>
                          <a:latin typeface="Arial" panose="020B0604020202020204" pitchFamily="34" charset="0"/>
                          <a:ea typeface="210 Napjakmandu Light"/>
                          <a:cs typeface="Arial" panose="020B0604020202020204" pitchFamily="34" charset="0"/>
                        </a:rPr>
                        <a:t>Phúc lợi Xã hội</a:t>
                      </a:r>
                      <a:endParaRPr lang="en-US" sz="2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3400"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endParaRPr lang="en-US" sz="1100"/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r>
                        <a:rPr lang="vi-VN" altLang="ko-KR" sz="2000" b="0" i="0" u="none" strike="noStrike" dirty="0">
                          <a:solidFill>
                            <a:srgbClr val="595959"/>
                          </a:solidFill>
                          <a:latin typeface="Arial" panose="020B0604020202020204" pitchFamily="34" charset="0"/>
                          <a:ea typeface="210 Napjakmandu Light"/>
                          <a:cs typeface="Arial" panose="020B0604020202020204" pitchFamily="34" charset="0"/>
                        </a:rPr>
                        <a:t>Chính trị &amp; Quan hệ Quốc tế </a:t>
                      </a:r>
                      <a:endParaRPr lang="en-US" sz="2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r>
                        <a:rPr lang="vi-VN" altLang="ko-KR" sz="2000" b="0" i="0" u="none" strike="noStrike" dirty="0">
                          <a:solidFill>
                            <a:srgbClr val="3D3D3D"/>
                          </a:solidFill>
                          <a:latin typeface="Arial" panose="020B0604020202020204" pitchFamily="34" charset="0"/>
                          <a:ea typeface="210 Napjakmandu Light"/>
                          <a:cs typeface="Arial" panose="020B0604020202020204" pitchFamily="34" charset="0"/>
                        </a:rPr>
                        <a:t>Bách khoa</a:t>
                      </a:r>
                      <a:endParaRPr lang="en-US" sz="2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r>
                        <a:rPr lang="vi-VN" altLang="ko-KR" sz="2000" b="0" i="0" u="none" strike="noStrike" dirty="0">
                          <a:solidFill>
                            <a:srgbClr val="595959"/>
                          </a:solidFill>
                          <a:latin typeface="Arial" panose="020B0604020202020204" pitchFamily="34" charset="0"/>
                          <a:ea typeface="210 Napjakmandu Light"/>
                          <a:cs typeface="Arial" panose="020B0604020202020204" pitchFamily="34" charset="0"/>
                        </a:rPr>
                        <a:t>Kiến trúc</a:t>
                      </a:r>
                      <a:endParaRPr lang="en-US" sz="2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r>
                        <a:rPr lang="vi-VN" sz="2000" b="0" i="0" u="none" strike="noStrike" dirty="0">
                          <a:solidFill>
                            <a:srgbClr val="3D3D3D"/>
                          </a:solidFill>
                          <a:latin typeface="Arial" panose="020B0604020202020204" pitchFamily="34" charset="0"/>
                          <a:ea typeface="210 Napjakmandu Light"/>
                          <a:cs typeface="Arial" panose="020B0604020202020204" pitchFamily="34" charset="0"/>
                        </a:rPr>
                        <a:t>Công nghệ thông tin</a:t>
                      </a:r>
                      <a:endParaRPr lang="en-US" sz="2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r>
                        <a:rPr lang="vi-VN" altLang="ko-Kore-VN" sz="2000" b="0" i="0" u="none" strike="noStrike" dirty="0">
                          <a:solidFill>
                            <a:srgbClr val="3D3D3D"/>
                          </a:solidFill>
                          <a:latin typeface="Arial" panose="020B0604020202020204" pitchFamily="34" charset="0"/>
                          <a:ea typeface="210 Napjakmandu Light"/>
                          <a:cs typeface="Arial" panose="020B0604020202020204" pitchFamily="34" charset="0"/>
                        </a:rPr>
                        <a:t>Công nghệ thông tin</a:t>
                      </a:r>
                      <a:endParaRPr lang="en-US" altLang="ko-Kore-VN" sz="2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15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4084645"/>
              </p:ext>
            </p:extLst>
          </p:nvPr>
        </p:nvGraphicFramePr>
        <p:xfrm>
          <a:off x="9271000" y="3860800"/>
          <a:ext cx="6451600" cy="5334000"/>
        </p:xfrm>
        <a:graphic>
          <a:graphicData uri="http://schemas.openxmlformats.org/drawingml/2006/table">
            <a:tbl>
              <a:tblPr/>
              <a:tblGrid>
                <a:gridCol w="2222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9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r>
                        <a:rPr lang="vi-VN" altLang="ko-KR" sz="2000" b="0" i="0" u="none" strike="noStrike" dirty="0">
                          <a:solidFill>
                            <a:srgbClr val="595959"/>
                          </a:solidFill>
                          <a:latin typeface="+mn-lt"/>
                          <a:ea typeface="210 Napjakmandu Regular"/>
                          <a:cs typeface="Arial" panose="020B0604020202020204" pitchFamily="34" charset="0"/>
                        </a:rPr>
                        <a:t>Khối</a:t>
                      </a:r>
                      <a:endParaRPr lang="en-US" altLang="ko-Kore-VN" sz="20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8896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F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61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altLang="ko-Kore-VN" sz="2000" b="0" i="0" u="none" strike="noStrike" dirty="0">
                          <a:solidFill>
                            <a:srgbClr val="595959"/>
                          </a:solidFill>
                          <a:latin typeface="+mn-lt"/>
                          <a:ea typeface="210 Napjakmandu Regular"/>
                          <a:cs typeface="Arial" panose="020B0604020202020204" pitchFamily="34" charset="0"/>
                        </a:rPr>
                        <a:t>Khoa/Ngành</a:t>
                      </a:r>
                      <a:endParaRPr lang="en-US" altLang="ko-Kore-VN" sz="20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8896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F2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400">
                <a:tc rowSpan="3"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r>
                        <a:rPr lang="vi-VN" altLang="ko-KR" sz="2000" b="0" i="0" u="none" strike="noStrike" dirty="0">
                          <a:solidFill>
                            <a:srgbClr val="3D3D3D"/>
                          </a:solidFill>
                          <a:latin typeface="+mn-lt"/>
                          <a:ea typeface="210 Napjakmandu Light"/>
                          <a:cs typeface="Arial" panose="020B0604020202020204" pitchFamily="34" charset="0"/>
                        </a:rPr>
                        <a:t>Nhân văn</a:t>
                      </a:r>
                      <a:endParaRPr lang="en-US" sz="20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r>
                        <a:rPr lang="vi-VN" altLang="ko-KR" sz="2000" b="0" i="0" u="none" strike="noStrike" dirty="0">
                          <a:solidFill>
                            <a:srgbClr val="595959"/>
                          </a:solidFill>
                          <a:latin typeface="+mn-lt"/>
                          <a:ea typeface="210 Napjakmandu Light"/>
                          <a:cs typeface="Arial" panose="020B0604020202020204" pitchFamily="34" charset="0"/>
                        </a:rPr>
                        <a:t>Ngôn ngữ và Văn học Hàn Quốc</a:t>
                      </a:r>
                      <a:endParaRPr lang="en-US" sz="20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400"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endParaRPr lang="en-US" sz="1100"/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681" cap="flat" cmpd="sng" algn="ctr">
                      <a:solidFill>
                        <a:srgbClr val="8896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r>
                        <a:rPr lang="vi-VN" altLang="ko-KR" sz="2000" b="0" i="0" u="none" strike="noStrike" dirty="0">
                          <a:solidFill>
                            <a:srgbClr val="595959"/>
                          </a:solidFill>
                          <a:latin typeface="+mn-lt"/>
                          <a:ea typeface="210 Napjakmandu Light"/>
                          <a:cs typeface="Arial" panose="020B0604020202020204" pitchFamily="34" charset="0"/>
                        </a:rPr>
                        <a:t>Ngôn ngữ và Văn học Anh</a:t>
                      </a:r>
                      <a:endParaRPr lang="en-US" sz="20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3400"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endParaRPr lang="en-US" sz="1100"/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r>
                        <a:rPr lang="vi-VN" altLang="ko-KR" sz="2000" b="0" i="0" u="none" strike="noStrike" dirty="0">
                          <a:solidFill>
                            <a:srgbClr val="595959"/>
                          </a:solidFill>
                          <a:latin typeface="+mn-lt"/>
                          <a:ea typeface="210 Napjakmandu Light"/>
                          <a:cs typeface="Arial" panose="020B0604020202020204" pitchFamily="34" charset="0"/>
                        </a:rPr>
                        <a:t>Đông phương học</a:t>
                      </a:r>
                      <a:endParaRPr lang="en-US" sz="20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3400">
                <a:tc rowSpan="4"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r>
                        <a:rPr lang="vi-VN" altLang="ko-KR" sz="2000" b="0" i="0" u="none" strike="noStrike" dirty="0">
                          <a:solidFill>
                            <a:srgbClr val="3D3D3D"/>
                          </a:solidFill>
                          <a:latin typeface="+mn-lt"/>
                          <a:ea typeface="210 Napjakmandu Light"/>
                          <a:cs typeface="Arial" panose="020B0604020202020204" pitchFamily="34" charset="0"/>
                        </a:rPr>
                        <a:t>Kinh doanh – Kinh tế</a:t>
                      </a:r>
                      <a:endParaRPr lang="en-US" sz="20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r>
                        <a:rPr lang="vi-VN" altLang="ko-KR" sz="2000" b="0" i="0" u="none" strike="noStrike" dirty="0">
                          <a:solidFill>
                            <a:srgbClr val="595959"/>
                          </a:solidFill>
                          <a:latin typeface="+mn-lt"/>
                          <a:ea typeface="210 Napjakmandu Light"/>
                          <a:cs typeface="Arial" panose="020B0604020202020204" pitchFamily="34" charset="0"/>
                        </a:rPr>
                        <a:t>Quản trị Kinh doanh</a:t>
                      </a:r>
                      <a:endParaRPr lang="en-US" sz="20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3400"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endParaRPr lang="en-US" sz="1100"/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r>
                        <a:rPr lang="vi-VN" altLang="ko-KR" sz="2000" b="0" i="0" u="none" strike="noStrike" dirty="0">
                          <a:solidFill>
                            <a:srgbClr val="595959"/>
                          </a:solidFill>
                          <a:latin typeface="+mn-lt"/>
                          <a:ea typeface="210 Napjakmandu Light"/>
                          <a:cs typeface="Arial" panose="020B0604020202020204" pitchFamily="34" charset="0"/>
                        </a:rPr>
                        <a:t>Logistics Quốc tế</a:t>
                      </a:r>
                      <a:endParaRPr lang="en-US" sz="20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3400"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endParaRPr lang="en-US" sz="1100"/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r>
                        <a:rPr lang="vi-VN" altLang="ko-KR" sz="2000" b="0" i="0" u="none" strike="noStrike" dirty="0">
                          <a:solidFill>
                            <a:srgbClr val="595959"/>
                          </a:solidFill>
                          <a:latin typeface="+mn-lt"/>
                          <a:ea typeface="210 Napjakmandu Light"/>
                          <a:cs typeface="Arial" panose="020B0604020202020204" pitchFamily="34" charset="0"/>
                        </a:rPr>
                        <a:t>Quảng cáo &amp; Quan hệ Công chúng</a:t>
                      </a:r>
                      <a:endParaRPr lang="en-US" sz="20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3400"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endParaRPr lang="en-US" sz="1100"/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r>
                        <a:rPr lang="vi-VN" altLang="ko-KR" sz="2000" b="0" i="0" u="none" strike="noStrike" dirty="0">
                          <a:solidFill>
                            <a:srgbClr val="595959"/>
                          </a:solidFill>
                          <a:latin typeface="+mn-lt"/>
                          <a:ea typeface="210 Napjakmandu Light"/>
                          <a:cs typeface="Arial" panose="020B0604020202020204" pitchFamily="34" charset="0"/>
                        </a:rPr>
                        <a:t>Kinh tế</a:t>
                      </a:r>
                      <a:endParaRPr lang="en-US" sz="20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r>
                        <a:rPr lang="vi-VN" altLang="ko-KR" sz="2000" b="0" i="0" u="none" strike="noStrike" dirty="0">
                          <a:solidFill>
                            <a:srgbClr val="3D3D3D"/>
                          </a:solidFill>
                          <a:latin typeface="+mn-lt"/>
                          <a:ea typeface="210 Napjakmandu Light"/>
                          <a:cs typeface="Arial" panose="020B0604020202020204" pitchFamily="34" charset="0"/>
                        </a:rPr>
                        <a:t>Nghệ thuật</a:t>
                      </a:r>
                      <a:endParaRPr lang="en-US" sz="20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r>
                        <a:rPr lang="vi-VN" altLang="ko-KR" sz="2000" b="0" i="0" u="none" strike="noStrike" dirty="0">
                          <a:solidFill>
                            <a:srgbClr val="595959"/>
                          </a:solidFill>
                          <a:latin typeface="+mn-lt"/>
                          <a:ea typeface="210 Napjakmandu Light"/>
                          <a:cs typeface="Arial" panose="020B0604020202020204" pitchFamily="34" charset="0"/>
                        </a:rPr>
                        <a:t>Thiết kế</a:t>
                      </a:r>
                      <a:endParaRPr lang="en-US" sz="20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33400">
                <a:tc gridSpan="2"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r>
                        <a:rPr lang="vi-VN" sz="2000" b="0" i="0" u="none" strike="noStrike" dirty="0">
                          <a:solidFill>
                            <a:srgbClr val="595959"/>
                          </a:solidFill>
                          <a:latin typeface="+mn-lt"/>
                          <a:cs typeface="Arial" panose="020B0604020202020204" pitchFamily="34" charset="0"/>
                        </a:rPr>
                        <a:t>Cùng với 5 ngành hệ Cao học</a:t>
                      </a:r>
                      <a:endParaRPr lang="en-US" sz="20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algn="ctr">
                        <a:lnSpc>
                          <a:spcPct val="116199"/>
                        </a:lnSpc>
                        <a:defRPr/>
                      </a:pPr>
                      <a:endParaRPr lang="en-US" sz="1100"/>
                    </a:p>
                  </a:txBody>
                  <a:tcPr marL="19050" marR="19050" marT="19050" marB="19050" anchor="ctr">
                    <a:lnL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62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16" name="Picture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74100" y="76200"/>
            <a:ext cx="927100" cy="5461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1200" y="863600"/>
            <a:ext cx="4076700" cy="11303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EE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39800" y="7251700"/>
            <a:ext cx="20142200" cy="42418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700" y="673100"/>
            <a:ext cx="17284700" cy="90551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" y="1320800"/>
            <a:ext cx="16687800" cy="127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29000" y="1612900"/>
            <a:ext cx="228600" cy="2286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74100" y="76200"/>
            <a:ext cx="927100" cy="5461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1200" y="863600"/>
            <a:ext cx="4076700" cy="1130300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863600" y="2730500"/>
            <a:ext cx="317500" cy="381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3830"/>
              </a:lnSpc>
            </a:pPr>
            <a:endParaRPr lang="en-US" sz="2200" b="0" i="0" u="none" strike="noStrike" spc="-100" dirty="0">
              <a:solidFill>
                <a:srgbClr val="303032"/>
              </a:solidFill>
              <a:latin typeface="Hakgyoansim Jeomsimsigan B"/>
            </a:endParaR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662400" y="1727200"/>
            <a:ext cx="825500" cy="82550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5626100" y="7874000"/>
            <a:ext cx="6515100" cy="4699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99600"/>
              </a:lnSpc>
            </a:pPr>
            <a:r>
              <a:rPr lang="vi-VN" altLang="ko-Kore-VN" dirty="0"/>
              <a:t>Hướng dẫn cách làm bài kiểm tra năng lực nghề nghiệp, khám phá định hướng nghề nghiệp tại Hàn Quốc.</a:t>
            </a:r>
            <a:endParaRPr lang="en-US" b="0" i="0" u="none" strike="noStrike" dirty="0">
              <a:solidFill>
                <a:srgbClr val="000000"/>
              </a:solidFill>
              <a:latin typeface="210 Napjakmandu Light"/>
            </a:endParaR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-540000">
            <a:off x="5903539" y="3594100"/>
            <a:ext cx="584200" cy="5080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6259138" y="4013200"/>
            <a:ext cx="6783761" cy="4826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3830"/>
              </a:lnSpc>
            </a:pPr>
            <a:r>
              <a:rPr lang="vi-VN" sz="3200" b="1" i="0" u="none" strike="noStrike" spc="-100" dirty="0">
                <a:solidFill>
                  <a:srgbClr val="E478A3"/>
                </a:solidFill>
              </a:rPr>
              <a:t>Chương trình ngoại khoá online 2025</a:t>
            </a:r>
            <a:endParaRPr lang="en-US" sz="3200" b="1" i="0" u="none" strike="noStrike" spc="-100" dirty="0">
              <a:solidFill>
                <a:srgbClr val="E478A3"/>
              </a:solidFill>
            </a:endParaR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05100" y="5537200"/>
            <a:ext cx="2578100" cy="533400"/>
          </a:xfrm>
          <a:prstGeom prst="rect">
            <a:avLst/>
          </a:prstGeom>
        </p:spPr>
      </p:pic>
      <p:sp>
        <p:nvSpPr>
          <p:cNvPr id="17" name="TextBox 17"/>
          <p:cNvSpPr txBox="1"/>
          <p:nvPr/>
        </p:nvSpPr>
        <p:spPr>
          <a:xfrm>
            <a:off x="2781300" y="5562600"/>
            <a:ext cx="2438400" cy="5334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9600"/>
              </a:lnSpc>
            </a:pPr>
            <a:r>
              <a:rPr lang="vi-VN" altLang="ko-Kore-VN" dirty="0"/>
              <a:t>Hiểu biết về văn hóa Hàn Quốc</a:t>
            </a:r>
            <a:endParaRPr lang="ko-KR" b="0" i="0" u="none" strike="noStrike" dirty="0">
              <a:solidFill>
                <a:srgbClr val="000000"/>
              </a:solidFill>
              <a:ea typeface="Hakgyoansim Jeomsimsigan B"/>
            </a:endParaRPr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05100" y="6324600"/>
            <a:ext cx="2578100" cy="533400"/>
          </a:xfrm>
          <a:prstGeom prst="rect">
            <a:avLst/>
          </a:prstGeom>
        </p:spPr>
      </p:pic>
      <p:sp>
        <p:nvSpPr>
          <p:cNvPr id="19" name="TextBox 19"/>
          <p:cNvSpPr txBox="1"/>
          <p:nvPr/>
        </p:nvSpPr>
        <p:spPr>
          <a:xfrm>
            <a:off x="2781300" y="6350000"/>
            <a:ext cx="2438400" cy="5334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9600"/>
              </a:lnSpc>
            </a:pPr>
            <a:r>
              <a:rPr lang="vi-VN" altLang="ko-Kore-VN" dirty="0"/>
              <a:t>Thích nghi với đời sống đại học</a:t>
            </a:r>
            <a:endParaRPr lang="ko-KR" b="0" i="0" u="none" strike="noStrike" dirty="0">
              <a:solidFill>
                <a:srgbClr val="000000"/>
              </a:solidFill>
              <a:ea typeface="Hakgyoansim Jeomsimsigan B"/>
            </a:endParaRPr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05100" y="7073900"/>
            <a:ext cx="2578100" cy="533400"/>
          </a:xfrm>
          <a:prstGeom prst="rect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2781300" y="7099300"/>
            <a:ext cx="2438400" cy="5334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9600"/>
              </a:lnSpc>
            </a:pPr>
            <a:r>
              <a:rPr lang="vi-VN" altLang="ko-Kore-VN" dirty="0"/>
              <a:t>Giáo dục về căng thẳng tâm lý</a:t>
            </a:r>
            <a:endParaRPr lang="ko-KR" b="0" i="0" u="none" strike="noStrike" dirty="0">
              <a:solidFill>
                <a:srgbClr val="000000"/>
              </a:solidFill>
              <a:ea typeface="Hakgyoansim Jeomsimsigan B"/>
            </a:endParaRPr>
          </a:p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705100" y="7797800"/>
            <a:ext cx="2578100" cy="533400"/>
          </a:xfrm>
          <a:prstGeom prst="rect">
            <a:avLst/>
          </a:prstGeom>
        </p:spPr>
      </p:pic>
      <p:sp>
        <p:nvSpPr>
          <p:cNvPr id="23" name="TextBox 23"/>
          <p:cNvSpPr txBox="1"/>
          <p:nvPr/>
        </p:nvSpPr>
        <p:spPr>
          <a:xfrm>
            <a:off x="2781300" y="7810500"/>
            <a:ext cx="2438400" cy="5334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9600"/>
              </a:lnSpc>
            </a:pPr>
            <a:r>
              <a:rPr lang="vi-VN" altLang="ko-Kore-VN" dirty="0"/>
              <a:t>Liên quan đến việc làm tại Hàn Quốc</a:t>
            </a:r>
            <a:endParaRPr lang="ko-KR" b="0" i="0" u="none" strike="noStrike" dirty="0">
              <a:solidFill>
                <a:srgbClr val="000000"/>
              </a:solidFill>
              <a:ea typeface="Hakgyoansim Jeomsimsigan B"/>
            </a:endParaRPr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692400" y="4787900"/>
            <a:ext cx="2578100" cy="533400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15">
            <a:alphaModFix amt="80000"/>
          </a:blip>
          <a:stretch>
            <a:fillRect/>
          </a:stretch>
        </p:blipFill>
        <p:spPr>
          <a:xfrm>
            <a:off x="12255500" y="6781800"/>
            <a:ext cx="749300" cy="1079500"/>
          </a:xfrm>
          <a:prstGeom prst="rect">
            <a:avLst/>
          </a:prstGeom>
        </p:spPr>
      </p:pic>
      <p:sp>
        <p:nvSpPr>
          <p:cNvPr id="26" name="TextBox 26"/>
          <p:cNvSpPr txBox="1"/>
          <p:nvPr/>
        </p:nvSpPr>
        <p:spPr>
          <a:xfrm>
            <a:off x="2768600" y="4800600"/>
            <a:ext cx="2438400" cy="5334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9600"/>
              </a:lnSpc>
            </a:pPr>
            <a:r>
              <a:rPr lang="vi-VN" altLang="ko-KR" b="0" i="0" u="none" strike="noStrike" dirty="0">
                <a:solidFill>
                  <a:srgbClr val="000000"/>
                </a:solidFill>
                <a:ea typeface="Hakgyoansim Jeomsimsigan B"/>
              </a:rPr>
              <a:t>Giáo dục pháp luật Hàn Quốc</a:t>
            </a:r>
            <a:endParaRPr lang="ko-KR" b="0" i="0" u="none" strike="noStrike" dirty="0">
              <a:solidFill>
                <a:srgbClr val="000000"/>
              </a:solidFill>
              <a:ea typeface="Hakgyoansim Jeomsimsigan B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5588000" y="7150100"/>
            <a:ext cx="9740900" cy="4699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99600"/>
              </a:lnSpc>
            </a:pPr>
            <a:r>
              <a:rPr lang="vi-VN" altLang="ko-Kore-VN" dirty="0"/>
              <a:t>Các lớp hướng dẫn giải tỏa căng thẳng và phòng chống tự tử.</a:t>
            </a:r>
            <a:endParaRPr lang="ko-KR" b="0" i="0" u="none" strike="noStrike" dirty="0">
              <a:solidFill>
                <a:srgbClr val="000000"/>
              </a:solidFill>
              <a:ea typeface="210 Napjakmandu Light"/>
            </a:endParaRPr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 r:embed="rId15">
            <a:alphaModFix amt="80000"/>
          </a:blip>
          <a:stretch>
            <a:fillRect/>
          </a:stretch>
        </p:blipFill>
        <p:spPr>
          <a:xfrm>
            <a:off x="12255500" y="7594600"/>
            <a:ext cx="749300" cy="1079500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2966700" y="8293100"/>
            <a:ext cx="2654300" cy="1498600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2319000" y="8674100"/>
            <a:ext cx="609600" cy="736600"/>
          </a:xfrm>
          <a:prstGeom prst="rect">
            <a:avLst/>
          </a:prstGeom>
        </p:spPr>
      </p:pic>
      <p:sp>
        <p:nvSpPr>
          <p:cNvPr id="31" name="TextBox 31"/>
          <p:cNvSpPr txBox="1"/>
          <p:nvPr/>
        </p:nvSpPr>
        <p:spPr>
          <a:xfrm>
            <a:off x="13309600" y="7937500"/>
            <a:ext cx="2006600" cy="4699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99600"/>
              </a:lnSpc>
            </a:pPr>
            <a:r>
              <a:rPr lang="vi-VN" altLang="ko-KR" dirty="0">
                <a:solidFill>
                  <a:srgbClr val="000000"/>
                </a:solidFill>
                <a:ea typeface="210 Napjakmandu Light"/>
              </a:rPr>
              <a:t>3 lớp học</a:t>
            </a:r>
            <a:endParaRPr lang="ko-KR" altLang="ko-Kore-VN" b="0" i="0" u="none" strike="noStrike" dirty="0">
              <a:solidFill>
                <a:srgbClr val="000000"/>
              </a:solidFill>
              <a:ea typeface="210 Napjakmandu Light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13309600" y="7124700"/>
            <a:ext cx="2006600" cy="4699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99600"/>
              </a:lnSpc>
            </a:pPr>
            <a:r>
              <a:rPr lang="vi-VN" altLang="ko-KR" dirty="0">
                <a:solidFill>
                  <a:srgbClr val="000000"/>
                </a:solidFill>
                <a:ea typeface="210 Napjakmandu Light"/>
              </a:rPr>
              <a:t>2 lớp học</a:t>
            </a:r>
            <a:endParaRPr lang="ko-KR" altLang="ko-Kore-VN" b="0" i="0" u="none" strike="noStrike" dirty="0">
              <a:solidFill>
                <a:srgbClr val="000000"/>
              </a:solidFill>
              <a:ea typeface="210 Napjakmandu Light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5626100" y="6337300"/>
            <a:ext cx="9740900" cy="4699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99600"/>
              </a:lnSpc>
            </a:pPr>
            <a:r>
              <a:rPr lang="vi-VN" altLang="ko-Kore-VN" sz="1600" dirty="0"/>
              <a:t>Hướng dẫn cách viết bài tập, chiến lược học tập và đào tạo kỹ năng </a:t>
            </a:r>
          </a:p>
          <a:p>
            <a:pPr lvl="0" algn="l">
              <a:lnSpc>
                <a:spcPct val="99600"/>
              </a:lnSpc>
            </a:pPr>
            <a:r>
              <a:rPr lang="vi-VN" altLang="ko-Kore-VN" sz="1600" dirty="0"/>
              <a:t>tin học văn phòng (OA).</a:t>
            </a:r>
            <a:endParaRPr lang="ko-KR" sz="1600" b="0" i="0" u="none" strike="noStrike" dirty="0">
              <a:solidFill>
                <a:srgbClr val="000000"/>
              </a:solidFill>
              <a:ea typeface="210 Napjakmandu Light"/>
            </a:endParaRPr>
          </a:p>
        </p:txBody>
      </p:sp>
      <p:grpSp>
        <p:nvGrpSpPr>
          <p:cNvPr id="34" name="Group 34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35" name="Picture 35"/>
          <p:cNvPicPr>
            <a:picLocks noChangeAspect="1"/>
          </p:cNvPicPr>
          <p:nvPr/>
        </p:nvPicPr>
        <p:blipFill>
          <a:blip r:embed="rId15">
            <a:alphaModFix amt="80000"/>
          </a:blip>
          <a:stretch>
            <a:fillRect/>
          </a:stretch>
        </p:blipFill>
        <p:spPr>
          <a:xfrm>
            <a:off x="12255500" y="5994400"/>
            <a:ext cx="749300" cy="1079500"/>
          </a:xfrm>
          <a:prstGeom prst="rect">
            <a:avLst/>
          </a:prstGeom>
        </p:spPr>
      </p:pic>
      <p:sp>
        <p:nvSpPr>
          <p:cNvPr id="36" name="TextBox 36"/>
          <p:cNvSpPr txBox="1"/>
          <p:nvPr/>
        </p:nvSpPr>
        <p:spPr>
          <a:xfrm>
            <a:off x="13309600" y="6350000"/>
            <a:ext cx="2006600" cy="4699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99600"/>
              </a:lnSpc>
            </a:pPr>
            <a:r>
              <a:rPr lang="vi-VN" altLang="ko-KR" dirty="0">
                <a:solidFill>
                  <a:srgbClr val="000000"/>
                </a:solidFill>
                <a:ea typeface="210 Napjakmandu Light"/>
              </a:rPr>
              <a:t>5 lớp học</a:t>
            </a:r>
            <a:endParaRPr lang="ko-KR" altLang="ko-Kore-VN" b="0" i="0" u="none" strike="noStrike" dirty="0">
              <a:solidFill>
                <a:srgbClr val="000000"/>
              </a:solidFill>
              <a:ea typeface="210 Napjakmandu Light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5626100" y="5562600"/>
            <a:ext cx="9740900" cy="4699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99600"/>
              </a:lnSpc>
            </a:pPr>
            <a:r>
              <a:rPr lang="vi-VN" altLang="ko-Kore-VN" dirty="0"/>
              <a:t>Giới thiệu văn hóa Hàn Quốc, giáo dục phòng ngừa tội phạm </a:t>
            </a:r>
          </a:p>
          <a:p>
            <a:pPr lvl="0" algn="l">
              <a:lnSpc>
                <a:spcPct val="99600"/>
              </a:lnSpc>
            </a:pPr>
            <a:r>
              <a:rPr lang="vi-VN" altLang="ko-Kore-VN" dirty="0"/>
              <a:t>dành cho du học sinh.</a:t>
            </a:r>
            <a:endParaRPr lang="en-US" b="0" i="0" u="none" strike="noStrike" dirty="0">
              <a:solidFill>
                <a:srgbClr val="000000"/>
              </a:solidFill>
              <a:latin typeface="210 Napjakmandu Light"/>
            </a:endParaRPr>
          </a:p>
        </p:txBody>
      </p:sp>
      <p:grpSp>
        <p:nvGrpSpPr>
          <p:cNvPr id="38" name="Group 38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39" name="Picture 39"/>
          <p:cNvPicPr>
            <a:picLocks noChangeAspect="1"/>
          </p:cNvPicPr>
          <p:nvPr/>
        </p:nvPicPr>
        <p:blipFill>
          <a:blip r:embed="rId15">
            <a:alphaModFix amt="80000"/>
          </a:blip>
          <a:stretch>
            <a:fillRect/>
          </a:stretch>
        </p:blipFill>
        <p:spPr>
          <a:xfrm>
            <a:off x="12293600" y="5270500"/>
            <a:ext cx="749300" cy="1079500"/>
          </a:xfrm>
          <a:prstGeom prst="rect">
            <a:avLst/>
          </a:prstGeom>
        </p:spPr>
      </p:pic>
      <p:sp>
        <p:nvSpPr>
          <p:cNvPr id="40" name="TextBox 40"/>
          <p:cNvSpPr txBox="1"/>
          <p:nvPr/>
        </p:nvSpPr>
        <p:spPr>
          <a:xfrm>
            <a:off x="13347700" y="5626100"/>
            <a:ext cx="2006600" cy="4699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99600"/>
              </a:lnSpc>
            </a:pPr>
            <a:r>
              <a:rPr lang="vi-VN" altLang="ko-KR" dirty="0">
                <a:solidFill>
                  <a:srgbClr val="000000"/>
                </a:solidFill>
                <a:ea typeface="210 Napjakmandu Light"/>
              </a:rPr>
              <a:t>4</a:t>
            </a:r>
            <a:r>
              <a:rPr lang="vi-VN" altLang="ko-KR" b="0" i="0" u="none" strike="noStrike" dirty="0">
                <a:solidFill>
                  <a:srgbClr val="000000"/>
                </a:solidFill>
                <a:ea typeface="210 Napjakmandu Light"/>
              </a:rPr>
              <a:t> lớp học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5626100" y="4826000"/>
            <a:ext cx="9740900" cy="6223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99600"/>
              </a:lnSpc>
            </a:pPr>
            <a:r>
              <a:rPr lang="vi-VN" altLang="ko-Kore-VN" dirty="0"/>
              <a:t>Các buổi học bắt buộc về pháp luật Hàn Quốc, hướng dẫn về </a:t>
            </a:r>
          </a:p>
          <a:p>
            <a:pPr lvl="0" algn="l">
              <a:lnSpc>
                <a:spcPct val="99600"/>
              </a:lnSpc>
            </a:pPr>
            <a:r>
              <a:rPr lang="vi-VN" altLang="ko-Kore-VN" dirty="0"/>
              <a:t>lưu trú và thị thực.</a:t>
            </a:r>
            <a:endParaRPr lang="ko-KR" b="0" i="0" u="none" strike="noStrike" dirty="0">
              <a:solidFill>
                <a:srgbClr val="000000"/>
              </a:solidFill>
              <a:ea typeface="210 Napjakmandu Light"/>
            </a:endParaRPr>
          </a:p>
        </p:txBody>
      </p:sp>
      <p:grpSp>
        <p:nvGrpSpPr>
          <p:cNvPr id="42" name="Group 42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43" name="Picture 43"/>
          <p:cNvPicPr>
            <a:picLocks noChangeAspect="1"/>
          </p:cNvPicPr>
          <p:nvPr/>
        </p:nvPicPr>
        <p:blipFill>
          <a:blip r:embed="rId15">
            <a:alphaModFix amt="80000"/>
          </a:blip>
          <a:stretch>
            <a:fillRect/>
          </a:stretch>
        </p:blipFill>
        <p:spPr>
          <a:xfrm>
            <a:off x="12293600" y="4508500"/>
            <a:ext cx="749300" cy="1079500"/>
          </a:xfrm>
          <a:prstGeom prst="rect">
            <a:avLst/>
          </a:prstGeom>
        </p:spPr>
      </p:pic>
      <p:sp>
        <p:nvSpPr>
          <p:cNvPr id="44" name="TextBox 44"/>
          <p:cNvSpPr txBox="1"/>
          <p:nvPr/>
        </p:nvSpPr>
        <p:spPr>
          <a:xfrm>
            <a:off x="13347700" y="4864100"/>
            <a:ext cx="2006600" cy="4699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99600"/>
              </a:lnSpc>
            </a:pPr>
            <a:r>
              <a:rPr lang="vi-VN" altLang="ko-KR" dirty="0">
                <a:solidFill>
                  <a:srgbClr val="000000"/>
                </a:solidFill>
                <a:ea typeface="210 Napjakmandu Light"/>
              </a:rPr>
              <a:t>2 lớp học</a:t>
            </a:r>
            <a:endParaRPr lang="ko-KR" b="0" i="0" u="none" strike="noStrike" dirty="0">
              <a:solidFill>
                <a:srgbClr val="000000"/>
              </a:solidFill>
              <a:ea typeface="210 Napjakmandu Light"/>
            </a:endParaRPr>
          </a:p>
        </p:txBody>
      </p:sp>
      <p:sp>
        <p:nvSpPr>
          <p:cNvPr id="45" name="TextBox 45"/>
          <p:cNvSpPr txBox="1"/>
          <p:nvPr/>
        </p:nvSpPr>
        <p:spPr>
          <a:xfrm>
            <a:off x="2777392" y="8597900"/>
            <a:ext cx="5071208" cy="3937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99600"/>
              </a:lnSpc>
            </a:pPr>
            <a:r>
              <a:rPr lang="en-US" sz="2000" i="0" u="none" strike="noStrike" dirty="0">
                <a:solidFill>
                  <a:schemeClr val="bg1">
                    <a:lumMod val="65000"/>
                  </a:schemeClr>
                </a:solidFill>
                <a:latin typeface="210 Napjakmandu Light"/>
              </a:rPr>
              <a:t>* </a:t>
            </a:r>
            <a:r>
              <a:rPr lang="vi-VN" altLang="ko-Kore-VN" sz="2000" dirty="0">
                <a:solidFill>
                  <a:schemeClr val="bg1">
                    <a:lumMod val="65000"/>
                  </a:schemeClr>
                </a:solidFill>
              </a:rPr>
              <a:t>Có thể tham gia lớp học qua Dashboard</a:t>
            </a:r>
            <a:endParaRPr lang="ko-KR" sz="2000" i="0" u="none" strike="noStrike" dirty="0">
              <a:solidFill>
                <a:schemeClr val="bg1">
                  <a:lumMod val="65000"/>
                </a:schemeClr>
              </a:solidFill>
              <a:ea typeface="210 Napjakmandu Light"/>
            </a:endParaRPr>
          </a:p>
        </p:txBody>
      </p:sp>
      <p:sp>
        <p:nvSpPr>
          <p:cNvPr id="46" name="TextBox 46"/>
          <p:cNvSpPr txBox="1"/>
          <p:nvPr/>
        </p:nvSpPr>
        <p:spPr>
          <a:xfrm>
            <a:off x="13258800" y="8750300"/>
            <a:ext cx="2870200" cy="482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99600"/>
              </a:lnSpc>
            </a:pPr>
            <a:r>
              <a:rPr lang="vi-VN" altLang="ko-KR" sz="2400" b="0" i="0" u="none" strike="noStrike" dirty="0">
                <a:solidFill>
                  <a:srgbClr val="000000"/>
                </a:solidFill>
                <a:ea typeface="210 Napjakmandu Light"/>
              </a:rPr>
              <a:t>Tổng 16 lớp học</a:t>
            </a:r>
            <a:endParaRPr lang="ko-KR" sz="2400" b="0" i="0" u="none" strike="noStrike" dirty="0">
              <a:solidFill>
                <a:srgbClr val="000000"/>
              </a:solidFill>
              <a:ea typeface="210 Napjakmandu Light"/>
            </a:endParaRPr>
          </a:p>
        </p:txBody>
      </p:sp>
      <p:sp>
        <p:nvSpPr>
          <p:cNvPr id="47" name="TextBox 9">
            <a:extLst>
              <a:ext uri="{FF2B5EF4-FFF2-40B4-BE49-F238E27FC236}">
                <a16:creationId xmlns:a16="http://schemas.microsoft.com/office/drawing/2014/main" id="{38B155C9-02CE-5733-BAC0-92D329EAE28A}"/>
              </a:ext>
            </a:extLst>
          </p:cNvPr>
          <p:cNvSpPr txBox="1"/>
          <p:nvPr/>
        </p:nvSpPr>
        <p:spPr>
          <a:xfrm>
            <a:off x="1295400" y="1727200"/>
            <a:ext cx="11226800" cy="1282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3830"/>
              </a:lnSpc>
            </a:pPr>
            <a:r>
              <a:rPr lang="vi-VN" altLang="ko-KR" sz="6600" b="0" i="0" u="none" strike="noStrike" spc="-300" dirty="0">
                <a:solidFill>
                  <a:srgbClr val="303032"/>
                </a:solidFill>
                <a:ea typeface="Hakgyoansim Jeomsimsigan B" panose="020B0600000101010101" charset="-127"/>
              </a:rPr>
              <a:t>Các chương trình ngoại khoá</a:t>
            </a:r>
            <a:endParaRPr lang="ko-KR" sz="6600" b="0" i="0" u="none" strike="noStrike" spc="-300" dirty="0">
              <a:solidFill>
                <a:srgbClr val="303032"/>
              </a:solidFill>
              <a:ea typeface="Hakgyoansim Jeomsimsigan B"/>
            </a:endParaRPr>
          </a:p>
        </p:txBody>
      </p:sp>
      <p:pic>
        <p:nvPicPr>
          <p:cNvPr id="48" name="Picture 10">
            <a:extLst>
              <a:ext uri="{FF2B5EF4-FFF2-40B4-BE49-F238E27FC236}">
                <a16:creationId xmlns:a16="http://schemas.microsoft.com/office/drawing/2014/main" id="{C93EEC80-813E-09FF-27E2-DC9737D805E0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320800" y="2933700"/>
            <a:ext cx="406400" cy="406400"/>
          </a:xfrm>
          <a:prstGeom prst="rect">
            <a:avLst/>
          </a:prstGeom>
        </p:spPr>
      </p:pic>
      <p:sp>
        <p:nvSpPr>
          <p:cNvPr id="49" name="TextBox 11">
            <a:extLst>
              <a:ext uri="{FF2B5EF4-FFF2-40B4-BE49-F238E27FC236}">
                <a16:creationId xmlns:a16="http://schemas.microsoft.com/office/drawing/2014/main" id="{6BE0FB86-B41D-CAEB-48D6-3ADAE5F80948}"/>
              </a:ext>
            </a:extLst>
          </p:cNvPr>
          <p:cNvSpPr txBox="1"/>
          <p:nvPr/>
        </p:nvSpPr>
        <p:spPr>
          <a:xfrm>
            <a:off x="1358900" y="2933700"/>
            <a:ext cx="317500" cy="381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3830"/>
              </a:lnSpc>
            </a:pPr>
            <a:endParaRPr lang="en-US" sz="2200" b="0" i="0" u="none" strike="noStrike" spc="-100" dirty="0">
              <a:solidFill>
                <a:srgbClr val="303032"/>
              </a:solidFill>
              <a:latin typeface="Hakgyoansim Jeomsimsigan B"/>
            </a:endParaRPr>
          </a:p>
        </p:txBody>
      </p:sp>
      <p:sp>
        <p:nvSpPr>
          <p:cNvPr id="50" name="TextBox 12">
            <a:extLst>
              <a:ext uri="{FF2B5EF4-FFF2-40B4-BE49-F238E27FC236}">
                <a16:creationId xmlns:a16="http://schemas.microsoft.com/office/drawing/2014/main" id="{A49A1719-FF8C-D7C4-155F-A6F6A28A5908}"/>
              </a:ext>
            </a:extLst>
          </p:cNvPr>
          <p:cNvSpPr txBox="1"/>
          <p:nvPr/>
        </p:nvSpPr>
        <p:spPr>
          <a:xfrm>
            <a:off x="1892300" y="2870200"/>
            <a:ext cx="7810500" cy="668632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3830"/>
              </a:lnSpc>
            </a:pPr>
            <a:r>
              <a:rPr lang="vi-VN" altLang="ko-Kore-VN" sz="2800" dirty="0"/>
              <a:t>Chương trình sau giờ học dành cho du học sinh nước ngoài</a:t>
            </a:r>
            <a:endParaRPr lang="ko-KR" sz="2800" b="0" i="0" u="none" strike="noStrike" spc="-100" dirty="0">
              <a:solidFill>
                <a:srgbClr val="303032"/>
              </a:solidFill>
              <a:ea typeface="Hakgyoansim Jeomsimsigan B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39800" y="7251700"/>
            <a:ext cx="20142200" cy="42418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700" y="673100"/>
            <a:ext cx="17284700" cy="90551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" y="1320800"/>
            <a:ext cx="16687800" cy="12700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3251200" y="2146300"/>
            <a:ext cx="11798300" cy="1663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3830"/>
              </a:lnSpc>
            </a:pPr>
            <a:r>
              <a:rPr lang="vi-VN" altLang="ko-Kore-VN" sz="6600" dirty="0"/>
              <a:t>CHƯƠNG TRÌNH HỖ TRỢ VIỆC LÀM</a:t>
            </a:r>
            <a:endParaRPr lang="ko-KR" sz="6600" b="0" i="0" u="none" strike="noStrike" spc="-400" dirty="0">
              <a:solidFill>
                <a:srgbClr val="303032"/>
              </a:solidFill>
              <a:ea typeface="Hakgyoansim Jeomsimsigan B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87800" y="2882900"/>
            <a:ext cx="139700" cy="1397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697200" y="1727200"/>
            <a:ext cx="825500" cy="8255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-12840000">
            <a:off x="1651000" y="2768600"/>
            <a:ext cx="1612900" cy="16129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7000" y="2997200"/>
            <a:ext cx="139700" cy="1397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80000" y="8801100"/>
            <a:ext cx="4330700" cy="11049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18000" y="4356100"/>
            <a:ext cx="406400" cy="4064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4368800" y="4356100"/>
            <a:ext cx="317500" cy="381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3830"/>
              </a:lnSpc>
            </a:pPr>
            <a:r>
              <a:rPr lang="en-US" sz="2200" b="0" i="0" u="none" strike="noStrike" spc="-100">
                <a:solidFill>
                  <a:srgbClr val="303032"/>
                </a:solidFill>
                <a:latin typeface="Hakgyoansim Jeomsimsigan B"/>
              </a:rPr>
              <a:t>1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889500" y="4292600"/>
            <a:ext cx="9131300" cy="520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3830"/>
              </a:lnSpc>
            </a:pPr>
            <a:r>
              <a:rPr lang="vi-VN" altLang="ko-Kore-VN" sz="2400" dirty="0"/>
              <a:t>Hỗ trợ du học sinh quốc tế tham gia chương trình thực tập.</a:t>
            </a:r>
            <a:endParaRPr lang="ko-KR" sz="2400" b="0" i="0" u="none" strike="noStrike" spc="-100" dirty="0">
              <a:solidFill>
                <a:srgbClr val="303032"/>
              </a:solidFill>
              <a:ea typeface="Hakgyoansim Jeomsimsigan B"/>
            </a:endParaRP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18000" y="5003800"/>
            <a:ext cx="9626600" cy="127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18000" y="5283200"/>
            <a:ext cx="406400" cy="406400"/>
          </a:xfrm>
          <a:prstGeom prst="rect">
            <a:avLst/>
          </a:prstGeom>
        </p:spPr>
      </p:pic>
      <p:sp>
        <p:nvSpPr>
          <p:cNvPr id="19" name="TextBox 19"/>
          <p:cNvSpPr txBox="1"/>
          <p:nvPr/>
        </p:nvSpPr>
        <p:spPr>
          <a:xfrm>
            <a:off x="4368800" y="5270500"/>
            <a:ext cx="317500" cy="381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3830"/>
              </a:lnSpc>
            </a:pPr>
            <a:r>
              <a:rPr lang="en-US" sz="2200" b="0" i="0" u="none" strike="noStrike" spc="-100">
                <a:solidFill>
                  <a:srgbClr val="303032"/>
                </a:solidFill>
                <a:latin typeface="Hakgyoansim Jeomsimsigan B"/>
              </a:rPr>
              <a:t>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889500" y="5219700"/>
            <a:ext cx="9029700" cy="520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3830"/>
              </a:lnSpc>
            </a:pPr>
            <a:r>
              <a:rPr lang="vi-VN" altLang="ko-Kore-VN" sz="2400" dirty="0"/>
              <a:t>Tổ chức hội chợ việc làm trong và ngoài nước do trường chủ trì.</a:t>
            </a:r>
            <a:endParaRPr lang="ko-KR" sz="2400" b="0" i="0" u="none" strike="noStrike" spc="-100" dirty="0">
              <a:solidFill>
                <a:srgbClr val="303032"/>
              </a:solidFill>
              <a:ea typeface="Hakgyoansim Jeomsimsigan B"/>
            </a:endParaRPr>
          </a:p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18000" y="6184900"/>
            <a:ext cx="406400" cy="406400"/>
          </a:xfrm>
          <a:prstGeom prst="rect">
            <a:avLst/>
          </a:prstGeom>
        </p:spPr>
      </p:pic>
      <p:sp>
        <p:nvSpPr>
          <p:cNvPr id="22" name="TextBox 22"/>
          <p:cNvSpPr txBox="1"/>
          <p:nvPr/>
        </p:nvSpPr>
        <p:spPr>
          <a:xfrm>
            <a:off x="4368800" y="6184900"/>
            <a:ext cx="317500" cy="4064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3830"/>
              </a:lnSpc>
            </a:pPr>
            <a:r>
              <a:rPr lang="en-US" sz="2200" b="0" i="0" u="none" strike="noStrike" spc="-100">
                <a:solidFill>
                  <a:srgbClr val="303032"/>
                </a:solidFill>
                <a:latin typeface="Hakgyoansim Jeomsimsigan B"/>
              </a:rPr>
              <a:t>3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889500" y="6134100"/>
            <a:ext cx="9131300" cy="520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3830"/>
              </a:lnSpc>
            </a:pPr>
            <a:r>
              <a:rPr lang="vi-VN" altLang="ko-Kore-VN" sz="2400" dirty="0"/>
              <a:t>Triển khai các khóa đào tạo nâng cao năng lực tìm việc dành cho du học sinh quốc tế.</a:t>
            </a:r>
            <a:endParaRPr lang="ko-KR" sz="2400" b="0" i="0" u="none" strike="noStrike" spc="-100" dirty="0">
              <a:solidFill>
                <a:srgbClr val="303032"/>
              </a:solidFill>
              <a:ea typeface="Hakgyoansim Jeomsimsigan B"/>
            </a:endParaRPr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43400" y="5918200"/>
            <a:ext cx="9626600" cy="12700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54100" y="7429500"/>
            <a:ext cx="2578100" cy="850900"/>
          </a:xfrm>
          <a:prstGeom prst="rect">
            <a:avLst/>
          </a:prstGeom>
        </p:spPr>
      </p:pic>
      <p:pic>
        <p:nvPicPr>
          <p:cNvPr id="26" name="Picture 2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11600" y="7315200"/>
            <a:ext cx="2374900" cy="1092200"/>
          </a:xfrm>
          <a:prstGeom prst="rect">
            <a:avLst/>
          </a:prstGeom>
        </p:spPr>
      </p:pic>
      <p:pic>
        <p:nvPicPr>
          <p:cNvPr id="27" name="Picture 2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667500" y="7708900"/>
            <a:ext cx="4305300" cy="431800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277600" y="7378700"/>
            <a:ext cx="3111500" cy="965200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630400" y="7251700"/>
            <a:ext cx="2590800" cy="1219200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674100" y="76200"/>
            <a:ext cx="927100" cy="546100"/>
          </a:xfrm>
          <a:prstGeom prst="rect">
            <a:avLst/>
          </a:prstGeom>
        </p:spPr>
      </p:pic>
      <p:pic>
        <p:nvPicPr>
          <p:cNvPr id="32" name="Picture 16">
            <a:extLst>
              <a:ext uri="{FF2B5EF4-FFF2-40B4-BE49-F238E27FC236}">
                <a16:creationId xmlns:a16="http://schemas.microsoft.com/office/drawing/2014/main" id="{1D605428-325A-3374-EEA3-8FF130A7BED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11200" y="863600"/>
            <a:ext cx="4076700" cy="11303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EE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39800" y="7251700"/>
            <a:ext cx="20142200" cy="42418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700" y="673100"/>
            <a:ext cx="17284700" cy="90551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" y="1320800"/>
            <a:ext cx="16687800" cy="127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79800" y="1790700"/>
            <a:ext cx="4813300" cy="12192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878300" y="3378200"/>
            <a:ext cx="228600" cy="2286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74100" y="76200"/>
            <a:ext cx="927100" cy="5461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1200" y="863600"/>
            <a:ext cx="4076700" cy="113030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814363" y="9022862"/>
            <a:ext cx="4584700" cy="3175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99600"/>
              </a:lnSpc>
            </a:pPr>
            <a:r>
              <a:rPr lang="en-US" sz="1800" b="0" i="0" u="none" strike="noStrike" dirty="0">
                <a:solidFill>
                  <a:schemeClr val="tx1">
                    <a:lumMod val="50000"/>
                    <a:lumOff val="50000"/>
                  </a:schemeClr>
                </a:solidFill>
                <a:latin typeface="210 Napjakmandu Light"/>
              </a:rPr>
              <a:t> https://oia.cau.ac.kr/bbs/board.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5" name="Picture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97000" y="5295900"/>
            <a:ext cx="3543300" cy="2222500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1968500" y="5714022"/>
            <a:ext cx="2438400" cy="1207478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9600"/>
              </a:lnSpc>
            </a:pPr>
            <a:r>
              <a:rPr lang="vi-VN" altLang="ko-Kore-VN" sz="2400" dirty="0"/>
              <a:t>Có </a:t>
            </a:r>
            <a:r>
              <a:rPr lang="vi-VN" altLang="ko-Kore-VN" sz="2400" dirty="0">
                <a:solidFill>
                  <a:srgbClr val="41A665"/>
                </a:solidFill>
              </a:rPr>
              <a:t>cùng điều kiện đăng ký </a:t>
            </a:r>
            <a:r>
              <a:rPr lang="vi-VN" altLang="ko-Kore-VN" sz="2400" dirty="0"/>
              <a:t>như sinh viên chính quy của trường.</a:t>
            </a:r>
            <a:endParaRPr lang="ko-KR" sz="2400" b="0" i="0" u="none" strike="noStrike" dirty="0">
              <a:solidFill>
                <a:srgbClr val="00B050"/>
              </a:solidFill>
              <a:ea typeface="Hakgyoansim Jeomsimsigan B"/>
            </a:endParaRP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59400" y="5295900"/>
            <a:ext cx="3543300" cy="2222500"/>
          </a:xfrm>
          <a:prstGeom prst="rect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5537200" y="5549900"/>
            <a:ext cx="3200400" cy="16637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9600"/>
              </a:lnSpc>
            </a:pPr>
            <a:r>
              <a:rPr lang="vi-VN" altLang="ko-Kore-VN" sz="2400" dirty="0">
                <a:solidFill>
                  <a:srgbClr val="B96BC6"/>
                </a:solidFill>
              </a:rPr>
              <a:t>Mở rộng tầm nhìn, nâng cao năng lực quốc tế </a:t>
            </a:r>
            <a:r>
              <a:rPr lang="vi-VN" altLang="ko-Kore-VN" sz="2400" dirty="0"/>
              <a:t>thông qua giao lưu với sinh viên nước ngoài.</a:t>
            </a:r>
            <a:endParaRPr lang="ko-KR" sz="2400" b="0" i="0" u="none" strike="noStrike" dirty="0">
              <a:solidFill>
                <a:srgbClr val="000000"/>
              </a:solidFill>
              <a:ea typeface="Hakgyoansim Jeomsimsigan B"/>
            </a:endParaRPr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398000" y="5359400"/>
            <a:ext cx="3543300" cy="2222500"/>
          </a:xfrm>
          <a:prstGeom prst="rect">
            <a:avLst/>
          </a:prstGeom>
        </p:spPr>
      </p:pic>
      <p:sp>
        <p:nvSpPr>
          <p:cNvPr id="20" name="TextBox 20"/>
          <p:cNvSpPr txBox="1"/>
          <p:nvPr/>
        </p:nvSpPr>
        <p:spPr>
          <a:xfrm>
            <a:off x="9601200" y="5753100"/>
            <a:ext cx="3086100" cy="17399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9600"/>
              </a:lnSpc>
            </a:pPr>
            <a:r>
              <a:rPr lang="vi-VN" altLang="ko-Kore-VN" sz="2000" dirty="0">
                <a:solidFill>
                  <a:srgbClr val="FFC000"/>
                </a:solidFill>
              </a:rPr>
              <a:t>Tín chỉ đạt được sẽ được công nhận như tín chỉ của trường </a:t>
            </a:r>
            <a:r>
              <a:rPr lang="vi-VN" altLang="ko-Kore-VN" sz="2000" dirty="0"/>
              <a:t>nên không cần lo lắng về việc trì hoãn tốt nghiệp.</a:t>
            </a:r>
            <a:endParaRPr lang="ko-KR" sz="2000" b="0" i="0" u="none" strike="noStrike" dirty="0">
              <a:solidFill>
                <a:srgbClr val="000000"/>
              </a:solidFill>
              <a:ea typeface="Hakgyoansim Jeomsimsigan B"/>
            </a:endParaRPr>
          </a:p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563600" y="5359400"/>
            <a:ext cx="3543300" cy="2222500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02100" y="4724400"/>
            <a:ext cx="1320800" cy="1028700"/>
          </a:xfrm>
          <a:prstGeom prst="rect">
            <a:avLst/>
          </a:prstGeom>
        </p:spPr>
      </p:pic>
      <p:sp>
        <p:nvSpPr>
          <p:cNvPr id="23" name="TextBox 23"/>
          <p:cNvSpPr txBox="1"/>
          <p:nvPr/>
        </p:nvSpPr>
        <p:spPr>
          <a:xfrm>
            <a:off x="13728700" y="5886450"/>
            <a:ext cx="3200400" cy="123825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9600"/>
              </a:lnSpc>
            </a:pPr>
            <a:r>
              <a:rPr lang="vi-VN" altLang="ko-Kore-VN" sz="2000" dirty="0">
                <a:solidFill>
                  <a:srgbClr val="00B0F0"/>
                </a:solidFill>
              </a:rPr>
              <a:t>Mở rộng cơ hội lựa chọn con đường sự nghiệp </a:t>
            </a:r>
            <a:r>
              <a:rPr lang="vi-VN" altLang="ko-Kore-VN" sz="2000" dirty="0"/>
              <a:t>như du học nước ngoài, làm việc tại các công ty đa quốc gia.</a:t>
            </a:r>
            <a:endParaRPr lang="ko-KR" sz="2000" b="0" i="0" u="none" strike="noStrike" dirty="0">
              <a:solidFill>
                <a:srgbClr val="0678BD"/>
              </a:solidFill>
              <a:ea typeface="Hakgyoansim Jeomsimsigan B"/>
            </a:endParaRPr>
          </a:p>
        </p:txBody>
      </p:sp>
      <p:grpSp>
        <p:nvGrpSpPr>
          <p:cNvPr id="24" name="Group 24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25" name="Picture 2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397000" y="5092700"/>
            <a:ext cx="406400" cy="406400"/>
          </a:xfrm>
          <a:prstGeom prst="rect">
            <a:avLst/>
          </a:prstGeom>
        </p:spPr>
      </p:pic>
      <p:sp>
        <p:nvSpPr>
          <p:cNvPr id="26" name="TextBox 26"/>
          <p:cNvSpPr txBox="1"/>
          <p:nvPr/>
        </p:nvSpPr>
        <p:spPr>
          <a:xfrm>
            <a:off x="1397000" y="5092700"/>
            <a:ext cx="368300" cy="381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3830"/>
              </a:lnSpc>
            </a:pPr>
            <a:r>
              <a:rPr lang="en-US" sz="2200" b="0" i="0" u="none" strike="noStrike" spc="-100" dirty="0">
                <a:solidFill>
                  <a:srgbClr val="303032"/>
                </a:solidFill>
                <a:latin typeface="Hakgyoansim Jeomsimsigan B"/>
              </a:rPr>
              <a:t>1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410200" y="5092700"/>
            <a:ext cx="406400" cy="406400"/>
          </a:xfrm>
          <a:prstGeom prst="rect">
            <a:avLst/>
          </a:prstGeom>
        </p:spPr>
      </p:pic>
      <p:sp>
        <p:nvSpPr>
          <p:cNvPr id="29" name="TextBox 29"/>
          <p:cNvSpPr txBox="1"/>
          <p:nvPr/>
        </p:nvSpPr>
        <p:spPr>
          <a:xfrm>
            <a:off x="5448300" y="5092700"/>
            <a:ext cx="317500" cy="381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3830"/>
              </a:lnSpc>
            </a:pPr>
            <a:r>
              <a:rPr lang="en-US" sz="2200" b="0" i="0" u="none" strike="noStrike" spc="-100">
                <a:solidFill>
                  <a:srgbClr val="303032"/>
                </a:solidFill>
                <a:latin typeface="Hakgyoansim Jeomsimsigan B"/>
              </a:rPr>
              <a:t>2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31" name="Picture 3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385300" y="5092700"/>
            <a:ext cx="406400" cy="406400"/>
          </a:xfrm>
          <a:prstGeom prst="rect">
            <a:avLst/>
          </a:prstGeom>
        </p:spPr>
      </p:pic>
      <p:sp>
        <p:nvSpPr>
          <p:cNvPr id="32" name="TextBox 32"/>
          <p:cNvSpPr txBox="1"/>
          <p:nvPr/>
        </p:nvSpPr>
        <p:spPr>
          <a:xfrm>
            <a:off x="9423400" y="5092700"/>
            <a:ext cx="317500" cy="381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3830"/>
              </a:lnSpc>
            </a:pPr>
            <a:r>
              <a:rPr lang="en-US" sz="2200" b="1" i="0" u="none" strike="noStrike" spc="-100">
                <a:solidFill>
                  <a:srgbClr val="303032"/>
                </a:solidFill>
                <a:latin typeface="Hakgyoansim Jeomsimsigan B"/>
              </a:rPr>
              <a:t>3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34" name="Picture 3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3563600" y="5092700"/>
            <a:ext cx="406400" cy="406400"/>
          </a:xfrm>
          <a:prstGeom prst="rect">
            <a:avLst/>
          </a:prstGeom>
        </p:spPr>
      </p:pic>
      <p:sp>
        <p:nvSpPr>
          <p:cNvPr id="35" name="TextBox 35"/>
          <p:cNvSpPr txBox="1"/>
          <p:nvPr/>
        </p:nvSpPr>
        <p:spPr>
          <a:xfrm>
            <a:off x="13601700" y="5092700"/>
            <a:ext cx="317500" cy="381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3830"/>
              </a:lnSpc>
            </a:pPr>
            <a:r>
              <a:rPr lang="en-US" sz="2200" b="0" i="0" u="none" strike="noStrike" spc="-100">
                <a:solidFill>
                  <a:srgbClr val="303032"/>
                </a:solidFill>
                <a:latin typeface="Hakgyoansim Jeomsimsigan B"/>
              </a:rPr>
              <a:t>4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3327400" y="3835400"/>
            <a:ext cx="9359900" cy="520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3830"/>
              </a:lnSpc>
            </a:pPr>
            <a:r>
              <a:rPr lang="vi-VN" altLang="ko-Kore-VN" sz="2800" dirty="0"/>
              <a:t>Trường Đại học Chung-Ang cho phép cả du học sinh nước ngoài tham gia chương trình trao đổi sinh viên?</a:t>
            </a:r>
            <a:endParaRPr lang="ko-KR" sz="2400" b="1" i="0" u="none" strike="noStrike" spc="-100" dirty="0">
              <a:solidFill>
                <a:srgbClr val="303032"/>
              </a:solidFill>
              <a:latin typeface="Hakgyoansim Jeomsimsigan B" panose="020B0600000101010101" charset="-127"/>
              <a:ea typeface="Hakgyoansim Jeomsimsigan B" panose="020B0600000101010101" charset="-127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12611100" y="3403600"/>
            <a:ext cx="2222500" cy="1282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3830"/>
              </a:lnSpc>
            </a:pPr>
            <a:r>
              <a:rPr lang="en-US" sz="7200" b="0" i="0" u="none" strike="noStrike" spc="-300" dirty="0">
                <a:solidFill>
                  <a:srgbClr val="303032"/>
                </a:solidFill>
                <a:latin typeface="Hakgyoansim Jeomsimsigan B" panose="020B0600000101010101" charset="-127"/>
                <a:ea typeface="Hakgyoansim Jeomsimsigan B" panose="020B0600000101010101" charset="-127"/>
              </a:rPr>
              <a:t>(O/X)</a:t>
            </a:r>
          </a:p>
        </p:txBody>
      </p:sp>
      <p:sp>
        <p:nvSpPr>
          <p:cNvPr id="39" name="TextBox 9">
            <a:extLst>
              <a:ext uri="{FF2B5EF4-FFF2-40B4-BE49-F238E27FC236}">
                <a16:creationId xmlns:a16="http://schemas.microsoft.com/office/drawing/2014/main" id="{C8B97C66-FC73-1837-F7F8-981259853BB2}"/>
              </a:ext>
            </a:extLst>
          </p:cNvPr>
          <p:cNvSpPr txBox="1"/>
          <p:nvPr/>
        </p:nvSpPr>
        <p:spPr>
          <a:xfrm>
            <a:off x="1295400" y="1727200"/>
            <a:ext cx="14325600" cy="1282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3830"/>
              </a:lnSpc>
            </a:pPr>
            <a:r>
              <a:rPr lang="vi-VN" altLang="ko-Kore-VN" sz="5400" dirty="0"/>
              <a:t>CƠ HỘI THAM GIA CHƯƠNG TRÌNH </a:t>
            </a:r>
          </a:p>
          <a:p>
            <a:pPr lvl="0" algn="l">
              <a:lnSpc>
                <a:spcPct val="83830"/>
              </a:lnSpc>
            </a:pPr>
            <a:r>
              <a:rPr lang="vi-VN" altLang="ko-Kore-VN" sz="5400" dirty="0"/>
              <a:t>GIAO LƯU QUỐC TẾ</a:t>
            </a:r>
            <a:endParaRPr lang="ko-KR" sz="5400" b="0" i="0" u="none" strike="noStrike" spc="-300" dirty="0">
              <a:solidFill>
                <a:srgbClr val="303032"/>
              </a:solidFill>
              <a:ea typeface="Hakgyoansim Jeomsimsigan B"/>
            </a:endParaRPr>
          </a:p>
        </p:txBody>
      </p:sp>
      <p:pic>
        <p:nvPicPr>
          <p:cNvPr id="40" name="Picture 10">
            <a:extLst>
              <a:ext uri="{FF2B5EF4-FFF2-40B4-BE49-F238E27FC236}">
                <a16:creationId xmlns:a16="http://schemas.microsoft.com/office/drawing/2014/main" id="{08E9C258-6E7F-7190-BFEA-4D09075151D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320800" y="3035300"/>
            <a:ext cx="406400" cy="406400"/>
          </a:xfrm>
          <a:prstGeom prst="rect">
            <a:avLst/>
          </a:prstGeom>
        </p:spPr>
      </p:pic>
      <p:sp>
        <p:nvSpPr>
          <p:cNvPr id="41" name="TextBox 11">
            <a:extLst>
              <a:ext uri="{FF2B5EF4-FFF2-40B4-BE49-F238E27FC236}">
                <a16:creationId xmlns:a16="http://schemas.microsoft.com/office/drawing/2014/main" id="{8F5F50ED-E9FB-0FDE-4233-E95CA737A447}"/>
              </a:ext>
            </a:extLst>
          </p:cNvPr>
          <p:cNvSpPr txBox="1"/>
          <p:nvPr/>
        </p:nvSpPr>
        <p:spPr>
          <a:xfrm>
            <a:off x="1358900" y="2933700"/>
            <a:ext cx="317500" cy="381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3830"/>
              </a:lnSpc>
            </a:pPr>
            <a:endParaRPr lang="en-US" sz="2200" b="0" i="0" u="none" strike="noStrike" spc="-100" dirty="0">
              <a:solidFill>
                <a:srgbClr val="303032"/>
              </a:solidFill>
              <a:latin typeface="Hakgyoansim Jeomsimsigan B"/>
            </a:endParaRPr>
          </a:p>
        </p:txBody>
      </p:sp>
      <p:sp>
        <p:nvSpPr>
          <p:cNvPr id="42" name="TextBox 12">
            <a:extLst>
              <a:ext uri="{FF2B5EF4-FFF2-40B4-BE49-F238E27FC236}">
                <a16:creationId xmlns:a16="http://schemas.microsoft.com/office/drawing/2014/main" id="{E8402D2D-BCE7-4CED-8F87-C04B56F3FA5C}"/>
              </a:ext>
            </a:extLst>
          </p:cNvPr>
          <p:cNvSpPr txBox="1"/>
          <p:nvPr/>
        </p:nvSpPr>
        <p:spPr>
          <a:xfrm>
            <a:off x="1892300" y="2870199"/>
            <a:ext cx="11099800" cy="888023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3830"/>
              </a:lnSpc>
            </a:pPr>
            <a:r>
              <a:rPr lang="vi-VN" altLang="ko-Kore-VN" sz="2800" dirty="0"/>
              <a:t>Chương trình trao đổi dành cho du học sinh nước ngoài</a:t>
            </a:r>
            <a:endParaRPr lang="en-US" altLang="ko-KR" sz="2800" b="0" i="0" u="none" strike="noStrike" spc="-100" dirty="0">
              <a:solidFill>
                <a:srgbClr val="303032"/>
              </a:solidFill>
              <a:ea typeface="Hakgyoansim Jeomsimsigan B"/>
            </a:endParaRPr>
          </a:p>
        </p:txBody>
      </p:sp>
      <p:pic>
        <p:nvPicPr>
          <p:cNvPr id="43" name="Picture 18">
            <a:extLst>
              <a:ext uri="{FF2B5EF4-FFF2-40B4-BE49-F238E27FC236}">
                <a16:creationId xmlns:a16="http://schemas.microsoft.com/office/drawing/2014/main" id="{AF790192-C817-B986-5AB7-530E64A12F2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2600008" y="3493477"/>
            <a:ext cx="963592" cy="939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39800" y="7251700"/>
            <a:ext cx="20142200" cy="42418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700" y="673100"/>
            <a:ext cx="17284700" cy="90551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" y="1320800"/>
            <a:ext cx="16687800" cy="12700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3251200" y="2146300"/>
            <a:ext cx="11798300" cy="1663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3830"/>
              </a:lnSpc>
            </a:pPr>
            <a:r>
              <a:rPr lang="en-US" sz="9400" b="0" i="0" u="none" strike="noStrike" spc="-400">
                <a:solidFill>
                  <a:srgbClr val="303032"/>
                </a:solidFill>
                <a:latin typeface="Hakgyoansim Jeomsimsigan B"/>
              </a:rPr>
              <a:t>Why CAU?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4200" y="1765300"/>
            <a:ext cx="1879600" cy="419100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8382000" y="1778000"/>
            <a:ext cx="1511300" cy="3556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en-US" sz="2000" b="0" i="0" u="none" strike="noStrike" spc="-100" dirty="0">
                <a:solidFill>
                  <a:srgbClr val="000000"/>
                </a:solidFill>
                <a:latin typeface="Hakgyoansim Jeomsimsigan B"/>
              </a:rPr>
              <a:t>chapter.</a:t>
            </a:r>
            <a:r>
              <a:rPr lang="en-US" altLang="ko-KR" sz="2000" b="0" i="0" u="none" strike="noStrike" spc="-100" dirty="0">
                <a:solidFill>
                  <a:srgbClr val="000000"/>
                </a:solidFill>
                <a:latin typeface="Hakgyoansim Jeomsimsigan B"/>
              </a:rPr>
              <a:t>10</a:t>
            </a:r>
            <a:endParaRPr lang="en-US" sz="2000" b="0" i="0" u="none" strike="noStrike" spc="-100" dirty="0">
              <a:solidFill>
                <a:srgbClr val="000000"/>
              </a:solidFill>
              <a:latin typeface="Hakgyoansim Jeomsimsigan B"/>
            </a:endParaR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929100" y="8953500"/>
            <a:ext cx="139700" cy="1397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938500" y="7797800"/>
            <a:ext cx="825500" cy="8255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-12840000">
            <a:off x="1651000" y="2768600"/>
            <a:ext cx="1612900" cy="16129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37000" y="2997200"/>
            <a:ext cx="139700" cy="1397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80000" y="8801100"/>
            <a:ext cx="4330700" cy="11049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140000">
            <a:off x="13271500" y="3771900"/>
            <a:ext cx="1905000" cy="19812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74100" y="76200"/>
            <a:ext cx="927100" cy="546100"/>
          </a:xfrm>
          <a:prstGeom prst="rect">
            <a:avLst/>
          </a:prstGeom>
        </p:spPr>
      </p:pic>
      <p:grpSp>
        <p:nvGrpSpPr>
          <p:cNvPr id="17" name="Group 17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sp>
        <p:nvSpPr>
          <p:cNvPr id="18" name="TextBox 18"/>
          <p:cNvSpPr txBox="1"/>
          <p:nvPr/>
        </p:nvSpPr>
        <p:spPr>
          <a:xfrm>
            <a:off x="10978644" y="5765800"/>
            <a:ext cx="6350000" cy="889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3830"/>
              </a:lnSpc>
            </a:pPr>
            <a:r>
              <a:rPr lang="vi-VN" altLang="ko-KR" sz="4800" b="0" i="0" u="none" strike="noStrike" spc="-100" dirty="0">
                <a:solidFill>
                  <a:srgbClr val="303032"/>
                </a:solidFill>
                <a:ea typeface="210 Napjakmandu Regular"/>
              </a:rPr>
              <a:t>Các trường đối tác</a:t>
            </a:r>
            <a:endParaRPr lang="ko-KR" sz="4800" b="0" i="0" u="none" strike="noStrike" spc="-100" dirty="0">
              <a:solidFill>
                <a:srgbClr val="303032"/>
              </a:solidFill>
              <a:ea typeface="210 Napjakmandu Regular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1176000" y="6438900"/>
            <a:ext cx="6083300" cy="838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3830"/>
              </a:lnSpc>
            </a:pPr>
            <a:r>
              <a:rPr lang="vi-VN" altLang="ko-KR" sz="3600" b="1" i="0" u="none" strike="noStrike" spc="-100" dirty="0">
                <a:solidFill>
                  <a:srgbClr val="303032"/>
                </a:solidFill>
                <a:ea typeface="210 Napjakmandu Light"/>
              </a:rPr>
              <a:t>708 đối tác trên toàn thế giới</a:t>
            </a:r>
            <a:endParaRPr lang="ko-KR" sz="3600" b="1" i="0" u="none" strike="noStrike" spc="-100" dirty="0">
              <a:solidFill>
                <a:srgbClr val="303032"/>
              </a:solidFill>
              <a:ea typeface="210 Napjakmandu Light"/>
            </a:endParaRPr>
          </a:p>
        </p:txBody>
      </p:sp>
      <p:grpSp>
        <p:nvGrpSpPr>
          <p:cNvPr id="20" name="Group 20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grpSp>
        <p:nvGrpSpPr>
          <p:cNvPr id="21" name="Group 21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22" name="Picture 2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25700" y="4216400"/>
            <a:ext cx="8394700" cy="4229100"/>
          </a:xfrm>
          <a:prstGeom prst="rect">
            <a:avLst/>
          </a:prstGeom>
        </p:spPr>
      </p:pic>
      <p:sp>
        <p:nvSpPr>
          <p:cNvPr id="23" name="TextBox 23"/>
          <p:cNvSpPr txBox="1"/>
          <p:nvPr/>
        </p:nvSpPr>
        <p:spPr>
          <a:xfrm>
            <a:off x="3276600" y="6972300"/>
            <a:ext cx="876300" cy="482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9600"/>
              </a:lnSpc>
            </a:pPr>
            <a:r>
              <a:rPr lang="en-US" sz="1500" b="0" i="0" u="none" strike="noStrike">
                <a:solidFill>
                  <a:srgbClr val="000000"/>
                </a:solidFill>
                <a:latin typeface="Gmarket Sans Bold"/>
              </a:rPr>
              <a:t>Africa</a:t>
            </a:r>
          </a:p>
          <a:p>
            <a:pPr lvl="0" algn="ctr">
              <a:lnSpc>
                <a:spcPct val="99600"/>
              </a:lnSpc>
            </a:pPr>
            <a:r>
              <a:rPr lang="en-US" sz="1500" b="0" i="0" u="none" strike="noStrike">
                <a:solidFill>
                  <a:srgbClr val="000000"/>
                </a:solidFill>
                <a:latin typeface="Gmarket Sans Bold"/>
              </a:rPr>
              <a:t>7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105400" y="5156200"/>
            <a:ext cx="876300" cy="482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9600"/>
              </a:lnSpc>
            </a:pPr>
            <a:r>
              <a:rPr lang="en-US" sz="1500" b="0" i="0" u="none" strike="noStrike">
                <a:solidFill>
                  <a:srgbClr val="000000"/>
                </a:solidFill>
                <a:latin typeface="Gmarket Sans Bold"/>
              </a:rPr>
              <a:t>Asia</a:t>
            </a:r>
          </a:p>
          <a:p>
            <a:pPr lvl="0" algn="ctr">
              <a:lnSpc>
                <a:spcPct val="99600"/>
              </a:lnSpc>
            </a:pPr>
            <a:r>
              <a:rPr lang="en-US" sz="1500" b="0" i="0" u="none" strike="noStrike">
                <a:solidFill>
                  <a:srgbClr val="000000"/>
                </a:solidFill>
                <a:latin typeface="Gmarket Sans Bold"/>
              </a:rPr>
              <a:t>313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365500" y="4940300"/>
            <a:ext cx="876300" cy="482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9600"/>
              </a:lnSpc>
            </a:pPr>
            <a:r>
              <a:rPr lang="en-US" sz="1500" b="0" i="0" u="none" strike="noStrike" dirty="0">
                <a:solidFill>
                  <a:srgbClr val="000000"/>
                </a:solidFill>
                <a:latin typeface="Gmarket Sans Bold"/>
              </a:rPr>
              <a:t>Europe</a:t>
            </a:r>
          </a:p>
          <a:p>
            <a:pPr lvl="0" algn="ctr">
              <a:lnSpc>
                <a:spcPct val="99600"/>
              </a:lnSpc>
            </a:pPr>
            <a:r>
              <a:rPr lang="en-US" sz="1500" b="0" i="0" u="none" strike="noStrike" dirty="0">
                <a:solidFill>
                  <a:srgbClr val="000000"/>
                </a:solidFill>
                <a:latin typeface="Gmarket Sans Bold"/>
              </a:rPr>
              <a:t>216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8623300" y="4686300"/>
            <a:ext cx="1638300" cy="482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9600"/>
              </a:lnSpc>
            </a:pPr>
            <a:r>
              <a:rPr lang="en-US" sz="1500" b="0" i="0" u="none" strike="noStrike" dirty="0">
                <a:solidFill>
                  <a:srgbClr val="000000"/>
                </a:solidFill>
                <a:latin typeface="Gmarket Sans Bold"/>
              </a:rPr>
              <a:t>North America</a:t>
            </a:r>
          </a:p>
          <a:p>
            <a:pPr lvl="0" algn="ctr">
              <a:lnSpc>
                <a:spcPct val="99600"/>
              </a:lnSpc>
            </a:pPr>
            <a:r>
              <a:rPr lang="en-US" sz="1500" b="0" i="0" u="none" strike="noStrike" dirty="0">
                <a:solidFill>
                  <a:srgbClr val="000000"/>
                </a:solidFill>
                <a:latin typeface="Gmarket Sans Bold"/>
              </a:rPr>
              <a:t>137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5207000" y="7416800"/>
            <a:ext cx="1638300" cy="482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9600"/>
              </a:lnSpc>
            </a:pPr>
            <a:r>
              <a:rPr lang="en-US" sz="1500" b="0" i="0" u="none" strike="noStrike">
                <a:solidFill>
                  <a:srgbClr val="000000"/>
                </a:solidFill>
                <a:latin typeface="Gmarket Sans Bold"/>
              </a:rPr>
              <a:t>Oceania</a:t>
            </a:r>
          </a:p>
          <a:p>
            <a:pPr lvl="0" algn="ctr">
              <a:lnSpc>
                <a:spcPct val="99600"/>
              </a:lnSpc>
            </a:pPr>
            <a:r>
              <a:rPr lang="en-US" sz="1500" b="0" i="0" u="none" strike="noStrike">
                <a:solidFill>
                  <a:srgbClr val="000000"/>
                </a:solidFill>
                <a:latin typeface="Gmarket Sans Bold"/>
              </a:rPr>
              <a:t>18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8978900" y="7010400"/>
            <a:ext cx="1638300" cy="482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9600"/>
              </a:lnSpc>
            </a:pPr>
            <a:r>
              <a:rPr lang="en-US" sz="1500" b="0" i="0" u="none" strike="noStrike">
                <a:solidFill>
                  <a:srgbClr val="000000"/>
                </a:solidFill>
                <a:latin typeface="Gmarket Sans Bold"/>
              </a:rPr>
              <a:t>South America</a:t>
            </a:r>
          </a:p>
          <a:p>
            <a:pPr lvl="0" algn="ctr">
              <a:lnSpc>
                <a:spcPct val="99600"/>
              </a:lnSpc>
            </a:pPr>
            <a:r>
              <a:rPr lang="en-US" sz="1500" b="0" i="0" u="none" strike="noStrike">
                <a:solidFill>
                  <a:srgbClr val="000000"/>
                </a:solidFill>
                <a:latin typeface="Gmarket Sans Bold"/>
              </a:rPr>
              <a:t>17</a:t>
            </a:r>
          </a:p>
        </p:txBody>
      </p:sp>
      <p:pic>
        <p:nvPicPr>
          <p:cNvPr id="29" name="Picture 2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540000">
            <a:off x="5715000" y="4737100"/>
            <a:ext cx="2552700" cy="1587500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">
            <a:off x="5854700" y="5562600"/>
            <a:ext cx="2857500" cy="1587500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40000">
            <a:off x="4343400" y="5384800"/>
            <a:ext cx="1358900" cy="850900"/>
          </a:xfrm>
          <a:prstGeom prst="rect">
            <a:avLst/>
          </a:prstGeom>
        </p:spPr>
      </p:pic>
      <p:pic>
        <p:nvPicPr>
          <p:cNvPr id="32" name="Picture 3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-2100000">
            <a:off x="4089400" y="5867400"/>
            <a:ext cx="1638300" cy="1028700"/>
          </a:xfrm>
          <a:prstGeom prst="rect">
            <a:avLst/>
          </a:prstGeom>
        </p:spPr>
      </p:pic>
      <p:pic>
        <p:nvPicPr>
          <p:cNvPr id="33" name="Picture 3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15300000">
            <a:off x="4927600" y="6261100"/>
            <a:ext cx="1193800" cy="749300"/>
          </a:xfrm>
          <a:prstGeom prst="rect">
            <a:avLst/>
          </a:prstGeom>
        </p:spPr>
      </p:pic>
      <p:pic>
        <p:nvPicPr>
          <p:cNvPr id="34" name="Picture 3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448300" y="5715000"/>
            <a:ext cx="457200" cy="635000"/>
          </a:xfrm>
          <a:prstGeom prst="rect">
            <a:avLst/>
          </a:prstGeom>
        </p:spPr>
      </p:pic>
      <p:pic>
        <p:nvPicPr>
          <p:cNvPr id="35" name="Picture 16">
            <a:extLst>
              <a:ext uri="{FF2B5EF4-FFF2-40B4-BE49-F238E27FC236}">
                <a16:creationId xmlns:a16="http://schemas.microsoft.com/office/drawing/2014/main" id="{904312B1-2FDB-FB95-6493-5C6C52E262D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11200" y="863600"/>
            <a:ext cx="4076700" cy="11303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>
            <a:extLst>
              <a:ext uri="{FF2B5EF4-FFF2-40B4-BE49-F238E27FC236}">
                <a16:creationId xmlns:a16="http://schemas.microsoft.com/office/drawing/2014/main" id="{252652BE-7D5E-E2BC-5C2A-B0FC7D0709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39800" y="7251700"/>
            <a:ext cx="20142200" cy="42418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700" y="673100"/>
            <a:ext cx="17284700" cy="90551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" y="1320800"/>
            <a:ext cx="16687800" cy="127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79800" y="1790700"/>
            <a:ext cx="4813300" cy="12192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878300" y="3378200"/>
            <a:ext cx="228600" cy="2286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74100" y="76200"/>
            <a:ext cx="927100" cy="5461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1200" y="863600"/>
            <a:ext cx="4076700" cy="11303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7500" y="7912100"/>
            <a:ext cx="825500" cy="825500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3600" y="2794000"/>
            <a:ext cx="317500" cy="381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3830"/>
              </a:lnSpc>
            </a:pPr>
            <a:endParaRPr lang="en-US" sz="2200" b="0" i="0" u="none" strike="noStrike" spc="-100" dirty="0">
              <a:solidFill>
                <a:srgbClr val="303032"/>
              </a:solidFill>
              <a:latin typeface="Hakgyoansim Jeomsimsigan B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397000" y="3568700"/>
            <a:ext cx="14782800" cy="889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3830"/>
              </a:lnSpc>
            </a:pPr>
            <a:r>
              <a:rPr lang="vi-VN" altLang="ko-Kore-VN" sz="2800" b="1" dirty="0"/>
              <a:t>Dịch vụ hỗ trợ kết nối với các bộ phận liên quan</a:t>
            </a:r>
            <a:br>
              <a:rPr lang="vi-VN" altLang="ko-Kore-VN" sz="2800" dirty="0"/>
            </a:br>
            <a:r>
              <a:rPr lang="vi-VN" altLang="ko-Kore-VN" sz="2800" dirty="0"/>
              <a:t>dành cho du học sinh chưa thông thạo tiếng Hàn,</a:t>
            </a:r>
            <a:br>
              <a:rPr lang="vi-VN" altLang="ko-Kore-VN" sz="2800" dirty="0"/>
            </a:br>
            <a:r>
              <a:rPr lang="vi-VN" altLang="ko-Kore-VN" sz="2800" dirty="0"/>
              <a:t>nhằm giải đáp các thắc mắc liên quan đến đời sống đại học và học tập.</a:t>
            </a:r>
            <a:endParaRPr lang="ko-KR" sz="2800" b="0" i="0" u="none" strike="noStrike" spc="-100" dirty="0">
              <a:solidFill>
                <a:srgbClr val="303032"/>
              </a:solidFill>
              <a:ea typeface="Hakgyoansim Jeomsimsigan B"/>
            </a:endParaRP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00200" y="5334000"/>
            <a:ext cx="2933700" cy="2857500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1778000" y="6515100"/>
            <a:ext cx="2565400" cy="5080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9600"/>
              </a:lnSpc>
            </a:pPr>
            <a:r>
              <a:rPr lang="vi-VN" altLang="ko-KR" sz="2900" b="1" i="0" u="none" strike="noStrike" dirty="0">
                <a:solidFill>
                  <a:srgbClr val="595959"/>
                </a:solidFill>
                <a:ea typeface="Hakgyoansim Jeomsimsigan B"/>
              </a:rPr>
              <a:t>Du học sinh</a:t>
            </a:r>
            <a:endParaRPr lang="ko-KR" sz="2900" b="1" i="0" u="none" strike="noStrike" dirty="0">
              <a:solidFill>
                <a:srgbClr val="595959"/>
              </a:solidFill>
              <a:ea typeface="Hakgyoansim Jeomsimsigan B"/>
            </a:endParaRP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11">
            <a:alphaModFix amt="80000"/>
          </a:blip>
          <a:stretch>
            <a:fillRect/>
          </a:stretch>
        </p:blipFill>
        <p:spPr>
          <a:xfrm>
            <a:off x="4724400" y="6223000"/>
            <a:ext cx="749300" cy="10795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1">
            <a:alphaModFix amt="80000"/>
          </a:blip>
          <a:stretch>
            <a:fillRect/>
          </a:stretch>
        </p:blipFill>
        <p:spPr>
          <a:xfrm>
            <a:off x="8001000" y="6223000"/>
            <a:ext cx="749300" cy="1079500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20" name="Picture 2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51500" y="5334000"/>
            <a:ext cx="2171700" cy="2857500"/>
          </a:xfrm>
          <a:prstGeom prst="rect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5905500" y="6172200"/>
            <a:ext cx="1663700" cy="5080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9600"/>
              </a:lnSpc>
            </a:pPr>
            <a:r>
              <a:rPr lang="vi-VN" altLang="ko-KR" sz="2900" b="1" i="0" u="none" strike="noStrike" dirty="0">
                <a:solidFill>
                  <a:srgbClr val="595959"/>
                </a:solidFill>
                <a:ea typeface="Hakgyoansim Jeomsimsigan B"/>
              </a:rPr>
              <a:t>Phòng hợp tác quốc tế</a:t>
            </a:r>
            <a:endParaRPr lang="ko-KR" sz="2900" b="1" i="0" u="none" strike="noStrike" dirty="0">
              <a:solidFill>
                <a:srgbClr val="595959"/>
              </a:solidFill>
              <a:ea typeface="Hakgyoansim Jeomsimsigan B"/>
            </a:endParaRPr>
          </a:p>
        </p:txBody>
      </p:sp>
      <p:grpSp>
        <p:nvGrpSpPr>
          <p:cNvPr id="22" name="Group 22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sp>
        <p:nvSpPr>
          <p:cNvPr id="23" name="TextBox 23"/>
          <p:cNvSpPr txBox="1"/>
          <p:nvPr/>
        </p:nvSpPr>
        <p:spPr>
          <a:xfrm>
            <a:off x="11658600" y="7632700"/>
            <a:ext cx="5283200" cy="4064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>
              <a:buFont typeface="Arial" panose="020B0604020202020204" pitchFamily="34" charset="0"/>
              <a:buChar char="•"/>
            </a:pPr>
            <a:r>
              <a:rPr lang="vi-VN" altLang="ko-Kore-VN" sz="2400" dirty="0"/>
              <a:t>Hướng dẫn liên quan đến visa, lưu trú và thị thực</a:t>
            </a:r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029700" y="5295900"/>
            <a:ext cx="2476500" cy="622300"/>
          </a:xfrm>
          <a:prstGeom prst="rect">
            <a:avLst/>
          </a:prstGeom>
        </p:spPr>
      </p:pic>
      <p:sp>
        <p:nvSpPr>
          <p:cNvPr id="25" name="TextBox 25"/>
          <p:cNvSpPr txBox="1"/>
          <p:nvPr/>
        </p:nvSpPr>
        <p:spPr>
          <a:xfrm>
            <a:off x="9055100" y="5397500"/>
            <a:ext cx="2438400" cy="5334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9600"/>
              </a:lnSpc>
            </a:pPr>
            <a:r>
              <a:rPr lang="vi-VN" altLang="ko-KR" sz="3000" b="0" i="0" u="none" strike="noStrike" dirty="0">
                <a:solidFill>
                  <a:srgbClr val="000000"/>
                </a:solidFill>
                <a:ea typeface="Hakgyoansim Jeomsimsigan B"/>
              </a:rPr>
              <a:t>Học tập</a:t>
            </a:r>
            <a:endParaRPr lang="ko-KR" sz="3000" b="0" i="0" u="none" strike="noStrike" dirty="0">
              <a:solidFill>
                <a:srgbClr val="000000"/>
              </a:solidFill>
              <a:ea typeface="Hakgyoansim Jeomsimsigan B"/>
            </a:endParaRPr>
          </a:p>
        </p:txBody>
      </p:sp>
      <p:grpSp>
        <p:nvGrpSpPr>
          <p:cNvPr id="26" name="Group 26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27" name="Picture 2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017000" y="6057900"/>
            <a:ext cx="2476500" cy="622300"/>
          </a:xfrm>
          <a:prstGeom prst="rect">
            <a:avLst/>
          </a:prstGeom>
        </p:spPr>
      </p:pic>
      <p:sp>
        <p:nvSpPr>
          <p:cNvPr id="28" name="TextBox 28"/>
          <p:cNvSpPr txBox="1"/>
          <p:nvPr/>
        </p:nvSpPr>
        <p:spPr>
          <a:xfrm>
            <a:off x="9055100" y="6057900"/>
            <a:ext cx="2438400" cy="5334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9600"/>
              </a:lnSpc>
            </a:pPr>
            <a:r>
              <a:rPr lang="vi-VN" altLang="ko-Kore-VN" sz="2000" dirty="0"/>
              <a:t>Phòng ban </a:t>
            </a:r>
          </a:p>
          <a:p>
            <a:pPr lvl="0" algn="ctr">
              <a:lnSpc>
                <a:spcPct val="99600"/>
              </a:lnSpc>
            </a:pPr>
            <a:r>
              <a:rPr lang="vi-VN" altLang="ko-Kore-VN" sz="2000" dirty="0"/>
              <a:t>hành chính</a:t>
            </a:r>
            <a:endParaRPr lang="ko-KR" sz="2000" b="0" i="0" u="none" strike="noStrike" dirty="0">
              <a:solidFill>
                <a:srgbClr val="000000"/>
              </a:solidFill>
              <a:ea typeface="Hakgyoansim Jeomsimsigan B"/>
            </a:endParaRPr>
          </a:p>
        </p:txBody>
      </p:sp>
      <p:pic>
        <p:nvPicPr>
          <p:cNvPr id="29" name="Picture 2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017000" y="6794500"/>
            <a:ext cx="2476500" cy="622300"/>
          </a:xfrm>
          <a:prstGeom prst="rect">
            <a:avLst/>
          </a:prstGeom>
        </p:spPr>
      </p:pic>
      <p:sp>
        <p:nvSpPr>
          <p:cNvPr id="30" name="TextBox 30"/>
          <p:cNvSpPr txBox="1"/>
          <p:nvPr/>
        </p:nvSpPr>
        <p:spPr>
          <a:xfrm>
            <a:off x="9055100" y="6896100"/>
            <a:ext cx="2438400" cy="5334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9600"/>
              </a:lnSpc>
            </a:pPr>
            <a:r>
              <a:rPr lang="vi-VN" altLang="ko-Kore-VN" sz="2800" dirty="0"/>
              <a:t>Tư vấn tâm lý</a:t>
            </a:r>
            <a:endParaRPr lang="ko-KR" sz="2800" b="0" i="0" u="none" strike="noStrike" dirty="0">
              <a:solidFill>
                <a:srgbClr val="000000"/>
              </a:solidFill>
              <a:ea typeface="Hakgyoansim Jeomsimsigan B"/>
            </a:endParaRPr>
          </a:p>
        </p:txBody>
      </p:sp>
      <p:pic>
        <p:nvPicPr>
          <p:cNvPr id="31" name="Picture 3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017000" y="7543800"/>
            <a:ext cx="2476500" cy="622300"/>
          </a:xfrm>
          <a:prstGeom prst="rect">
            <a:avLst/>
          </a:prstGeom>
        </p:spPr>
      </p:pic>
      <p:sp>
        <p:nvSpPr>
          <p:cNvPr id="32" name="TextBox 32"/>
          <p:cNvSpPr txBox="1"/>
          <p:nvPr/>
        </p:nvSpPr>
        <p:spPr>
          <a:xfrm>
            <a:off x="9055100" y="7645400"/>
            <a:ext cx="2438400" cy="5334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9600"/>
              </a:lnSpc>
            </a:pPr>
            <a:r>
              <a:rPr lang="vi-VN" altLang="ko-Kore-VN" sz="2800" dirty="0"/>
              <a:t>Tư vấn lưu trú</a:t>
            </a:r>
            <a:endParaRPr lang="ko-KR" sz="2800" b="0" i="0" u="none" strike="noStrike" dirty="0">
              <a:solidFill>
                <a:srgbClr val="000000"/>
              </a:solidFill>
              <a:ea typeface="Hakgyoansim Jeomsimsigan B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11658600" y="6896100"/>
            <a:ext cx="5283200" cy="4064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just">
              <a:lnSpc>
                <a:spcPct val="83830"/>
              </a:lnSpc>
            </a:pPr>
            <a:r>
              <a:rPr lang="vi-VN" altLang="ko-Kore-VN" sz="2400" dirty="0"/>
              <a:t>Hỗ trợ tư vấn cá nhân về tâm lý</a:t>
            </a:r>
            <a:endParaRPr lang="ko-KR" sz="2300" b="0" i="0" u="none" strike="noStrike" spc="-100" dirty="0">
              <a:solidFill>
                <a:srgbClr val="303032"/>
              </a:solidFill>
              <a:ea typeface="Hakgyoansim Jeomsimsigan B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11658600" y="6146800"/>
            <a:ext cx="5283200" cy="4064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just">
              <a:lnSpc>
                <a:spcPct val="83830"/>
              </a:lnSpc>
            </a:pPr>
            <a:r>
              <a:rPr lang="vi-VN" altLang="ko-Kore-VN" sz="2400" dirty="0"/>
              <a:t>IT, thư viện, chương trình ngoại khóa, thẻ sinh viên</a:t>
            </a:r>
            <a:endParaRPr lang="ko-KR" sz="2300" b="0" i="0" u="none" strike="noStrike" spc="-100" dirty="0">
              <a:solidFill>
                <a:srgbClr val="303032"/>
              </a:solidFill>
              <a:ea typeface="Hakgyoansim Jeomsimsigan B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11658600" y="5384800"/>
            <a:ext cx="5283200" cy="4064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just">
              <a:lnSpc>
                <a:spcPct val="83830"/>
              </a:lnSpc>
            </a:pPr>
            <a:r>
              <a:rPr lang="vi-VN" altLang="ko-Kore-VN" sz="2400" dirty="0"/>
              <a:t>Thông tin về lớp học, môn học và các vấn đề học vụ</a:t>
            </a:r>
            <a:endParaRPr lang="ko-KR" sz="2400" b="0" i="0" u="none" strike="noStrike" spc="-100" dirty="0">
              <a:solidFill>
                <a:srgbClr val="303032"/>
              </a:solidFill>
              <a:ea typeface="Hakgyoansim Jeomsimsigan B"/>
            </a:endParaRP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535A7C57-AB0F-88D5-DAB6-5D1A0FA28345}"/>
              </a:ext>
            </a:extLst>
          </p:cNvPr>
          <p:cNvSpPr txBox="1"/>
          <p:nvPr/>
        </p:nvSpPr>
        <p:spPr>
          <a:xfrm>
            <a:off x="1295400" y="1727200"/>
            <a:ext cx="7581900" cy="1282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3830"/>
              </a:lnSpc>
            </a:pPr>
            <a:r>
              <a:rPr lang="vi-VN" altLang="ko-KR" sz="6600" b="0" i="0" u="none" strike="noStrike" spc="-300" dirty="0">
                <a:solidFill>
                  <a:srgbClr val="303032"/>
                </a:solidFill>
                <a:ea typeface="Hakgyoansim Jeomsimsigan B"/>
              </a:rPr>
              <a:t>Dịch vụ Hành chính</a:t>
            </a:r>
            <a:endParaRPr lang="ko-KR" sz="6600" b="0" i="0" u="none" strike="noStrike" spc="-300" dirty="0">
              <a:solidFill>
                <a:srgbClr val="303032"/>
              </a:solidFill>
              <a:ea typeface="Hakgyoansim Jeomsimsigan B"/>
            </a:endParaRPr>
          </a:p>
        </p:txBody>
      </p:sp>
      <p:pic>
        <p:nvPicPr>
          <p:cNvPr id="37" name="Picture 10">
            <a:extLst>
              <a:ext uri="{FF2B5EF4-FFF2-40B4-BE49-F238E27FC236}">
                <a16:creationId xmlns:a16="http://schemas.microsoft.com/office/drawing/2014/main" id="{43D302DE-F885-A01C-AD6D-7AA26F7415B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320800" y="2933700"/>
            <a:ext cx="406400" cy="406400"/>
          </a:xfrm>
          <a:prstGeom prst="rect">
            <a:avLst/>
          </a:prstGeom>
        </p:spPr>
      </p:pic>
      <p:sp>
        <p:nvSpPr>
          <p:cNvPr id="38" name="TextBox 11">
            <a:extLst>
              <a:ext uri="{FF2B5EF4-FFF2-40B4-BE49-F238E27FC236}">
                <a16:creationId xmlns:a16="http://schemas.microsoft.com/office/drawing/2014/main" id="{EC09669A-5FBB-87AE-DEBC-74183B856F61}"/>
              </a:ext>
            </a:extLst>
          </p:cNvPr>
          <p:cNvSpPr txBox="1"/>
          <p:nvPr/>
        </p:nvSpPr>
        <p:spPr>
          <a:xfrm>
            <a:off x="1358900" y="2933700"/>
            <a:ext cx="317500" cy="381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3830"/>
              </a:lnSpc>
            </a:pPr>
            <a:endParaRPr lang="en-US" sz="2200" b="0" i="0" u="none" strike="noStrike" spc="-100" dirty="0">
              <a:solidFill>
                <a:srgbClr val="303032"/>
              </a:solidFill>
              <a:latin typeface="Hakgyoansim Jeomsimsigan B"/>
            </a:endParaRPr>
          </a:p>
        </p:txBody>
      </p:sp>
      <p:sp>
        <p:nvSpPr>
          <p:cNvPr id="39" name="TextBox 12">
            <a:extLst>
              <a:ext uri="{FF2B5EF4-FFF2-40B4-BE49-F238E27FC236}">
                <a16:creationId xmlns:a16="http://schemas.microsoft.com/office/drawing/2014/main" id="{790AD9F9-CA4C-427E-395D-0546CB5692ED}"/>
              </a:ext>
            </a:extLst>
          </p:cNvPr>
          <p:cNvSpPr txBox="1"/>
          <p:nvPr/>
        </p:nvSpPr>
        <p:spPr>
          <a:xfrm>
            <a:off x="1892300" y="2870200"/>
            <a:ext cx="7810500" cy="520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3830"/>
              </a:lnSpc>
            </a:pPr>
            <a:r>
              <a:rPr lang="en-US" altLang="ko-KR" sz="2900" spc="-100" dirty="0">
                <a:solidFill>
                  <a:srgbClr val="303032"/>
                </a:solidFill>
                <a:latin typeface="Arial" panose="020B0604020202020204" pitchFamily="34" charset="0"/>
                <a:ea typeface="Hakgyoansim Jeomsimsigan B" panose="020B0600000101010101" charset="-127"/>
                <a:cs typeface="Arial" panose="020B0604020202020204" pitchFamily="34" charset="0"/>
              </a:rPr>
              <a:t>Dich </a:t>
            </a:r>
            <a:r>
              <a:rPr lang="en-US" altLang="ko-KR" sz="2900" spc="-100" dirty="0" err="1">
                <a:solidFill>
                  <a:srgbClr val="303032"/>
                </a:solidFill>
                <a:latin typeface="Arial" panose="020B0604020202020204" pitchFamily="34" charset="0"/>
                <a:ea typeface="Hakgyoansim Jeomsimsigan B" panose="020B0600000101010101" charset="-127"/>
                <a:cs typeface="Arial" panose="020B0604020202020204" pitchFamily="34" charset="0"/>
              </a:rPr>
              <a:t>vụ</a:t>
            </a:r>
            <a:r>
              <a:rPr lang="en-US" altLang="ko-KR" sz="2900" spc="-100" dirty="0">
                <a:solidFill>
                  <a:srgbClr val="303032"/>
                </a:solidFill>
                <a:latin typeface="Arial" panose="020B0604020202020204" pitchFamily="34" charset="0"/>
                <a:ea typeface="Hakgyoansim Jeomsimsigan B" panose="020B0600000101010101" charset="-127"/>
                <a:cs typeface="Arial" panose="020B0604020202020204" pitchFamily="34" charset="0"/>
              </a:rPr>
              <a:t> One-stop</a:t>
            </a:r>
            <a:endParaRPr lang="ko-KR" sz="2900" b="0" i="0" u="none" strike="noStrike" spc="-100" dirty="0">
              <a:solidFill>
                <a:srgbClr val="303032"/>
              </a:solidFill>
              <a:latin typeface="Arial" panose="020B0604020202020204" pitchFamily="34" charset="0"/>
              <a:ea typeface="Hakgyoansim Jeomsimsigan B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EE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27100" y="7302500"/>
            <a:ext cx="20142200" cy="42418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700" y="673100"/>
            <a:ext cx="17284700" cy="90551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" y="1320800"/>
            <a:ext cx="16687800" cy="127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9400" y="3289300"/>
            <a:ext cx="825500" cy="825500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3314700" y="2146300"/>
            <a:ext cx="11645900" cy="1663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3830"/>
              </a:lnSpc>
            </a:pPr>
            <a:r>
              <a:rPr lang="vi-VN" altLang="ko-KR" sz="8000" b="0" i="0" u="none" strike="noStrike" spc="-400" dirty="0">
                <a:solidFill>
                  <a:srgbClr val="303032"/>
                </a:solidFill>
                <a:ea typeface="Hakgyoansim Jeomsimsigan B"/>
              </a:rPr>
              <a:t>KÝ TÚC XÁ</a:t>
            </a:r>
            <a:endParaRPr lang="ko-KR" sz="8000" b="0" i="0" u="none" strike="noStrike" spc="-400" dirty="0">
              <a:solidFill>
                <a:srgbClr val="303032"/>
              </a:solidFill>
              <a:ea typeface="Hakgyoansim Jeomsimsigan B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04200" y="1765300"/>
            <a:ext cx="1879600" cy="419100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8382000" y="1778000"/>
            <a:ext cx="1511300" cy="3556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en-US" sz="2000" b="0" i="0" u="none" strike="noStrike" spc="-100">
                <a:solidFill>
                  <a:srgbClr val="000000"/>
                </a:solidFill>
                <a:latin typeface="Hakgyoansim Jeomsimsigan B"/>
              </a:rPr>
              <a:t>chapter.11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79800" y="1790700"/>
            <a:ext cx="4813300" cy="12192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878300" y="3378200"/>
            <a:ext cx="228600" cy="2286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628541">
            <a:off x="13360400" y="2895600"/>
            <a:ext cx="2527300" cy="19177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74100" y="76200"/>
            <a:ext cx="927100" cy="546100"/>
          </a:xfrm>
          <a:prstGeom prst="rect">
            <a:avLst/>
          </a:prstGeom>
        </p:spPr>
      </p:pic>
      <p:pic>
        <p:nvPicPr>
          <p:cNvPr id="15" name="Picture 15">
            <a:extLst>
              <a:ext uri="{FF2B5EF4-FFF2-40B4-BE49-F238E27FC236}">
                <a16:creationId xmlns:a16="http://schemas.microsoft.com/office/drawing/2014/main" id="{E953D855-6AD3-0945-8936-02E8E7929FD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56200" y="3955351"/>
            <a:ext cx="7975600" cy="5384800"/>
          </a:xfrm>
          <a:prstGeom prst="rect">
            <a:avLst/>
          </a:prstGeom>
        </p:spPr>
      </p:pic>
      <p:pic>
        <p:nvPicPr>
          <p:cNvPr id="16" name="Picture 19">
            <a:extLst>
              <a:ext uri="{FF2B5EF4-FFF2-40B4-BE49-F238E27FC236}">
                <a16:creationId xmlns:a16="http://schemas.microsoft.com/office/drawing/2014/main" id="{D9F3A8A3-E151-37C8-C005-3D755FF8511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04906">
            <a:off x="5002896" y="3819786"/>
            <a:ext cx="7975600" cy="5384800"/>
          </a:xfrm>
          <a:prstGeom prst="rect">
            <a:avLst/>
          </a:prstGeom>
        </p:spPr>
      </p:pic>
      <p:pic>
        <p:nvPicPr>
          <p:cNvPr id="17" name="Picture 17">
            <a:extLst>
              <a:ext uri="{FF2B5EF4-FFF2-40B4-BE49-F238E27FC236}">
                <a16:creationId xmlns:a16="http://schemas.microsoft.com/office/drawing/2014/main" id="{496646D9-8FD9-211D-5300-7161BAC147F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428984">
            <a:off x="5156201" y="3857590"/>
            <a:ext cx="7975600" cy="5384800"/>
          </a:xfrm>
          <a:prstGeom prst="rect">
            <a:avLst/>
          </a:prstGeom>
        </p:spPr>
      </p:pic>
      <p:pic>
        <p:nvPicPr>
          <p:cNvPr id="18" name="Picture 21">
            <a:extLst>
              <a:ext uri="{FF2B5EF4-FFF2-40B4-BE49-F238E27FC236}">
                <a16:creationId xmlns:a16="http://schemas.microsoft.com/office/drawing/2014/main" id="{17893047-BC03-F331-BBB6-AB2C8B5904C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176099">
            <a:off x="5035227" y="3754696"/>
            <a:ext cx="7975600" cy="5384800"/>
          </a:xfrm>
          <a:prstGeom prst="rect">
            <a:avLst/>
          </a:prstGeom>
        </p:spPr>
      </p:pic>
      <p:pic>
        <p:nvPicPr>
          <p:cNvPr id="20" name="그림 19" descr="클립아트, 그림, 만화 영화, 일러스트레이션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E4558721-3B12-4721-A674-0950AE1F8FB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7050" y="6743700"/>
            <a:ext cx="2956750" cy="2956750"/>
          </a:xfrm>
          <a:prstGeom prst="rect">
            <a:avLst/>
          </a:prstGeom>
        </p:spPr>
      </p:pic>
      <p:pic>
        <p:nvPicPr>
          <p:cNvPr id="21" name="Picture 16">
            <a:extLst>
              <a:ext uri="{FF2B5EF4-FFF2-40B4-BE49-F238E27FC236}">
                <a16:creationId xmlns:a16="http://schemas.microsoft.com/office/drawing/2014/main" id="{5FB125D3-420A-A392-1B14-4D7460177F7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11200" y="863600"/>
            <a:ext cx="4076700" cy="11303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EE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39800" y="7251700"/>
            <a:ext cx="20142200" cy="42418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700" y="673100"/>
            <a:ext cx="17284700" cy="90551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" y="1320800"/>
            <a:ext cx="16687800" cy="127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9400" y="3289300"/>
            <a:ext cx="825500" cy="8255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9800" y="6362700"/>
            <a:ext cx="14173200" cy="80010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3314700" y="2146300"/>
            <a:ext cx="11645900" cy="1663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3830"/>
              </a:lnSpc>
            </a:pPr>
            <a:r>
              <a:rPr lang="vi-VN" altLang="ko-KR" sz="8000" b="0" i="0" u="none" strike="noStrike" spc="-400" dirty="0">
                <a:solidFill>
                  <a:srgbClr val="303032"/>
                </a:solidFill>
                <a:ea typeface="Hakgyoansim Jeomsimsigan B"/>
              </a:rPr>
              <a:t>KÝ TÚC XÁ</a:t>
            </a:r>
            <a:endParaRPr lang="ko-KR" altLang="ko-Kore-VN" sz="8000" b="0" i="0" u="none" strike="noStrike" spc="-400" dirty="0">
              <a:solidFill>
                <a:srgbClr val="303032"/>
              </a:solidFill>
              <a:ea typeface="Hakgyoansim Jeomsimsigan B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04200" y="1765300"/>
            <a:ext cx="1879600" cy="419100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8382000" y="1778000"/>
            <a:ext cx="1511300" cy="3556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en-US" sz="2000" b="0" i="0" u="none" strike="noStrike" spc="-100">
                <a:solidFill>
                  <a:srgbClr val="000000"/>
                </a:solidFill>
                <a:latin typeface="Hakgyoansim Jeomsimsigan B"/>
              </a:rPr>
              <a:t>chapter.11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09800" y="7239000"/>
            <a:ext cx="14173200" cy="800100"/>
          </a:xfrm>
          <a:prstGeom prst="rect">
            <a:avLst/>
          </a:prstGeom>
        </p:spPr>
      </p:pic>
      <p:grpSp>
        <p:nvGrpSpPr>
          <p:cNvPr id="12" name="Group 12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3" name="Pictur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09800" y="4330700"/>
            <a:ext cx="14173200" cy="19431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8100" y="4622800"/>
            <a:ext cx="139700" cy="1397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3924300" y="4610100"/>
            <a:ext cx="10731500" cy="1409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algn="ctr"/>
            <a:r>
              <a:rPr lang="vi-VN" altLang="ko-Kore-VN" sz="2800" b="1" dirty="0"/>
              <a:t>Sức chứa lên đến 2.690 người</a:t>
            </a:r>
            <a:br>
              <a:rPr lang="vi-VN" altLang="ko-Kore-VN" sz="2800" dirty="0"/>
            </a:br>
            <a:r>
              <a:rPr lang="vi-VN" altLang="ko-Kore-VN" sz="2800" b="1" dirty="0"/>
              <a:t>Nhà ăn sinh viên đầy đủ tiện nghi, phục vụ đa dạng thực đơn</a:t>
            </a:r>
            <a:br>
              <a:rPr lang="vi-VN" altLang="ko-Kore-VN" sz="2800" dirty="0"/>
            </a:br>
            <a:r>
              <a:rPr lang="vi-VN" altLang="ko-Kore-VN" sz="2800" dirty="0"/>
              <a:t>(Hàn Quốc, Trung Quốc, Nhật Bản, món Âu, v.v.)</a:t>
            </a: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19500" y="6553200"/>
            <a:ext cx="406400" cy="406400"/>
          </a:xfrm>
          <a:prstGeom prst="rect">
            <a:avLst/>
          </a:prstGeom>
        </p:spPr>
      </p:pic>
      <p:sp>
        <p:nvSpPr>
          <p:cNvPr id="17" name="TextBox 17"/>
          <p:cNvSpPr txBox="1"/>
          <p:nvPr/>
        </p:nvSpPr>
        <p:spPr>
          <a:xfrm>
            <a:off x="3657600" y="6553200"/>
            <a:ext cx="317500" cy="393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3830"/>
              </a:lnSpc>
            </a:pPr>
            <a:r>
              <a:rPr lang="en-US" sz="2200" b="1" i="0" u="none" strike="noStrike" spc="-100">
                <a:solidFill>
                  <a:srgbClr val="303032"/>
                </a:solidFill>
                <a:latin typeface="Hakgyoansim Jeomsimsigan B"/>
              </a:rPr>
              <a:t>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165600" y="6502400"/>
            <a:ext cx="2209800" cy="520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12050"/>
              </a:lnSpc>
            </a:pPr>
            <a:r>
              <a:rPr lang="vi-VN" altLang="ko-KR" sz="2900" b="0" i="0" u="none" strike="noStrike" spc="-200" dirty="0">
                <a:solidFill>
                  <a:srgbClr val="000000"/>
                </a:solidFill>
                <a:ea typeface="210 Napjakmandu Regular"/>
              </a:rPr>
              <a:t>Cơ sở Seoul</a:t>
            </a:r>
            <a:endParaRPr lang="ko-KR" sz="2900" b="0" i="0" u="none" strike="noStrike" spc="-200" dirty="0">
              <a:solidFill>
                <a:srgbClr val="000000"/>
              </a:solidFill>
              <a:ea typeface="210 Napjakmandu Regular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6565900" y="6591300"/>
            <a:ext cx="9105900" cy="3683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21179"/>
              </a:lnSpc>
            </a:pPr>
            <a:r>
              <a:rPr lang="en-US" sz="1900" spc="-1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Phòng</a:t>
            </a:r>
            <a:r>
              <a:rPr lang="en-US" sz="1900" spc="-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 </a:t>
            </a:r>
            <a:r>
              <a:rPr lang="en-US" sz="1900" spc="-1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sz="1900" spc="-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00" b="0" i="0" u="none" strike="noStrike" spc="-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</a:t>
            </a:r>
            <a:r>
              <a:rPr lang="vi-VN" sz="1900" spc="-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học kỳ</a:t>
            </a:r>
            <a:r>
              <a:rPr lang="en-US" sz="1900" b="0" i="0" u="none" strike="noStrike" spc="-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/1,366,400 KRW)</a:t>
            </a:r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19500" y="7429500"/>
            <a:ext cx="406400" cy="406400"/>
          </a:xfrm>
          <a:prstGeom prst="rect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3657600" y="7429500"/>
            <a:ext cx="317500" cy="393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3830"/>
              </a:lnSpc>
            </a:pPr>
            <a:r>
              <a:rPr lang="en-US" sz="2200" b="1" i="0" u="none" strike="noStrike" spc="-100">
                <a:solidFill>
                  <a:srgbClr val="303032"/>
                </a:solidFill>
                <a:latin typeface="Hakgyoansim Jeomsimsigan B"/>
              </a:rPr>
              <a:t>2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165600" y="7378700"/>
            <a:ext cx="2209800" cy="520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12050"/>
              </a:lnSpc>
            </a:pPr>
            <a:r>
              <a:rPr lang="vi-VN" altLang="ko-KR" sz="2900" b="0" i="0" u="none" strike="noStrike" spc="-200" dirty="0">
                <a:solidFill>
                  <a:srgbClr val="000000"/>
                </a:solidFill>
                <a:ea typeface="210 Napjakmandu Regular"/>
              </a:rPr>
              <a:t>Cơ sở Da Vinci</a:t>
            </a:r>
            <a:endParaRPr lang="ko-KR" sz="2900" b="0" i="0" u="none" strike="noStrike" spc="-200" dirty="0">
              <a:solidFill>
                <a:srgbClr val="000000"/>
              </a:solidFill>
              <a:ea typeface="210 Napjakmandu Regular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6565900" y="7467600"/>
            <a:ext cx="9105900" cy="3556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21179"/>
              </a:lnSpc>
            </a:pPr>
            <a:r>
              <a:rPr lang="en-US" sz="1900" spc="-1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Phòng</a:t>
            </a:r>
            <a:r>
              <a:rPr lang="en-US" sz="1900" spc="-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 </a:t>
            </a:r>
            <a:r>
              <a:rPr lang="en-US" sz="1900" spc="-1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sz="1900" spc="-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00" b="0" i="0" u="none" strike="noStrike" spc="-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</a:t>
            </a:r>
            <a:r>
              <a:rPr lang="vi-VN" sz="1900" spc="-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học kỳ</a:t>
            </a:r>
            <a:r>
              <a:rPr lang="en-US" sz="1900" b="0" i="0" u="none" strike="noStrike" spc="-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/810,000~890,000 KRW)</a:t>
            </a:r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179800" y="1790700"/>
            <a:ext cx="4813300" cy="1219200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6878300" y="3378200"/>
            <a:ext cx="228600" cy="228600"/>
          </a:xfrm>
          <a:prstGeom prst="rect">
            <a:avLst/>
          </a:prstGeom>
        </p:spPr>
      </p:pic>
      <p:pic>
        <p:nvPicPr>
          <p:cNvPr id="26" name="Picture 2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078718">
            <a:off x="13360400" y="2895600"/>
            <a:ext cx="2527300" cy="1917700"/>
          </a:xfrm>
          <a:prstGeom prst="rect">
            <a:avLst/>
          </a:prstGeom>
        </p:spPr>
      </p:pic>
      <p:pic>
        <p:nvPicPr>
          <p:cNvPr id="27" name="Picture 2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674100" y="76200"/>
            <a:ext cx="927100" cy="546100"/>
          </a:xfrm>
          <a:prstGeom prst="rect">
            <a:avLst/>
          </a:prstGeom>
        </p:spPr>
      </p:pic>
      <p:pic>
        <p:nvPicPr>
          <p:cNvPr id="29" name="Picture 16">
            <a:extLst>
              <a:ext uri="{FF2B5EF4-FFF2-40B4-BE49-F238E27FC236}">
                <a16:creationId xmlns:a16="http://schemas.microsoft.com/office/drawing/2014/main" id="{ABBD041A-37D8-0DD9-751E-82B962B154D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11200" y="863600"/>
            <a:ext cx="4076700" cy="11303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F2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700" y="4114800"/>
            <a:ext cx="16484600" cy="61722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800" y="914400"/>
            <a:ext cx="15925800" cy="89154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700" y="6527800"/>
            <a:ext cx="17995900" cy="37846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4500" y="1689100"/>
            <a:ext cx="14859000" cy="12700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1600200" y="3479800"/>
            <a:ext cx="4559300" cy="3060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3830"/>
              </a:lnSpc>
            </a:pPr>
            <a:r>
              <a:rPr lang="en-US" sz="8800" b="0" i="0" u="none" strike="noStrike" spc="-100" dirty="0">
                <a:solidFill>
                  <a:srgbClr val="60BAD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TIP!</a:t>
            </a:r>
          </a:p>
          <a:p>
            <a:pPr lvl="0" algn="ctr">
              <a:lnSpc>
                <a:spcPct val="83830"/>
              </a:lnSpc>
            </a:pPr>
            <a:r>
              <a:rPr lang="en-US" sz="6600" spc="-100" dirty="0" err="1">
                <a:latin typeface="Arial" panose="020B0604020202020204" pitchFamily="34" charset="0"/>
                <a:cs typeface="Arial" panose="020B0604020202020204" pitchFamily="34" charset="0"/>
              </a:rPr>
              <a:t>Chọn</a:t>
            </a:r>
            <a:r>
              <a:rPr lang="en-US" sz="6600" spc="-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600" spc="-100" dirty="0" err="1">
                <a:latin typeface="Arial" panose="020B0604020202020204" pitchFamily="34" charset="0"/>
                <a:cs typeface="Arial" panose="020B0604020202020204" pitchFamily="34" charset="0"/>
              </a:rPr>
              <a:t>ngành</a:t>
            </a:r>
            <a:endParaRPr lang="en-US" sz="6600" b="0" i="0" u="none" strike="noStrike" spc="-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50100" y="3937000"/>
            <a:ext cx="406400" cy="406400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124699" y="3035300"/>
            <a:ext cx="7289799" cy="889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3830"/>
              </a:lnSpc>
            </a:pPr>
            <a:r>
              <a:rPr lang="vi-VN" altLang="ko-KR" sz="4000" b="0" i="0" u="none" strike="noStrike" spc="-200" dirty="0">
                <a:solidFill>
                  <a:srgbClr val="303032"/>
                </a:solidFill>
                <a:ea typeface="Hakgyoansim Jeomsimsigan B"/>
              </a:rPr>
              <a:t>Các ngành có tỷ lệ cạnh tranh cao</a:t>
            </a:r>
            <a:endParaRPr lang="ko-KR" sz="4000" b="0" i="0" u="none" strike="noStrike" spc="-200" dirty="0">
              <a:solidFill>
                <a:srgbClr val="303032"/>
              </a:solidFill>
              <a:ea typeface="Hakgyoansim Jeomsimsigan B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7188200" y="3949700"/>
            <a:ext cx="317500" cy="3683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3830"/>
              </a:lnSpc>
            </a:pPr>
            <a:r>
              <a:rPr lang="en-US" sz="2100" b="0" i="0" u="none" strike="noStrike" spc="-100">
                <a:solidFill>
                  <a:srgbClr val="303032"/>
                </a:solidFill>
                <a:latin typeface="Hakgyoansim Jeomsimsigan B"/>
              </a:rPr>
              <a:t>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21600" y="3911600"/>
            <a:ext cx="7061200" cy="457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>
              <a:lnSpc>
                <a:spcPct val="83830"/>
              </a:lnSpc>
            </a:pPr>
            <a:r>
              <a:rPr lang="vi-VN" altLang="ko-KR" sz="2400" b="0" i="0" u="none" strike="noStrike" spc="-100" dirty="0">
                <a:solidFill>
                  <a:srgbClr val="303032"/>
                </a:solidFill>
                <a:ea typeface="Hakgyoansim Jeomsimsigan B"/>
              </a:rPr>
              <a:t>Truyền thông</a:t>
            </a:r>
            <a:r>
              <a:rPr lang="en-US" sz="2400" b="0" i="0" u="none" strike="noStrike" spc="-100" dirty="0">
                <a:solidFill>
                  <a:srgbClr val="303032"/>
                </a:solidFill>
              </a:rPr>
              <a:t>, </a:t>
            </a:r>
            <a:r>
              <a:rPr lang="vi-VN" altLang="ko-Kore-VN" sz="2400" dirty="0"/>
              <a:t>Ngôn ngữ và Văn học Hàn Quốc</a:t>
            </a:r>
            <a:r>
              <a:rPr lang="en-US" sz="2400" b="0" i="0" u="none" strike="noStrike" spc="-100" dirty="0">
                <a:solidFill>
                  <a:srgbClr val="303032"/>
                </a:solidFill>
              </a:rPr>
              <a:t>, </a:t>
            </a:r>
            <a:r>
              <a:rPr lang="vi-VN" altLang="ko-Kore-VN" sz="2400" dirty="0"/>
              <a:t>Quảng cáo &amp; Quan hệ Công chúng</a:t>
            </a:r>
            <a:r>
              <a:rPr lang="en-US" sz="2400" b="0" i="0" u="none" strike="noStrike" spc="-100" dirty="0">
                <a:solidFill>
                  <a:srgbClr val="303032"/>
                </a:solidFill>
              </a:rPr>
              <a:t>, </a:t>
            </a:r>
            <a:r>
              <a:rPr lang="vi-VN" altLang="ko-KR" sz="2400" b="0" i="0" u="none" strike="noStrike" spc="-100" dirty="0">
                <a:solidFill>
                  <a:srgbClr val="303032"/>
                </a:solidFill>
                <a:ea typeface="Hakgyoansim Jeomsimsigan B"/>
              </a:rPr>
              <a:t>Tâm lý học</a:t>
            </a:r>
            <a:endParaRPr lang="ko-KR" sz="2400" b="0" i="0" u="none" strike="noStrike" spc="-100" dirty="0">
              <a:solidFill>
                <a:srgbClr val="303032"/>
              </a:solidFill>
              <a:ea typeface="Hakgyoansim Jeomsimsigan B"/>
            </a:endParaR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002000" y="3378200"/>
            <a:ext cx="228600" cy="2286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897100" y="2260600"/>
            <a:ext cx="825500" cy="8255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400000">
            <a:off x="4114800" y="5384800"/>
            <a:ext cx="4584700" cy="127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-12840000">
            <a:off x="2349500" y="7099300"/>
            <a:ext cx="1752600" cy="17526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45000" y="7239000"/>
            <a:ext cx="228600" cy="2286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50100" y="5537200"/>
            <a:ext cx="406400" cy="406400"/>
          </a:xfrm>
          <a:prstGeom prst="rect">
            <a:avLst/>
          </a:prstGeom>
        </p:spPr>
      </p:pic>
      <p:sp>
        <p:nvSpPr>
          <p:cNvPr id="17" name="TextBox 17"/>
          <p:cNvSpPr txBox="1"/>
          <p:nvPr/>
        </p:nvSpPr>
        <p:spPr>
          <a:xfrm>
            <a:off x="7124700" y="4622800"/>
            <a:ext cx="5956300" cy="889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3830"/>
              </a:lnSpc>
            </a:pPr>
            <a:r>
              <a:rPr lang="vi-VN" altLang="ko-Kore-VN" sz="4000" dirty="0"/>
              <a:t>Về việc nhận học bổng</a:t>
            </a:r>
            <a:endParaRPr lang="ko-KR" sz="4000" b="0" i="0" u="none" strike="noStrike" spc="-200" dirty="0">
              <a:solidFill>
                <a:srgbClr val="303032"/>
              </a:solidFill>
              <a:ea typeface="Hakgyoansim Jeomsimsigan B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7188200" y="5537200"/>
            <a:ext cx="317500" cy="3683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3830"/>
              </a:lnSpc>
            </a:pPr>
            <a:r>
              <a:rPr lang="en-US" sz="2100" b="0" i="0" u="none" strike="noStrike" spc="-100">
                <a:solidFill>
                  <a:srgbClr val="303032"/>
                </a:solidFill>
                <a:latin typeface="Hakgyoansim Jeomsimsigan B"/>
              </a:rPr>
              <a:t>A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721600" y="5524500"/>
            <a:ext cx="8915400" cy="457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3830"/>
              </a:lnSpc>
            </a:pPr>
            <a:r>
              <a:rPr lang="vi-VN" altLang="ko-Kore-VN" sz="2400" dirty="0"/>
              <a:t>Bất kỳ ai đáp ứng đủ điều kiện học bổng đều có thể nhận </a:t>
            </a:r>
            <a:r>
              <a:rPr lang="vi-VN" altLang="ko-Kore-VN" sz="2400" b="1" dirty="0"/>
              <a:t>nhiều loại học bổng cùng lúc</a:t>
            </a:r>
            <a:r>
              <a:rPr lang="vi-VN" altLang="ko-Kore-VN" sz="2400" dirty="0"/>
              <a:t> trong phạm vi học phí.</a:t>
            </a:r>
            <a:endParaRPr lang="ko-KR" sz="2400" b="0" i="0" u="none" strike="noStrike" spc="-100" dirty="0">
              <a:solidFill>
                <a:srgbClr val="303032"/>
              </a:solidFill>
              <a:ea typeface="Hakgyoansim Jeomsimsigan B"/>
            </a:endParaRPr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50100" y="7226300"/>
            <a:ext cx="406400" cy="406400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19700" y="2717800"/>
            <a:ext cx="1663700" cy="1003300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72500" y="127000"/>
            <a:ext cx="1143000" cy="673100"/>
          </a:xfrm>
          <a:prstGeom prst="rect">
            <a:avLst/>
          </a:prstGeom>
        </p:spPr>
      </p:pic>
      <p:sp>
        <p:nvSpPr>
          <p:cNvPr id="23" name="TextBox 23"/>
          <p:cNvSpPr txBox="1"/>
          <p:nvPr/>
        </p:nvSpPr>
        <p:spPr>
          <a:xfrm>
            <a:off x="7124699" y="6311900"/>
            <a:ext cx="6476995" cy="889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3830"/>
              </a:lnSpc>
            </a:pPr>
            <a:r>
              <a:rPr lang="vi-VN" altLang="ko-KR" sz="4000" b="0" i="0" u="none" strike="noStrike" spc="-200" dirty="0">
                <a:solidFill>
                  <a:srgbClr val="303032"/>
                </a:solidFill>
                <a:ea typeface="Hakgyoansim Jeomsimsigan B"/>
              </a:rPr>
              <a:t>Một số ngành đáng tham khảo</a:t>
            </a:r>
            <a:endParaRPr lang="ko-KR" sz="4000" b="0" i="0" u="none" strike="noStrike" spc="-200" dirty="0">
              <a:solidFill>
                <a:srgbClr val="303032"/>
              </a:solidFill>
              <a:ea typeface="Hakgyoansim Jeomsimsigan B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7188200" y="7226300"/>
            <a:ext cx="317500" cy="3683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3830"/>
              </a:lnSpc>
            </a:pPr>
            <a:r>
              <a:rPr lang="en-US" sz="2100" b="0" i="0" u="none" strike="noStrike" spc="-100">
                <a:solidFill>
                  <a:srgbClr val="303032"/>
                </a:solidFill>
                <a:latin typeface="Hakgyoansim Jeomsimsigan B"/>
              </a:rPr>
              <a:t>A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734295" y="6819900"/>
            <a:ext cx="9067800" cy="12954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3830"/>
              </a:lnSpc>
            </a:pPr>
            <a:r>
              <a:rPr lang="vi-VN" altLang="ko-Kore-VN" sz="2400" dirty="0">
                <a:latin typeface="Arial" panose="020B0604020202020204" pitchFamily="34" charset="0"/>
                <a:cs typeface="Arial" panose="020B0604020202020204" pitchFamily="34" charset="0"/>
              </a:rPr>
              <a:t>Công nghệ thông tin</a:t>
            </a:r>
            <a:r>
              <a:rPr lang="en-US" sz="2400" b="0" i="0" u="none" strike="noStrike" spc="-100" dirty="0">
                <a:solidFill>
                  <a:srgbClr val="3030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vi-VN" altLang="ko-Kore-VN" sz="2400" dirty="0">
                <a:latin typeface="Arial" panose="020B0604020202020204" pitchFamily="34" charset="0"/>
                <a:cs typeface="Arial" panose="020B0604020202020204" pitchFamily="34" charset="0"/>
              </a:rPr>
              <a:t>Kỹ thuật Điện &amp; Điện tử</a:t>
            </a:r>
            <a:r>
              <a:rPr lang="en-US" sz="2400" b="0" i="0" u="none" strike="noStrike" spc="-100" dirty="0">
                <a:solidFill>
                  <a:srgbClr val="3030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vi-VN" sz="2400" spc="-100" dirty="0">
                <a:solidFill>
                  <a:srgbClr val="303032"/>
                </a:solidFill>
                <a:latin typeface="Arial" panose="020B0604020202020204" pitchFamily="34" charset="0"/>
                <a:ea typeface="Hakgyoansim Jeomsimsigan B"/>
                <a:cs typeface="Arial" panose="020B0604020202020204" pitchFamily="34" charset="0"/>
              </a:rPr>
              <a:t>Kiến trúc</a:t>
            </a:r>
            <a:r>
              <a:rPr lang="en-US" sz="2400" b="0" i="0" u="none" strike="noStrike" spc="-100" dirty="0">
                <a:solidFill>
                  <a:srgbClr val="3030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vi-VN" altLang="ko-Kore-VN" sz="2400" dirty="0">
                <a:latin typeface="Arial" panose="020B0604020202020204" pitchFamily="34" charset="0"/>
                <a:cs typeface="Arial" panose="020B0604020202020204" pitchFamily="34" charset="0"/>
              </a:rPr>
              <a:t>Công </a:t>
            </a:r>
          </a:p>
          <a:p>
            <a:pPr lvl="0" algn="l">
              <a:lnSpc>
                <a:spcPct val="83830"/>
              </a:lnSpc>
            </a:pPr>
            <a:r>
              <a:rPr lang="vi-VN" altLang="ko-Kore-VN" sz="2400" dirty="0">
                <a:latin typeface="Arial" panose="020B0604020202020204" pitchFamily="34" charset="0"/>
                <a:cs typeface="Arial" panose="020B0604020202020204" pitchFamily="34" charset="0"/>
              </a:rPr>
              <a:t>nghệ Tài nguyên Sinh học</a:t>
            </a:r>
            <a:r>
              <a:rPr lang="en-US" sz="2400" b="0" i="0" u="none" strike="noStrike" spc="-100" dirty="0">
                <a:solidFill>
                  <a:srgbClr val="3030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vi-VN" altLang="ko-Kore-VN" sz="2400" dirty="0">
                <a:latin typeface="Arial" panose="020B0604020202020204" pitchFamily="34" charset="0"/>
                <a:cs typeface="Arial" panose="020B0604020202020204" pitchFamily="34" charset="0"/>
              </a:rPr>
              <a:t>Thống kê Ứng dụng</a:t>
            </a:r>
            <a:endParaRPr lang="ko-KR" sz="2400" b="0" i="0" u="none" strike="noStrike" spc="-100" dirty="0">
              <a:solidFill>
                <a:srgbClr val="303032"/>
              </a:solidFill>
              <a:latin typeface="Arial" panose="020B0604020202020204" pitchFamily="34" charset="0"/>
              <a:ea typeface="Hakgyoansim Jeomsimsigan B"/>
              <a:cs typeface="Arial" panose="020B0604020202020204" pitchFamily="34" charset="0"/>
            </a:endParaRPr>
          </a:p>
        </p:txBody>
      </p:sp>
      <p:grpSp>
        <p:nvGrpSpPr>
          <p:cNvPr id="27" name="Group 27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04200" y="1968500"/>
            <a:ext cx="1879600" cy="419100"/>
          </a:xfrm>
          <a:prstGeom prst="rect">
            <a:avLst/>
          </a:prstGeom>
        </p:spPr>
      </p:pic>
      <p:sp>
        <p:nvSpPr>
          <p:cNvPr id="29" name="TextBox 29"/>
          <p:cNvSpPr txBox="1"/>
          <p:nvPr/>
        </p:nvSpPr>
        <p:spPr>
          <a:xfrm>
            <a:off x="8280400" y="1993900"/>
            <a:ext cx="1727200" cy="3556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en-US" sz="2000" b="0" i="0" u="none" strike="noStrike" spc="-100" dirty="0">
                <a:solidFill>
                  <a:srgbClr val="000000"/>
                </a:solidFill>
                <a:latin typeface="Hakgyoansim Jeomsimsigan B"/>
              </a:rPr>
              <a:t>Chapter.1</a:t>
            </a:r>
            <a:r>
              <a:rPr lang="en-US" altLang="ko-KR" sz="2000" b="0" i="0" u="none" strike="noStrike" spc="-100" dirty="0">
                <a:solidFill>
                  <a:srgbClr val="000000"/>
                </a:solidFill>
                <a:latin typeface="Hakgyoansim Jeomsimsigan B"/>
              </a:rPr>
              <a:t>2</a:t>
            </a:r>
            <a:endParaRPr lang="en-US" sz="2000" b="0" i="0" u="none" strike="noStrike" spc="-100" dirty="0">
              <a:solidFill>
                <a:srgbClr val="000000"/>
              </a:solidFill>
              <a:latin typeface="Hakgyoansim Jeomsimsigan B"/>
            </a:endParaRPr>
          </a:p>
        </p:txBody>
      </p:sp>
      <p:pic>
        <p:nvPicPr>
          <p:cNvPr id="30" name="Picture 6">
            <a:extLst>
              <a:ext uri="{FF2B5EF4-FFF2-40B4-BE49-F238E27FC236}">
                <a16:creationId xmlns:a16="http://schemas.microsoft.com/office/drawing/2014/main" id="{BEA56A0B-1AC7-68E8-729D-99F73671201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651000" y="1168400"/>
            <a:ext cx="4076700" cy="11303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39800" y="7251700"/>
            <a:ext cx="20142200" cy="42418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700" y="673100"/>
            <a:ext cx="17284700" cy="90551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" y="1320800"/>
            <a:ext cx="16687800" cy="12700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3251200" y="2146300"/>
            <a:ext cx="11798300" cy="1663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3830"/>
              </a:lnSpc>
            </a:pPr>
            <a:r>
              <a:rPr lang="vi-VN" altLang="ko-KR" sz="8000" b="0" i="0" u="none" strike="noStrike" spc="-400" dirty="0">
                <a:solidFill>
                  <a:srgbClr val="303032"/>
                </a:solidFill>
                <a:ea typeface="Hakgyoansim Jeomsimsigan B"/>
              </a:rPr>
              <a:t>Mã QR </a:t>
            </a:r>
            <a:endParaRPr lang="ko-KR" sz="8000" b="0" i="0" u="none" strike="noStrike" spc="-400" dirty="0">
              <a:solidFill>
                <a:srgbClr val="303032"/>
              </a:solidFill>
              <a:ea typeface="Hakgyoansim Jeomsimsigan B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4200" y="1765300"/>
            <a:ext cx="1879600" cy="419100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8280400" y="1778000"/>
            <a:ext cx="1727200" cy="3556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en-US" sz="2000" b="0" i="0" u="none" strike="noStrike" spc="-100">
                <a:solidFill>
                  <a:srgbClr val="000000"/>
                </a:solidFill>
                <a:latin typeface="Hakgyoansim Jeomsimsigan B"/>
              </a:rPr>
              <a:t>Last Chapter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246600" y="2705100"/>
            <a:ext cx="139700" cy="1397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735300" y="1778000"/>
            <a:ext cx="825500" cy="8255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-12840000">
            <a:off x="1651000" y="2768600"/>
            <a:ext cx="1612900" cy="16129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37000" y="2997200"/>
            <a:ext cx="139700" cy="1397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36200" y="9061182"/>
            <a:ext cx="4330700" cy="11049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74100" y="76200"/>
            <a:ext cx="927100" cy="546100"/>
          </a:xfrm>
          <a:prstGeom prst="rect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7" name="Picture 1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242800" y="3835400"/>
            <a:ext cx="3810000" cy="3810000"/>
          </a:xfrm>
          <a:prstGeom prst="rect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13093700" y="7721600"/>
            <a:ext cx="2095500" cy="590282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3830"/>
              </a:lnSpc>
            </a:pPr>
            <a:r>
              <a:rPr lang="vi-VN" altLang="ko-KR" sz="2600" b="1" spc="-100" dirty="0">
                <a:solidFill>
                  <a:srgbClr val="303032"/>
                </a:solidFill>
                <a:ea typeface="Hakgyoansim Jeomsimsigan B"/>
              </a:rPr>
              <a:t>Homepage OIA</a:t>
            </a:r>
            <a:endParaRPr lang="ko-KR" sz="2600" b="1" i="0" u="none" strike="noStrike" spc="-100" dirty="0">
              <a:solidFill>
                <a:srgbClr val="303032"/>
              </a:solidFill>
              <a:ea typeface="Hakgyoansim Jeomsimsigan B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8140700" y="7747000"/>
            <a:ext cx="2095500" cy="457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3830"/>
              </a:lnSpc>
            </a:pPr>
            <a:r>
              <a:rPr lang="vi-VN" altLang="ko-KR" sz="2600" b="1" spc="-100" dirty="0">
                <a:solidFill>
                  <a:srgbClr val="303032"/>
                </a:solidFill>
                <a:ea typeface="Hakgyoansim Jeomsimsigan B"/>
              </a:rPr>
              <a:t>Cao học</a:t>
            </a:r>
            <a:endParaRPr lang="ko-KR" sz="2600" b="1" i="0" u="none" strike="noStrike" spc="-100" dirty="0">
              <a:solidFill>
                <a:srgbClr val="303032"/>
              </a:solidFill>
              <a:ea typeface="Hakgyoansim Jeomsimsigan B"/>
            </a:endParaRPr>
          </a:p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89800" y="3860800"/>
            <a:ext cx="3810000" cy="3810000"/>
          </a:xfrm>
          <a:prstGeom prst="rect">
            <a:avLst/>
          </a:prstGeom>
        </p:spPr>
      </p:pic>
      <p:sp>
        <p:nvSpPr>
          <p:cNvPr id="22" name="TextBox 22"/>
          <p:cNvSpPr txBox="1"/>
          <p:nvPr/>
        </p:nvSpPr>
        <p:spPr>
          <a:xfrm>
            <a:off x="3098800" y="7747000"/>
            <a:ext cx="2095500" cy="457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3830"/>
              </a:lnSpc>
            </a:pPr>
            <a:r>
              <a:rPr lang="vi-VN" altLang="ko-KR" sz="2600" b="1" i="0" u="none" strike="noStrike" spc="-100" dirty="0">
                <a:solidFill>
                  <a:srgbClr val="303032"/>
                </a:solidFill>
                <a:ea typeface="Hakgyoansim Jeomsimsigan B"/>
              </a:rPr>
              <a:t>Đại học</a:t>
            </a:r>
            <a:endParaRPr lang="ko-KR" sz="2600" b="1" i="0" u="none" strike="noStrike" spc="-100" dirty="0">
              <a:solidFill>
                <a:srgbClr val="303032"/>
              </a:solidFill>
              <a:ea typeface="Hakgyoansim Jeomsimsigan B"/>
            </a:endParaRPr>
          </a:p>
        </p:txBody>
      </p:sp>
      <p:pic>
        <p:nvPicPr>
          <p:cNvPr id="23" name="Picture 16">
            <a:extLst>
              <a:ext uri="{FF2B5EF4-FFF2-40B4-BE49-F238E27FC236}">
                <a16:creationId xmlns:a16="http://schemas.microsoft.com/office/drawing/2014/main" id="{11911A2D-B05C-A29A-AD1B-C83A94FFF4D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11200" y="863600"/>
            <a:ext cx="4076700" cy="1130300"/>
          </a:xfrm>
          <a:prstGeom prst="rect">
            <a:avLst/>
          </a:prstGeom>
        </p:spPr>
      </p:pic>
      <p:pic>
        <p:nvPicPr>
          <p:cNvPr id="25" name="그림 24" descr="클립아트, 만화 영화, 일러스트레이션, 그래픽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83112149-4B96-7736-06B8-3E19DECEECB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7685505"/>
            <a:ext cx="2791995" cy="2791995"/>
          </a:xfrm>
          <a:prstGeom prst="rect">
            <a:avLst/>
          </a:prstGeom>
        </p:spPr>
      </p:pic>
      <p:pic>
        <p:nvPicPr>
          <p:cNvPr id="24" name="그림 23" descr="패턴, 예술, 스크린샷, 디자인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F9B52500-19AC-AD05-E828-27B35238177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8375" y="3865563"/>
            <a:ext cx="3810000" cy="381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F3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469325-C479-AD6C-1C85-B7887956E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87F0280E-41F1-A915-04ED-F946B8A5B0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39800" y="7251700"/>
            <a:ext cx="20142200" cy="4241800"/>
          </a:xfrm>
          <a:prstGeom prst="rect">
            <a:avLst/>
          </a:prstGeom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95E2A49E-CB35-7EE2-7105-E7A346DD20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700" y="673100"/>
            <a:ext cx="17284700" cy="9055100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AC2DAE54-99CF-9F8F-5CA6-E3E1A68256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" y="1320800"/>
            <a:ext cx="16687800" cy="12700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E7F9BF73-5D1F-6A56-E20B-B76A6E4CED9A}"/>
              </a:ext>
            </a:extLst>
          </p:cNvPr>
          <p:cNvSpPr txBox="1"/>
          <p:nvPr/>
        </p:nvSpPr>
        <p:spPr>
          <a:xfrm>
            <a:off x="1388569" y="1967817"/>
            <a:ext cx="15578890" cy="1663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3830"/>
              </a:lnSpc>
            </a:pPr>
            <a:r>
              <a:rPr lang="af-ZA" altLang="ko-KR" sz="8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liên hệ liên quan</a:t>
            </a:r>
            <a:endParaRPr lang="ko-KR" sz="8000" b="0" i="0" u="none" strike="noStrike" spc="-400" dirty="0">
              <a:solidFill>
                <a:srgbClr val="00B0F0"/>
              </a:solidFill>
              <a:latin typeface="Arial" panose="020B0604020202020204" pitchFamily="34" charset="0"/>
              <a:ea typeface="학교안심 점심시간 B" panose="02020603020101020101" pitchFamily="18" charset="-127"/>
              <a:cs typeface="Arial" panose="020B0604020202020204" pitchFamily="34" charset="0"/>
            </a:endParaRP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A7337BB2-53FC-1F3A-7DFE-95F2926106B8}"/>
              </a:ext>
            </a:extLst>
          </p:cNvPr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9" name="Picture 9">
            <a:extLst>
              <a:ext uri="{FF2B5EF4-FFF2-40B4-BE49-F238E27FC236}">
                <a16:creationId xmlns:a16="http://schemas.microsoft.com/office/drawing/2014/main" id="{B4FC17DC-B50F-13D9-4AD6-564F88C9E9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29100" y="8953500"/>
            <a:ext cx="139700" cy="139700"/>
          </a:xfrm>
          <a:prstGeom prst="rect">
            <a:avLst/>
          </a:prstGeom>
        </p:spPr>
      </p:pic>
      <p:pic>
        <p:nvPicPr>
          <p:cNvPr id="10" name="Picture 10">
            <a:extLst>
              <a:ext uri="{FF2B5EF4-FFF2-40B4-BE49-F238E27FC236}">
                <a16:creationId xmlns:a16="http://schemas.microsoft.com/office/drawing/2014/main" id="{010C0D36-AAB1-B4A9-2C85-A8CF3F59C1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938500" y="7797800"/>
            <a:ext cx="825500" cy="825500"/>
          </a:xfrm>
          <a:prstGeom prst="rect">
            <a:avLst/>
          </a:prstGeom>
        </p:spPr>
      </p:pic>
      <p:pic>
        <p:nvPicPr>
          <p:cNvPr id="11" name="Picture 11">
            <a:extLst>
              <a:ext uri="{FF2B5EF4-FFF2-40B4-BE49-F238E27FC236}">
                <a16:creationId xmlns:a16="http://schemas.microsoft.com/office/drawing/2014/main" id="{A2DE8800-7498-6333-3FA4-5AF39E72A4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-12840000">
            <a:off x="1023116" y="3140336"/>
            <a:ext cx="1612900" cy="1612900"/>
          </a:xfrm>
          <a:prstGeom prst="rect">
            <a:avLst/>
          </a:prstGeom>
        </p:spPr>
      </p:pic>
      <p:pic>
        <p:nvPicPr>
          <p:cNvPr id="12" name="Picture 12">
            <a:extLst>
              <a:ext uri="{FF2B5EF4-FFF2-40B4-BE49-F238E27FC236}">
                <a16:creationId xmlns:a16="http://schemas.microsoft.com/office/drawing/2014/main" id="{E25BFB42-13DD-0B64-4ACA-3E184C7F49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79255" y="3483415"/>
            <a:ext cx="139700" cy="139700"/>
          </a:xfrm>
          <a:prstGeom prst="rect">
            <a:avLst/>
          </a:prstGeom>
        </p:spPr>
      </p:pic>
      <p:pic>
        <p:nvPicPr>
          <p:cNvPr id="13" name="Picture 13">
            <a:extLst>
              <a:ext uri="{FF2B5EF4-FFF2-40B4-BE49-F238E27FC236}">
                <a16:creationId xmlns:a16="http://schemas.microsoft.com/office/drawing/2014/main" id="{8C5A519A-757C-F3C3-2730-82F9B98CC3F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07800" y="8953500"/>
            <a:ext cx="4330700" cy="1104900"/>
          </a:xfrm>
          <a:prstGeom prst="rect">
            <a:avLst/>
          </a:prstGeom>
        </p:spPr>
      </p:pic>
      <p:pic>
        <p:nvPicPr>
          <p:cNvPr id="16" name="Picture 16">
            <a:extLst>
              <a:ext uri="{FF2B5EF4-FFF2-40B4-BE49-F238E27FC236}">
                <a16:creationId xmlns:a16="http://schemas.microsoft.com/office/drawing/2014/main" id="{C4E45EF9-1960-55F6-C8DF-698D2FE100B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74100" y="76200"/>
            <a:ext cx="927100" cy="546100"/>
          </a:xfrm>
          <a:prstGeom prst="rect">
            <a:avLst/>
          </a:prstGeom>
        </p:spPr>
      </p:pic>
      <p:pic>
        <p:nvPicPr>
          <p:cNvPr id="17" name="Picture 17">
            <a:extLst>
              <a:ext uri="{FF2B5EF4-FFF2-40B4-BE49-F238E27FC236}">
                <a16:creationId xmlns:a16="http://schemas.microsoft.com/office/drawing/2014/main" id="{028163F3-5D7D-E513-E626-E0F1CFCAE5E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1200" y="863600"/>
            <a:ext cx="4076700" cy="1130300"/>
          </a:xfrm>
          <a:prstGeom prst="rect">
            <a:avLst/>
          </a:prstGeom>
        </p:spPr>
      </p:pic>
      <p:pic>
        <p:nvPicPr>
          <p:cNvPr id="18" name="Picture 6">
            <a:extLst>
              <a:ext uri="{FF2B5EF4-FFF2-40B4-BE49-F238E27FC236}">
                <a16:creationId xmlns:a16="http://schemas.microsoft.com/office/drawing/2014/main" id="{E6A527DC-A0C4-5C32-8A6D-5D0FCAF0EDA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09800" y="6134100"/>
            <a:ext cx="14173200" cy="800100"/>
          </a:xfrm>
          <a:prstGeom prst="rect">
            <a:avLst/>
          </a:prstGeom>
        </p:spPr>
      </p:pic>
      <p:pic>
        <p:nvPicPr>
          <p:cNvPr id="20" name="Picture 13">
            <a:extLst>
              <a:ext uri="{FF2B5EF4-FFF2-40B4-BE49-F238E27FC236}">
                <a16:creationId xmlns:a16="http://schemas.microsoft.com/office/drawing/2014/main" id="{7DC35649-AC06-A521-5702-BE63C3A25F0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09800" y="4102100"/>
            <a:ext cx="14173200" cy="1943100"/>
          </a:xfrm>
          <a:prstGeom prst="rect">
            <a:avLst/>
          </a:prstGeom>
        </p:spPr>
      </p:pic>
      <p:pic>
        <p:nvPicPr>
          <p:cNvPr id="21" name="Picture 14">
            <a:extLst>
              <a:ext uri="{FF2B5EF4-FFF2-40B4-BE49-F238E27FC236}">
                <a16:creationId xmlns:a16="http://schemas.microsoft.com/office/drawing/2014/main" id="{53E92903-98D1-A3E5-280E-149E328C94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8100" y="4394200"/>
            <a:ext cx="139700" cy="139700"/>
          </a:xfrm>
          <a:prstGeom prst="rect">
            <a:avLst/>
          </a:prstGeom>
        </p:spPr>
      </p:pic>
      <p:sp>
        <p:nvSpPr>
          <p:cNvPr id="7" name="TextBox 10">
            <a:extLst>
              <a:ext uri="{FF2B5EF4-FFF2-40B4-BE49-F238E27FC236}">
                <a16:creationId xmlns:a16="http://schemas.microsoft.com/office/drawing/2014/main" id="{6C1ED607-E297-6B64-14F6-4CC322AE14C7}"/>
              </a:ext>
            </a:extLst>
          </p:cNvPr>
          <p:cNvSpPr txBox="1"/>
          <p:nvPr/>
        </p:nvSpPr>
        <p:spPr>
          <a:xfrm>
            <a:off x="6300871" y="4511333"/>
            <a:ext cx="5854699" cy="1241767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3830"/>
              </a:lnSpc>
            </a:pPr>
            <a:r>
              <a:rPr lang="fr-FR" altLang="ja-JP" sz="3600" b="1" spc="-100" dirty="0">
                <a:solidFill>
                  <a:srgbClr val="303032"/>
                </a:solidFill>
                <a:latin typeface="Kiwi Maru Light" panose="00000500000000000000" pitchFamily="2" charset="-128"/>
                <a:ea typeface="Kiwi Maru Light" panose="00000500000000000000" pitchFamily="2" charset="-128"/>
              </a:rPr>
              <a:t>Tel: </a:t>
            </a:r>
            <a:r>
              <a:rPr lang="fr-FR" altLang="ja-JP" sz="3600" spc="-100" dirty="0">
                <a:solidFill>
                  <a:srgbClr val="303032"/>
                </a:solidFill>
                <a:latin typeface="Kiwi Maru Light" panose="00000500000000000000" pitchFamily="2" charset="-128"/>
                <a:ea typeface="Kiwi Maru Light" panose="00000500000000000000" pitchFamily="2" charset="-128"/>
              </a:rPr>
              <a:t>+82-2-820-6575, 6124</a:t>
            </a:r>
          </a:p>
          <a:p>
            <a:pPr lvl="0" algn="l">
              <a:lnSpc>
                <a:spcPct val="83830"/>
              </a:lnSpc>
            </a:pPr>
            <a:r>
              <a:rPr lang="fr-FR" altLang="ja-JP" sz="3600" b="1" spc="-100" dirty="0">
                <a:solidFill>
                  <a:srgbClr val="303032"/>
                </a:solidFill>
                <a:latin typeface="Kiwi Maru Light" panose="00000500000000000000" pitchFamily="2" charset="-128"/>
                <a:ea typeface="Kiwi Maru Light" panose="00000500000000000000" pitchFamily="2" charset="-128"/>
              </a:rPr>
              <a:t>Email: </a:t>
            </a:r>
            <a:r>
              <a:rPr lang="fr-FR" altLang="ja-JP" sz="3600" spc="-100" dirty="0">
                <a:solidFill>
                  <a:srgbClr val="303032"/>
                </a:solidFill>
                <a:latin typeface="Kiwi Maru Light" panose="00000500000000000000" pitchFamily="2" charset="-128"/>
                <a:ea typeface="Kiwi Maru Light" panose="00000500000000000000" pitchFamily="2" charset="-128"/>
                <a:hlinkClick r:id="rId13"/>
              </a:rPr>
              <a:t>ba@cau.ac.kr</a:t>
            </a:r>
            <a:r>
              <a:rPr lang="fr-FR" altLang="ja-JP" sz="3600" spc="-100" dirty="0">
                <a:solidFill>
                  <a:srgbClr val="303032"/>
                </a:solidFill>
                <a:latin typeface="Kiwi Maru Light" panose="00000500000000000000" pitchFamily="2" charset="-128"/>
                <a:ea typeface="Kiwi Maru Light" panose="00000500000000000000" pitchFamily="2" charset="-128"/>
              </a:rPr>
              <a:t> </a:t>
            </a:r>
            <a:endParaRPr lang="ko-KR" sz="3600" b="0" i="0" u="none" strike="noStrike" spc="-100" dirty="0">
              <a:solidFill>
                <a:srgbClr val="303032"/>
              </a:solidFill>
              <a:latin typeface="Kiwi Maru Light" panose="00000500000000000000" pitchFamily="2" charset="-128"/>
              <a:ea typeface="Hakgyoansim Jeomsimsigan B"/>
            </a:endParaRP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1078F4A6-1ED0-1675-4AB7-5A95D31CC445}"/>
              </a:ext>
            </a:extLst>
          </p:cNvPr>
          <p:cNvSpPr txBox="1"/>
          <p:nvPr/>
        </p:nvSpPr>
        <p:spPr>
          <a:xfrm>
            <a:off x="2548020" y="6121401"/>
            <a:ext cx="13360400" cy="8509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3830"/>
              </a:lnSpc>
            </a:pPr>
            <a:r>
              <a:rPr lang="fr-FR" altLang="ja-JP" sz="3200" b="1" spc="-100" dirty="0">
                <a:solidFill>
                  <a:srgbClr val="303032"/>
                </a:solidFill>
                <a:latin typeface="Kiwi Maru Light" panose="00000500000000000000" pitchFamily="2" charset="-128"/>
                <a:ea typeface="Kiwi Maru Light" panose="00000500000000000000" pitchFamily="2" charset="-128"/>
              </a:rPr>
              <a:t>Homepage: </a:t>
            </a:r>
            <a:r>
              <a:rPr lang="fr-FR" altLang="ja-JP" sz="3200" spc="-100" dirty="0">
                <a:solidFill>
                  <a:srgbClr val="303032"/>
                </a:solidFill>
                <a:latin typeface="Kiwi Maru Light" panose="00000500000000000000" pitchFamily="2" charset="-128"/>
                <a:ea typeface="Kiwi Maru Light" panose="00000500000000000000" pitchFamily="2" charset="-128"/>
                <a:hlinkClick r:id="rId14"/>
              </a:rPr>
              <a:t>https://oia.cau.ac.kr/bbs/board.php?tbl=k_bbs61</a:t>
            </a:r>
            <a:r>
              <a:rPr lang="fr-FR" altLang="ja-JP" sz="3200" spc="-100" dirty="0">
                <a:solidFill>
                  <a:srgbClr val="303032"/>
                </a:solidFill>
                <a:latin typeface="Kiwi Maru Light" panose="00000500000000000000" pitchFamily="2" charset="-128"/>
                <a:ea typeface="Kiwi Maru Light" panose="00000500000000000000" pitchFamily="2" charset="-128"/>
              </a:rPr>
              <a:t> </a:t>
            </a:r>
            <a:endParaRPr lang="ko-KR" sz="3200" i="0" u="none" strike="noStrike" spc="-100" dirty="0">
              <a:solidFill>
                <a:srgbClr val="303032"/>
              </a:solidFill>
              <a:latin typeface="Kiwi Maru Light" panose="00000500000000000000" pitchFamily="2" charset="-128"/>
              <a:ea typeface="Hakgyoansim Jeomsimsigan B"/>
            </a:endParaRPr>
          </a:p>
        </p:txBody>
      </p:sp>
    </p:spTree>
    <p:extLst>
      <p:ext uri="{BB962C8B-B14F-4D97-AF65-F5344CB8AC3E}">
        <p14:creationId xmlns:p14="http://schemas.microsoft.com/office/powerpoint/2010/main" val="809154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700" y="4114800"/>
            <a:ext cx="16484600" cy="61722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800" y="914400"/>
            <a:ext cx="15925800" cy="89154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700" y="6527800"/>
            <a:ext cx="17995900" cy="37846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4500" y="1689100"/>
            <a:ext cx="14859000" cy="127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-12840000">
            <a:off x="13436600" y="2628900"/>
            <a:ext cx="2273300" cy="22733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944600" y="7264400"/>
            <a:ext cx="215900" cy="2159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61411" y="2886117"/>
            <a:ext cx="876300" cy="876300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3289300" y="3073400"/>
            <a:ext cx="12484100" cy="3505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3830"/>
              </a:lnSpc>
            </a:pPr>
            <a:r>
              <a:rPr lang="en-US" sz="10000" b="0" i="0" u="none" strike="noStrike" spc="-500" dirty="0">
                <a:solidFill>
                  <a:srgbClr val="303032"/>
                </a:solidFill>
                <a:latin typeface="Hakgyoansim Jeomsimsigan B"/>
              </a:rPr>
              <a:t>Thank You</a:t>
            </a:r>
          </a:p>
          <a:p>
            <a:pPr lvl="0" algn="l">
              <a:lnSpc>
                <a:spcPct val="83830"/>
              </a:lnSpc>
            </a:pPr>
            <a:r>
              <a:rPr lang="en-US" sz="10000" b="0" i="0" u="none" strike="noStrike" spc="-500" dirty="0">
                <a:solidFill>
                  <a:srgbClr val="303032"/>
                </a:solidFill>
                <a:latin typeface="Hakgyoansim Jeomsimsigan B"/>
              </a:rPr>
              <a:t>for </a:t>
            </a:r>
            <a:r>
              <a:rPr lang="en-US" altLang="ko-KR" sz="10000" b="0" i="0" u="none" strike="noStrike" spc="-500" dirty="0">
                <a:solidFill>
                  <a:srgbClr val="303032"/>
                </a:solidFill>
                <a:latin typeface="Hakgyoansim Jeomsimsigan B"/>
              </a:rPr>
              <a:t>your</a:t>
            </a:r>
            <a:r>
              <a:rPr lang="en-US" sz="10000" b="0" i="0" u="none" strike="noStrike" spc="-500" dirty="0">
                <a:solidFill>
                  <a:srgbClr val="303032"/>
                </a:solidFill>
                <a:latin typeface="Hakgyoansim Jeomsimsigan B"/>
              </a:rPr>
              <a:t> Attention!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57500" y="6451600"/>
            <a:ext cx="1473200" cy="4191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125700" y="6629400"/>
            <a:ext cx="5626100" cy="14351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141700" y="2959100"/>
            <a:ext cx="177800" cy="1778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72500" y="127000"/>
            <a:ext cx="1143000" cy="673100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3022600" y="6438900"/>
            <a:ext cx="1130300" cy="381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en-US" sz="2100" spc="-100" dirty="0" err="1">
                <a:solidFill>
                  <a:srgbClr val="F6F3E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Liên</a:t>
            </a:r>
            <a:r>
              <a:rPr lang="en-US" sz="2100" spc="-100" dirty="0">
                <a:solidFill>
                  <a:srgbClr val="F6F3E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00" spc="-100" dirty="0" err="1">
                <a:solidFill>
                  <a:srgbClr val="F6F3E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hệ</a:t>
            </a:r>
            <a:endParaRPr lang="en-US" sz="2100" b="0" i="0" u="none" strike="noStrike" spc="-100" dirty="0">
              <a:solidFill>
                <a:srgbClr val="F6F3E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56300" y="9093200"/>
            <a:ext cx="6045200" cy="990600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4470400" y="6438900"/>
            <a:ext cx="9588500" cy="381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12050"/>
              </a:lnSpc>
            </a:pPr>
            <a:r>
              <a:rPr lang="vi-VN" altLang="ko-KR" sz="2100" i="0" u="none" strike="noStrike" spc="-200" dirty="0">
                <a:solidFill>
                  <a:srgbClr val="3D3D3D"/>
                </a:solidFill>
                <a:latin typeface="+mj-lt"/>
                <a:ea typeface="210 Napjakmandu Light"/>
              </a:rPr>
              <a:t>Phòng hợp tác Quốc tế</a:t>
            </a:r>
            <a:r>
              <a:rPr lang="en-US" altLang="ko-Kore-VN" sz="2100" b="1" i="0" u="none" strike="noStrike" spc="-200" dirty="0">
                <a:solidFill>
                  <a:srgbClr val="3D3D3D"/>
                </a:solidFill>
                <a:latin typeface="210 Napjakmandu Light"/>
              </a:rPr>
              <a:t>｜ </a:t>
            </a:r>
            <a:r>
              <a:rPr lang="en-US" altLang="ko-Kore-VN" sz="2100" b="1" i="0" u="none" strike="noStrike" spc="-200" dirty="0" err="1">
                <a:solidFill>
                  <a:srgbClr val="3D3D3D"/>
                </a:solidFill>
                <a:latin typeface="210 Napjakmandu Light"/>
              </a:rPr>
              <a:t>ba@cau.ac.kr</a:t>
            </a:r>
            <a:r>
              <a:rPr lang="en-US" altLang="ko-Kore-VN" sz="2100" b="1" i="0" u="none" strike="noStrike" spc="-200" dirty="0">
                <a:solidFill>
                  <a:srgbClr val="3D3D3D"/>
                </a:solidFill>
                <a:latin typeface="210 Napjakmandu Light"/>
              </a:rPr>
              <a:t>｜ https://oia.cau.ac.kr｜82-2-820-6575, 6124</a:t>
            </a:r>
          </a:p>
        </p:txBody>
      </p:sp>
      <p:pic>
        <p:nvPicPr>
          <p:cNvPr id="22" name="Picture 6">
            <a:extLst>
              <a:ext uri="{FF2B5EF4-FFF2-40B4-BE49-F238E27FC236}">
                <a16:creationId xmlns:a16="http://schemas.microsoft.com/office/drawing/2014/main" id="{688E6BB5-BB69-E2EF-D340-BFD03AA8238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651000" y="1168400"/>
            <a:ext cx="4076700" cy="11303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2145</TotalTime>
  <Words>2362</Words>
  <Application>Microsoft Office PowerPoint</Application>
  <PresentationFormat>사용자 지정</PresentationFormat>
  <Paragraphs>367</Paragraphs>
  <Slides>27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27</vt:i4>
      </vt:variant>
    </vt:vector>
  </HeadingPairs>
  <TitlesOfParts>
    <vt:vector size="40" baseType="lpstr">
      <vt:lpstr>S-Core Dream 3 Light</vt:lpstr>
      <vt:lpstr>Kiwi Maru Light</vt:lpstr>
      <vt:lpstr>Times New Roman</vt:lpstr>
      <vt:lpstr>Gmarket Sans Bold</vt:lpstr>
      <vt:lpstr>210 Napjakmandu Regular</vt:lpstr>
      <vt:lpstr>S-Core Dream 4 Regular</vt:lpstr>
      <vt:lpstr>Arial</vt:lpstr>
      <vt:lpstr>210 Napjakmandu Bold</vt:lpstr>
      <vt:lpstr>Hakgyoansim Jeomsimsigan B</vt:lpstr>
      <vt:lpstr>210 Napjakmandu Light</vt:lpstr>
      <vt:lpstr>KoPubWorld돋움체 Medium</vt:lpstr>
      <vt:lpstr>Calibri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CAU</dc:creator>
  <cp:lastModifiedBy>정주현(국제처 국제교류팀)</cp:lastModifiedBy>
  <cp:revision>100</cp:revision>
  <dcterms:created xsi:type="dcterms:W3CDTF">2006-08-16T00:00:00Z</dcterms:created>
  <dcterms:modified xsi:type="dcterms:W3CDTF">2025-05-23T06:53:03Z</dcterms:modified>
</cp:coreProperties>
</file>